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1" r:id="rId3"/>
  </p:sldMasterIdLst>
  <p:notesMasterIdLst>
    <p:notesMasterId r:id="rId5"/>
  </p:notesMasterIdLst>
  <p:sldIdLst>
    <p:sldId id="278" r:id="rId4"/>
    <p:sldId id="340" r:id="rId6"/>
    <p:sldId id="341" r:id="rId7"/>
    <p:sldId id="279" r:id="rId8"/>
    <p:sldId id="280" r:id="rId9"/>
    <p:sldId id="281" r:id="rId10"/>
    <p:sldId id="282" r:id="rId11"/>
    <p:sldId id="342" r:id="rId12"/>
    <p:sldId id="283" r:id="rId13"/>
    <p:sldId id="284" r:id="rId14"/>
    <p:sldId id="293" r:id="rId15"/>
    <p:sldId id="296" r:id="rId16"/>
    <p:sldId id="302" r:id="rId17"/>
    <p:sldId id="303" r:id="rId18"/>
    <p:sldId id="304" r:id="rId19"/>
    <p:sldId id="343" r:id="rId20"/>
    <p:sldId id="305" r:id="rId21"/>
    <p:sldId id="306" r:id="rId22"/>
    <p:sldId id="307" r:id="rId23"/>
    <p:sldId id="308" r:id="rId24"/>
    <p:sldId id="344" r:id="rId25"/>
    <p:sldId id="309" r:id="rId26"/>
    <p:sldId id="312" r:id="rId27"/>
    <p:sldId id="313" r:id="rId28"/>
    <p:sldId id="345" r:id="rId29"/>
    <p:sldId id="346" r:id="rId30"/>
    <p:sldId id="347" r:id="rId31"/>
    <p:sldId id="348" r:id="rId32"/>
    <p:sldId id="349" r:id="rId33"/>
    <p:sldId id="339" r:id="rId34"/>
  </p:sldIdLst>
  <p:sldSz cx="12856845" cy="7232650"/>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1075B6"/>
    <a:srgbClr val="A6A6A6"/>
    <a:srgbClr val="595959"/>
    <a:srgbClr val="FF8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4660"/>
  </p:normalViewPr>
  <p:slideViewPr>
    <p:cSldViewPr>
      <p:cViewPr>
        <p:scale>
          <a:sx n="51" d="100"/>
          <a:sy n="51" d="100"/>
        </p:scale>
        <p:origin x="-72" y="-1476"/>
      </p:cViewPr>
      <p:guideLst>
        <p:guide orient="horz" pos="2278"/>
        <p:guide pos="4050"/>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A9D5B-C48D-4C4D-8D4F-48A26779439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6551" y="1184282"/>
            <a:ext cx="9644063" cy="2517775"/>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6551" y="3798888"/>
            <a:ext cx="9644063" cy="17462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84242" y="6704020"/>
            <a:ext cx="2892426" cy="384175"/>
          </a:xfrm>
          <a:prstGeom prst="rect">
            <a:avLst/>
          </a:prstGeom>
        </p:spPr>
        <p:txBody>
          <a:bodyPr/>
          <a:lstStyle/>
          <a:p>
            <a:fld id="{3BED4874-415F-4462-8CBD-90FA9588F106}" type="datetimeFigureOut">
              <a:rPr lang="zh-CN" altLang="en-US" smtClean="0"/>
            </a:fld>
            <a:endParaRPr lang="zh-CN" altLang="en-US"/>
          </a:p>
        </p:txBody>
      </p:sp>
      <p:sp>
        <p:nvSpPr>
          <p:cNvPr id="5" name="页脚占位符 4"/>
          <p:cNvSpPr>
            <a:spLocks noGrp="1"/>
          </p:cNvSpPr>
          <p:nvPr>
            <p:ph type="ftr" sz="quarter" idx="11"/>
          </p:nvPr>
        </p:nvSpPr>
        <p:spPr>
          <a:xfrm>
            <a:off x="4259264" y="6704020"/>
            <a:ext cx="4338637" cy="38417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080504" y="6704020"/>
            <a:ext cx="2892426" cy="384175"/>
          </a:xfrm>
          <a:prstGeom prst="rect">
            <a:avLst/>
          </a:prstGeom>
        </p:spPr>
        <p:txBody>
          <a:bodyPr/>
          <a:lstStyle/>
          <a:p>
            <a:fld id="{8C92ADDF-ABC6-4EEC-846D-A1AE2D41067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3"/>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68460" y="1599487"/>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157426" y="408572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369823" y="4236409"/>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548261" y="4552429"/>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705382" y="525347"/>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0" name="对角圆角矩形 29"/>
          <p:cNvSpPr/>
          <p:nvPr/>
        </p:nvSpPr>
        <p:spPr bwMode="auto">
          <a:xfrm>
            <a:off x="1671184" y="2635447"/>
            <a:ext cx="2699386" cy="1883516"/>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r>
              <a:rPr lang="en-US" altLang="zh-CN" sz="6960" dirty="0" smtClean="0">
                <a:solidFill>
                  <a:srgbClr val="0070C0"/>
                </a:solidFill>
                <a:effectLst>
                  <a:innerShdw blurRad="63500" dist="50800" dir="18900000">
                    <a:prstClr val="black">
                      <a:alpha val="50000"/>
                    </a:prstClr>
                  </a:innerShdw>
                </a:effectLst>
                <a:latin typeface="Impact" panose="020B0806030902050204" pitchFamily="34" charset="0"/>
                <a:ea typeface="幼圆" panose="02010509060101010101" pitchFamily="49" charset="-122"/>
                <a:cs typeface="+mn-ea"/>
                <a:sym typeface="SF Orson Casual Heavy" panose="00000400000000000000" pitchFamily="2" charset="0"/>
              </a:rPr>
              <a:t>201X</a:t>
            </a:r>
            <a:endParaRPr lang="zh-CN" altLang="en-US" sz="6960" dirty="0">
              <a:solidFill>
                <a:srgbClr val="0070C0"/>
              </a:solidFill>
              <a:effectLst>
                <a:innerShdw blurRad="63500" dist="50800" dir="18900000">
                  <a:prstClr val="black">
                    <a:alpha val="50000"/>
                  </a:prstClr>
                </a:innerShdw>
              </a:effectLst>
              <a:latin typeface="Impact" panose="020B0806030902050204" pitchFamily="34" charset="0"/>
              <a:ea typeface="幼圆" panose="02010509060101010101" pitchFamily="49" charset="-122"/>
              <a:cs typeface="+mn-ea"/>
              <a:sym typeface="SF Orson Casual Heavy" panose="00000400000000000000" pitchFamily="2" charset="0"/>
            </a:endParaRPr>
          </a:p>
        </p:txBody>
      </p:sp>
      <p:cxnSp>
        <p:nvCxnSpPr>
          <p:cNvPr id="10" name="直接连接符 9"/>
          <p:cNvCxnSpPr/>
          <p:nvPr/>
        </p:nvCxnSpPr>
        <p:spPr>
          <a:xfrm>
            <a:off x="4957945" y="3883908"/>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59"/>
          <p:cNvSpPr>
            <a:spLocks noChangeArrowheads="1"/>
          </p:cNvSpPr>
          <p:nvPr/>
        </p:nvSpPr>
        <p:spPr bwMode="auto">
          <a:xfrm>
            <a:off x="5791329" y="2728639"/>
            <a:ext cx="87996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dirty="0" smtClean="0">
                <a:latin typeface="Arial" panose="020B0604020202020204" pitchFamily="34" charset="0"/>
                <a:cs typeface="Arial" panose="020B0604020202020204" pitchFamily="34" charset="0"/>
              </a:rPr>
              <a:t>201X </a:t>
            </a:r>
            <a:r>
              <a:rPr lang="en-US" altLang="zh-CN" sz="1600" dirty="0" smtClean="0">
                <a:latin typeface="Arial" panose="020B0604020202020204" pitchFamily="34" charset="0"/>
                <a:cs typeface="Arial" panose="020B0604020202020204" pitchFamily="34" charset="0"/>
              </a:rPr>
              <a:t>Year-end Summary Plan PPT In The New Year</a:t>
            </a:r>
            <a:endParaRPr lang="zh-CN" altLang="en-US" sz="1600" dirty="0">
              <a:latin typeface="Arial" panose="020B0604020202020204" pitchFamily="34" charset="0"/>
              <a:cs typeface="Arial" panose="020B0604020202020204" pitchFamily="34" charset="0"/>
            </a:endParaRPr>
          </a:p>
        </p:txBody>
      </p:sp>
      <p:sp>
        <p:nvSpPr>
          <p:cNvPr id="25" name="矩形 259"/>
          <p:cNvSpPr>
            <a:spLocks noChangeArrowheads="1"/>
          </p:cNvSpPr>
          <p:nvPr/>
        </p:nvSpPr>
        <p:spPr bwMode="auto">
          <a:xfrm>
            <a:off x="5734902" y="3144098"/>
            <a:ext cx="9477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b="1" dirty="0" smtClean="0">
                <a:cs typeface="Arial" panose="020B0604020202020204" pitchFamily="34" charset="0"/>
              </a:rPr>
              <a:t>年终总结新年计划</a:t>
            </a:r>
            <a:r>
              <a:rPr lang="en-US" altLang="zh-CN" sz="5400" b="1" dirty="0" smtClean="0">
                <a:cs typeface="Arial" panose="020B0604020202020204" pitchFamily="34" charset="0"/>
              </a:rPr>
              <a:t>PPT</a:t>
            </a:r>
            <a:endParaRPr lang="zh-CN" altLang="en-US" sz="5400" b="1" dirty="0">
              <a:cs typeface="Arial" panose="020B0604020202020204" pitchFamily="34" charset="0"/>
            </a:endParaRPr>
          </a:p>
        </p:txBody>
      </p:sp>
      <p:sp>
        <p:nvSpPr>
          <p:cNvPr id="26" name="矩形 259"/>
          <p:cNvSpPr>
            <a:spLocks noChangeArrowheads="1"/>
          </p:cNvSpPr>
          <p:nvPr/>
        </p:nvSpPr>
        <p:spPr bwMode="auto">
          <a:xfrm>
            <a:off x="5734902" y="4144333"/>
            <a:ext cx="76589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smtClean="0">
                <a:cs typeface="Arial" panose="020B0604020202020204" pitchFamily="34" charset="0"/>
              </a:rPr>
              <a:t>汇报人：</a:t>
            </a:r>
            <a:r>
              <a:rPr lang="en-US" sz="2000" dirty="0" smtClean="0">
                <a:cs typeface="Arial" panose="020B0604020202020204" pitchFamily="34" charset="0"/>
              </a:rPr>
              <a:t>xxx</a:t>
            </a:r>
            <a:r>
              <a:rPr lang="zh-CN" altLang="en-US" sz="2000" dirty="0" smtClean="0">
                <a:cs typeface="Arial" panose="020B0604020202020204" pitchFamily="34" charset="0"/>
              </a:rPr>
              <a:t>  </a:t>
            </a:r>
            <a:r>
              <a:rPr lang="en-US" altLang="zh-CN" sz="2000" dirty="0" smtClean="0">
                <a:cs typeface="Arial" panose="020B0604020202020204" pitchFamily="34" charset="0"/>
              </a:rPr>
              <a:t>Report Person: </a:t>
            </a:r>
            <a:r>
              <a:rPr lang="en-US" sz="2000" dirty="0" smtClean="0">
                <a:cs typeface="Arial" panose="020B0604020202020204" pitchFamily="34" charset="0"/>
              </a:rPr>
              <a:t>xxx</a:t>
            </a:r>
            <a:endParaRPr lang="en-US" sz="2000" dirty="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1000" fill="hold" grpId="0" nodeType="withEffect" p14:presetBounceEnd="13000">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calcmode="lin" valueType="num" p14:bounceEnd="13000">
                                          <p:cBhvr additive="base">
                                            <p:cTn id="7" dur="500" fill="hold"/>
                                            <p:tgtEl>
                                              <p:spTgt spid="30"/>
                                            </p:tgtEl>
                                            <p:attrNameLst>
                                              <p:attrName>ppt_x</p:attrName>
                                            </p:attrNameLst>
                                          </p:cBhvr>
                                          <p:tavLst>
                                            <p:tav tm="0">
                                              <p:val>
                                                <p:strVal val="#ppt_x"/>
                                              </p:val>
                                            </p:tav>
                                            <p:tav tm="100000">
                                              <p:val>
                                                <p:strVal val="#ppt_x"/>
                                              </p:val>
                                            </p:tav>
                                          </p:tavLst>
                                        </p:anim>
                                        <p:anim calcmode="lin" valueType="num" p14:bounceEnd="13000">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9" accel="21000" fill="hold" nodeType="withEffect" p14:presetBounceEnd="13000">
                                      <p:stCondLst>
                                        <p:cond delay="0"/>
                                      </p:stCondLst>
                                      <p:iterate type="wd">
                                        <p:tmPct val="10000"/>
                                      </p:iterate>
                                      <p:childTnLst>
                                        <p:set>
                                          <p:cBhvr>
                                            <p:cTn id="10" dur="1" fill="hold">
                                              <p:stCondLst>
                                                <p:cond delay="0"/>
                                              </p:stCondLst>
                                            </p:cTn>
                                            <p:tgtEl>
                                              <p:spTgt spid="31"/>
                                            </p:tgtEl>
                                            <p:attrNameLst>
                                              <p:attrName>style.visibility</p:attrName>
                                            </p:attrNameLst>
                                          </p:cBhvr>
                                          <p:to>
                                            <p:strVal val="visible"/>
                                          </p:to>
                                        </p:set>
                                        <p:anim calcmode="lin" valueType="num" p14:bounceEnd="13000">
                                          <p:cBhvr additive="base">
                                            <p:cTn id="11" dur="500" fill="hold"/>
                                            <p:tgtEl>
                                              <p:spTgt spid="31"/>
                                            </p:tgtEl>
                                            <p:attrNameLst>
                                              <p:attrName>ppt_x</p:attrName>
                                            </p:attrNameLst>
                                          </p:cBhvr>
                                          <p:tavLst>
                                            <p:tav tm="0">
                                              <p:val>
                                                <p:strVal val="0-#ppt_w/2"/>
                                              </p:val>
                                            </p:tav>
                                            <p:tav tm="100000">
                                              <p:val>
                                                <p:strVal val="#ppt_x"/>
                                              </p:val>
                                            </p:tav>
                                          </p:tavLst>
                                        </p:anim>
                                        <p:anim calcmode="lin" valueType="num" p14:bounceEnd="13000">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2" accel="21000" fill="hold" grpId="0" nodeType="withEffect" p14:presetBounceEnd="13000">
                                      <p:stCondLst>
                                        <p:cond delay="0"/>
                                      </p:stCondLst>
                                      <p:iterate type="wd">
                                        <p:tmPct val="10000"/>
                                      </p:iterate>
                                      <p:childTnLst>
                                        <p:set>
                                          <p:cBhvr>
                                            <p:cTn id="14" dur="1" fill="hold">
                                              <p:stCondLst>
                                                <p:cond delay="0"/>
                                              </p:stCondLst>
                                            </p:cTn>
                                            <p:tgtEl>
                                              <p:spTgt spid="36"/>
                                            </p:tgtEl>
                                            <p:attrNameLst>
                                              <p:attrName>style.visibility</p:attrName>
                                            </p:attrNameLst>
                                          </p:cBhvr>
                                          <p:to>
                                            <p:strVal val="visible"/>
                                          </p:to>
                                        </p:set>
                                        <p:anim calcmode="lin" valueType="num" p14:bounceEnd="13000">
                                          <p:cBhvr additive="base">
                                            <p:cTn id="15" dur="500" fill="hold"/>
                                            <p:tgtEl>
                                              <p:spTgt spid="36"/>
                                            </p:tgtEl>
                                            <p:attrNameLst>
                                              <p:attrName>ppt_x</p:attrName>
                                            </p:attrNameLst>
                                          </p:cBhvr>
                                          <p:tavLst>
                                            <p:tav tm="0">
                                              <p:val>
                                                <p:strVal val="0-#ppt_w/2"/>
                                              </p:val>
                                            </p:tav>
                                            <p:tav tm="100000">
                                              <p:val>
                                                <p:strVal val="#ppt_x"/>
                                              </p:val>
                                            </p:tav>
                                          </p:tavLst>
                                        </p:anim>
                                        <p:anim calcmode="lin" valueType="num" p14:bounceEnd="13000">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accel="21000" fill="hold" grpId="0" nodeType="withEffect" p14:presetBounceEnd="13000">
                                      <p:stCondLst>
                                        <p:cond delay="0"/>
                                      </p:stCondLst>
                                      <p:iterate type="wd">
                                        <p:tmPct val="10000"/>
                                      </p:iterate>
                                      <p:childTnLst>
                                        <p:set>
                                          <p:cBhvr>
                                            <p:cTn id="18" dur="1" fill="hold">
                                              <p:stCondLst>
                                                <p:cond delay="0"/>
                                              </p:stCondLst>
                                            </p:cTn>
                                            <p:tgtEl>
                                              <p:spTgt spid="35"/>
                                            </p:tgtEl>
                                            <p:attrNameLst>
                                              <p:attrName>style.visibility</p:attrName>
                                            </p:attrNameLst>
                                          </p:cBhvr>
                                          <p:to>
                                            <p:strVal val="visible"/>
                                          </p:to>
                                        </p:set>
                                        <p:anim calcmode="lin" valueType="num" p14:bounceEnd="13000">
                                          <p:cBhvr additive="base">
                                            <p:cTn id="19" dur="500" fill="hold"/>
                                            <p:tgtEl>
                                              <p:spTgt spid="35"/>
                                            </p:tgtEl>
                                            <p:attrNameLst>
                                              <p:attrName>ppt_x</p:attrName>
                                            </p:attrNameLst>
                                          </p:cBhvr>
                                          <p:tavLst>
                                            <p:tav tm="0">
                                              <p:val>
                                                <p:strVal val="#ppt_x"/>
                                              </p:val>
                                            </p:tav>
                                            <p:tav tm="100000">
                                              <p:val>
                                                <p:strVal val="#ppt_x"/>
                                              </p:val>
                                            </p:tav>
                                          </p:tavLst>
                                        </p:anim>
                                        <p:anim calcmode="lin" valueType="num" p14:bounceEnd="13000">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21000" fill="hold" nodeType="withEffect" p14:presetBounceEnd="13000">
                                      <p:stCondLst>
                                        <p:cond delay="0"/>
                                      </p:stCondLst>
                                      <p:iterate type="wd">
                                        <p:tmPct val="10000"/>
                                      </p:iterate>
                                      <p:childTnLst>
                                        <p:set>
                                          <p:cBhvr>
                                            <p:cTn id="22" dur="1" fill="hold">
                                              <p:stCondLst>
                                                <p:cond delay="0"/>
                                              </p:stCondLst>
                                            </p:cTn>
                                            <p:tgtEl>
                                              <p:spTgt spid="41"/>
                                            </p:tgtEl>
                                            <p:attrNameLst>
                                              <p:attrName>style.visibility</p:attrName>
                                            </p:attrNameLst>
                                          </p:cBhvr>
                                          <p:to>
                                            <p:strVal val="visible"/>
                                          </p:to>
                                        </p:set>
                                        <p:anim calcmode="lin" valueType="num" p14:bounceEnd="13000">
                                          <p:cBhvr additive="base">
                                            <p:cTn id="23" dur="500" fill="hold"/>
                                            <p:tgtEl>
                                              <p:spTgt spid="41"/>
                                            </p:tgtEl>
                                            <p:attrNameLst>
                                              <p:attrName>ppt_x</p:attrName>
                                            </p:attrNameLst>
                                          </p:cBhvr>
                                          <p:tavLst>
                                            <p:tav tm="0">
                                              <p:val>
                                                <p:strVal val="1+#ppt_w/2"/>
                                              </p:val>
                                            </p:tav>
                                            <p:tav tm="100000">
                                              <p:val>
                                                <p:strVal val="#ppt_x"/>
                                              </p:val>
                                            </p:tav>
                                          </p:tavLst>
                                        </p:anim>
                                        <p:anim calcmode="lin" valueType="num" p14:bounceEnd="13000">
                                          <p:cBhvr additive="base">
                                            <p:cTn id="24" dur="50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6" accel="21000" fill="hold" nodeType="withEffect" p14:presetBounceEnd="13000">
                                      <p:stCondLst>
                                        <p:cond delay="0"/>
                                      </p:stCondLst>
                                      <p:iterate type="wd">
                                        <p:tmPct val="10000"/>
                                      </p:iterate>
                                      <p:childTnLst>
                                        <p:set>
                                          <p:cBhvr>
                                            <p:cTn id="26" dur="1" fill="hold">
                                              <p:stCondLst>
                                                <p:cond delay="0"/>
                                              </p:stCondLst>
                                            </p:cTn>
                                            <p:tgtEl>
                                              <p:spTgt spid="37"/>
                                            </p:tgtEl>
                                            <p:attrNameLst>
                                              <p:attrName>style.visibility</p:attrName>
                                            </p:attrNameLst>
                                          </p:cBhvr>
                                          <p:to>
                                            <p:strVal val="visible"/>
                                          </p:to>
                                        </p:set>
                                        <p:anim calcmode="lin" valueType="num" p14:bounceEnd="13000">
                                          <p:cBhvr additive="base">
                                            <p:cTn id="27" dur="500" fill="hold"/>
                                            <p:tgtEl>
                                              <p:spTgt spid="37"/>
                                            </p:tgtEl>
                                            <p:attrNameLst>
                                              <p:attrName>ppt_x</p:attrName>
                                            </p:attrNameLst>
                                          </p:cBhvr>
                                          <p:tavLst>
                                            <p:tav tm="0">
                                              <p:val>
                                                <p:strVal val="1+#ppt_w/2"/>
                                              </p:val>
                                            </p:tav>
                                            <p:tav tm="100000">
                                              <p:val>
                                                <p:strVal val="#ppt_x"/>
                                              </p:val>
                                            </p:tav>
                                          </p:tavLst>
                                        </p:anim>
                                        <p:anim calcmode="lin" valueType="num" p14:bounceEnd="13000">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4"/>
                                            </p:tgtEl>
                                          </p:cBhvr>
                                        </p:animEffect>
                                      </p:childTnLst>
                                    </p:cTn>
                                  </p:par>
                                </p:childTnLst>
                              </p:cTn>
                            </p:par>
                            <p:par>
                              <p:cTn id="42" fill="hold">
                                <p:stCondLst>
                                  <p:cond delay="3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4"/>
                                            </p:tgtEl>
                                          </p:cBhvr>
                                        </p:animEffect>
                                        <p:animScale>
                                          <p:cBhvr>
                                            <p:cTn id="45" dur="250" autoRev="1" fill="hold"/>
                                            <p:tgtEl>
                                              <p:spTgt spid="24"/>
                                            </p:tgtEl>
                                          </p:cBhvr>
                                          <p:by x="105000" y="105000"/>
                                        </p:animScale>
                                      </p:childTnLst>
                                    </p:cTn>
                                  </p:par>
                                </p:childTnLst>
                              </p:cTn>
                            </p:par>
                            <p:par>
                              <p:cTn id="46" fill="hold">
                                <p:stCondLst>
                                  <p:cond delay="3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5"/>
                                            </p:tgtEl>
                                            <p:attrNameLst>
                                              <p:attrName>ppt_y</p:attrName>
                                            </p:attrNameLst>
                                          </p:cBhvr>
                                          <p:tavLst>
                                            <p:tav tm="0">
                                              <p:val>
                                                <p:strVal val="#ppt_y"/>
                                              </p:val>
                                            </p:tav>
                                            <p:tav tm="100000">
                                              <p:val>
                                                <p:strVal val="#ppt_y"/>
                                              </p:val>
                                            </p:tav>
                                          </p:tavLst>
                                        </p:anim>
                                        <p:anim calcmode="lin" valueType="num">
                                          <p:cBhvr>
                                            <p:cTn id="5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5"/>
                                            </p:tgtEl>
                                          </p:cBhvr>
                                        </p:animEffect>
                                      </p:childTnLst>
                                    </p:cTn>
                                  </p:par>
                                </p:childTnLst>
                              </p:cTn>
                            </p:par>
                            <p:par>
                              <p:cTn id="54" fill="hold">
                                <p:stCondLst>
                                  <p:cond delay="475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25"/>
                                            </p:tgtEl>
                                          </p:cBhvr>
                                        </p:animEffect>
                                        <p:animScale>
                                          <p:cBhvr>
                                            <p:cTn id="57" dur="250" autoRev="1" fill="hold"/>
                                            <p:tgtEl>
                                              <p:spTgt spid="25"/>
                                            </p:tgtEl>
                                          </p:cBhvr>
                                          <p:by x="105000" y="105000"/>
                                        </p:animScale>
                                      </p:childTnLst>
                                    </p:cTn>
                                  </p:par>
                                </p:childTnLst>
                              </p:cTn>
                            </p:par>
                            <p:par>
                              <p:cTn id="58" fill="hold">
                                <p:stCondLst>
                                  <p:cond delay="525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6"/>
                                            </p:tgtEl>
                                            <p:attrNameLst>
                                              <p:attrName>ppt_y</p:attrName>
                                            </p:attrNameLst>
                                          </p:cBhvr>
                                          <p:tavLst>
                                            <p:tav tm="0">
                                              <p:val>
                                                <p:strVal val="#ppt_y"/>
                                              </p:val>
                                            </p:tav>
                                            <p:tav tm="100000">
                                              <p:val>
                                                <p:strVal val="#ppt_y"/>
                                              </p:val>
                                            </p:tav>
                                          </p:tavLst>
                                        </p:anim>
                                        <p:anim calcmode="lin" valueType="num">
                                          <p:cBhvr>
                                            <p:cTn id="6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6"/>
                                            </p:tgtEl>
                                          </p:cBhvr>
                                        </p:animEffect>
                                      </p:childTnLst>
                                    </p:cTn>
                                  </p:par>
                                </p:childTnLst>
                              </p:cTn>
                            </p:par>
                            <p:par>
                              <p:cTn id="66" fill="hold">
                                <p:stCondLst>
                                  <p:cond delay="7050"/>
                                </p:stCondLst>
                                <p:childTnLst>
                                  <p:par>
                                    <p:cTn id="67" presetID="26" presetClass="emph" presetSubtype="0" fill="hold" grpId="1" nodeType="afterEffect">
                                      <p:stCondLst>
                                        <p:cond delay="0"/>
                                      </p:stCondLst>
                                      <p:iterate type="lt">
                                        <p:tmPct val="0"/>
                                      </p:iterate>
                                      <p:childTnLst>
                                        <p:animEffect transition="out" filter="fade">
                                          <p:cBhvr>
                                            <p:cTn id="68" dur="500" tmFilter="0, 0; .2, .5; .8, .5; 1, 0"/>
                                            <p:tgtEl>
                                              <p:spTgt spid="26"/>
                                            </p:tgtEl>
                                          </p:cBhvr>
                                        </p:animEffect>
                                        <p:animScale>
                                          <p:cBhvr>
                                            <p:cTn id="69"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0" grpId="0" animBg="1"/>
          <p:bldP spid="24" grpId="0"/>
          <p:bldP spid="24" grpId="1"/>
          <p:bldP spid="25" grpId="0"/>
          <p:bldP spid="25" grpId="1"/>
          <p:bldP spid="26" grpId="0"/>
          <p:bldP spid="2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1000" fill="hold" grpId="0" nodeType="with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9" accel="21000" fill="hold" nodeType="withEffect">
                                      <p:stCondLst>
                                        <p:cond delay="0"/>
                                      </p:stCondLst>
                                      <p:iterate type="wd">
                                        <p:tmPct val="10000"/>
                                      </p:iterate>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2" accel="21000" fill="hold" grpId="0" nodeType="withEffect">
                                      <p:stCondLst>
                                        <p:cond delay="0"/>
                                      </p:stCondLst>
                                      <p:iterate type="wd">
                                        <p:tmPct val="10000"/>
                                      </p:iterate>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accel="21000" fill="hold" grpId="0" nodeType="withEffect">
                                      <p:stCondLst>
                                        <p:cond delay="0"/>
                                      </p:stCondLst>
                                      <p:iterate type="wd">
                                        <p:tmPct val="10000"/>
                                      </p:iterate>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21000" fill="hold" nodeType="withEffect">
                                      <p:stCondLst>
                                        <p:cond delay="0"/>
                                      </p:stCondLst>
                                      <p:iterate type="wd">
                                        <p:tmPct val="10000"/>
                                      </p:iterate>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6" accel="21000" fill="hold" nodeType="withEffect">
                                      <p:stCondLst>
                                        <p:cond delay="0"/>
                                      </p:stCondLst>
                                      <p:iterate type="wd">
                                        <p:tmPct val="10000"/>
                                      </p:iterate>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4"/>
                                            </p:tgtEl>
                                          </p:cBhvr>
                                        </p:animEffect>
                                      </p:childTnLst>
                                    </p:cTn>
                                  </p:par>
                                </p:childTnLst>
                              </p:cTn>
                            </p:par>
                            <p:par>
                              <p:cTn id="42" fill="hold">
                                <p:stCondLst>
                                  <p:cond delay="3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4"/>
                                            </p:tgtEl>
                                          </p:cBhvr>
                                        </p:animEffect>
                                        <p:animScale>
                                          <p:cBhvr>
                                            <p:cTn id="45" dur="250" autoRev="1" fill="hold"/>
                                            <p:tgtEl>
                                              <p:spTgt spid="24"/>
                                            </p:tgtEl>
                                          </p:cBhvr>
                                          <p:by x="105000" y="105000"/>
                                        </p:animScale>
                                      </p:childTnLst>
                                    </p:cTn>
                                  </p:par>
                                </p:childTnLst>
                              </p:cTn>
                            </p:par>
                            <p:par>
                              <p:cTn id="46" fill="hold">
                                <p:stCondLst>
                                  <p:cond delay="3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5"/>
                                            </p:tgtEl>
                                            <p:attrNameLst>
                                              <p:attrName>ppt_y</p:attrName>
                                            </p:attrNameLst>
                                          </p:cBhvr>
                                          <p:tavLst>
                                            <p:tav tm="0">
                                              <p:val>
                                                <p:strVal val="#ppt_y"/>
                                              </p:val>
                                            </p:tav>
                                            <p:tav tm="100000">
                                              <p:val>
                                                <p:strVal val="#ppt_y"/>
                                              </p:val>
                                            </p:tav>
                                          </p:tavLst>
                                        </p:anim>
                                        <p:anim calcmode="lin" valueType="num">
                                          <p:cBhvr>
                                            <p:cTn id="5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5"/>
                                            </p:tgtEl>
                                          </p:cBhvr>
                                        </p:animEffect>
                                      </p:childTnLst>
                                    </p:cTn>
                                  </p:par>
                                </p:childTnLst>
                              </p:cTn>
                            </p:par>
                            <p:par>
                              <p:cTn id="54" fill="hold">
                                <p:stCondLst>
                                  <p:cond delay="475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25"/>
                                            </p:tgtEl>
                                          </p:cBhvr>
                                        </p:animEffect>
                                        <p:animScale>
                                          <p:cBhvr>
                                            <p:cTn id="57" dur="250" autoRev="1" fill="hold"/>
                                            <p:tgtEl>
                                              <p:spTgt spid="25"/>
                                            </p:tgtEl>
                                          </p:cBhvr>
                                          <p:by x="105000" y="105000"/>
                                        </p:animScale>
                                      </p:childTnLst>
                                    </p:cTn>
                                  </p:par>
                                </p:childTnLst>
                              </p:cTn>
                            </p:par>
                            <p:par>
                              <p:cTn id="58" fill="hold">
                                <p:stCondLst>
                                  <p:cond delay="525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6"/>
                                            </p:tgtEl>
                                            <p:attrNameLst>
                                              <p:attrName>ppt_y</p:attrName>
                                            </p:attrNameLst>
                                          </p:cBhvr>
                                          <p:tavLst>
                                            <p:tav tm="0">
                                              <p:val>
                                                <p:strVal val="#ppt_y"/>
                                              </p:val>
                                            </p:tav>
                                            <p:tav tm="100000">
                                              <p:val>
                                                <p:strVal val="#ppt_y"/>
                                              </p:val>
                                            </p:tav>
                                          </p:tavLst>
                                        </p:anim>
                                        <p:anim calcmode="lin" valueType="num">
                                          <p:cBhvr>
                                            <p:cTn id="6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6"/>
                                            </p:tgtEl>
                                          </p:cBhvr>
                                        </p:animEffect>
                                      </p:childTnLst>
                                    </p:cTn>
                                  </p:par>
                                </p:childTnLst>
                              </p:cTn>
                            </p:par>
                            <p:par>
                              <p:cTn id="66" fill="hold">
                                <p:stCondLst>
                                  <p:cond delay="7050"/>
                                </p:stCondLst>
                                <p:childTnLst>
                                  <p:par>
                                    <p:cTn id="67" presetID="26" presetClass="emph" presetSubtype="0" fill="hold" grpId="1" nodeType="afterEffect">
                                      <p:stCondLst>
                                        <p:cond delay="0"/>
                                      </p:stCondLst>
                                      <p:iterate type="lt">
                                        <p:tmPct val="0"/>
                                      </p:iterate>
                                      <p:childTnLst>
                                        <p:animEffect transition="out" filter="fade">
                                          <p:cBhvr>
                                            <p:cTn id="68" dur="500" tmFilter="0, 0; .2, .5; .8, .5; 1, 0"/>
                                            <p:tgtEl>
                                              <p:spTgt spid="26"/>
                                            </p:tgtEl>
                                          </p:cBhvr>
                                        </p:animEffect>
                                        <p:animScale>
                                          <p:cBhvr>
                                            <p:cTn id="69"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0" grpId="0" animBg="1"/>
          <p:bldP spid="24" grpId="0"/>
          <p:bldP spid="24" grpId="1"/>
          <p:bldP spid="25" grpId="0"/>
          <p:bldP spid="25" grpId="1"/>
          <p:bldP spid="26" grpId="0"/>
          <p:bldP spid="26"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
          <p:cNvSpPr/>
          <p:nvPr/>
        </p:nvSpPr>
        <p:spPr>
          <a:xfrm>
            <a:off x="1696584" y="1981596"/>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梯形 5"/>
          <p:cNvSpPr/>
          <p:nvPr/>
        </p:nvSpPr>
        <p:spPr>
          <a:xfrm flipV="1">
            <a:off x="2154472" y="1456352"/>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矩形 4"/>
          <p:cNvSpPr/>
          <p:nvPr/>
        </p:nvSpPr>
        <p:spPr>
          <a:xfrm>
            <a:off x="4998931" y="1981596"/>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梯形 5"/>
          <p:cNvSpPr/>
          <p:nvPr/>
        </p:nvSpPr>
        <p:spPr>
          <a:xfrm flipV="1">
            <a:off x="5456820" y="1456352"/>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矩形 4"/>
          <p:cNvSpPr/>
          <p:nvPr/>
        </p:nvSpPr>
        <p:spPr>
          <a:xfrm>
            <a:off x="8301279" y="1981596"/>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梯形 5"/>
          <p:cNvSpPr/>
          <p:nvPr/>
        </p:nvSpPr>
        <p:spPr>
          <a:xfrm flipV="1">
            <a:off x="8759167" y="1456352"/>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TextBox 33"/>
          <p:cNvSpPr txBox="1"/>
          <p:nvPr/>
        </p:nvSpPr>
        <p:spPr>
          <a:xfrm>
            <a:off x="2485614" y="1549248"/>
            <a:ext cx="1434753" cy="455253"/>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TextBox 34"/>
          <p:cNvSpPr txBox="1"/>
          <p:nvPr/>
        </p:nvSpPr>
        <p:spPr>
          <a:xfrm>
            <a:off x="5799030" y="1549247"/>
            <a:ext cx="1434753" cy="455253"/>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TextBox 35"/>
          <p:cNvSpPr txBox="1"/>
          <p:nvPr/>
        </p:nvSpPr>
        <p:spPr>
          <a:xfrm>
            <a:off x="9086453" y="1549248"/>
            <a:ext cx="1434753" cy="455253"/>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36"/>
          <p:cNvSpPr txBox="1"/>
          <p:nvPr/>
        </p:nvSpPr>
        <p:spPr>
          <a:xfrm>
            <a:off x="2211631" y="2836440"/>
            <a:ext cx="2002652" cy="1663019"/>
          </a:xfrm>
          <a:prstGeom prst="rect">
            <a:avLst/>
          </a:prstGeom>
          <a:noFill/>
        </p:spPr>
        <p:txBody>
          <a:bodyPr wrap="square" rtlCol="0">
            <a:spAutoFit/>
          </a:bodyPr>
          <a:lstStyle/>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36"/>
          <p:cNvSpPr txBox="1"/>
          <p:nvPr/>
        </p:nvSpPr>
        <p:spPr>
          <a:xfrm>
            <a:off x="5534790" y="2836440"/>
            <a:ext cx="2002652" cy="1663019"/>
          </a:xfrm>
          <a:prstGeom prst="rect">
            <a:avLst/>
          </a:prstGeom>
          <a:noFill/>
        </p:spPr>
        <p:txBody>
          <a:bodyPr wrap="square" rtlCol="0">
            <a:spAutoFit/>
          </a:bodyPr>
          <a:lstStyle/>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TextBox 36"/>
          <p:cNvSpPr txBox="1"/>
          <p:nvPr/>
        </p:nvSpPr>
        <p:spPr>
          <a:xfrm>
            <a:off x="8857948" y="2836440"/>
            <a:ext cx="2002652" cy="1663019"/>
          </a:xfrm>
          <a:prstGeom prst="rect">
            <a:avLst/>
          </a:prstGeom>
          <a:noFill/>
        </p:spPr>
        <p:txBody>
          <a:bodyPr wrap="square" rtlCol="0">
            <a:spAutoFit/>
          </a:bodyPr>
          <a:lstStyle/>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fontAlgn="auto">
              <a:lnSpc>
                <a:spcPct val="130000"/>
              </a:lnSpc>
              <a:spcBef>
                <a:spcPts val="0"/>
              </a:spcBef>
              <a:spcAft>
                <a:spcPts val="0"/>
              </a:spcAft>
              <a:defRPr/>
            </a:pPr>
            <a:r>
              <a:rPr lang="zh-CN" altLang="en-US" sz="1600" ker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TextBox 20"/>
          <p:cNvSpPr txBox="1"/>
          <p:nvPr/>
        </p:nvSpPr>
        <p:spPr bwMode="auto">
          <a:xfrm>
            <a:off x="1316013" y="5488403"/>
            <a:ext cx="3311959" cy="1217652"/>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标题点击</a:t>
            </a: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TextBox 19"/>
          <p:cNvSpPr txBox="1">
            <a:spLocks noChangeArrowheads="1"/>
          </p:cNvSpPr>
          <p:nvPr/>
        </p:nvSpPr>
        <p:spPr bwMode="auto">
          <a:xfrm>
            <a:off x="1733033" y="5083319"/>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TextBox 20"/>
          <p:cNvSpPr txBox="1"/>
          <p:nvPr/>
        </p:nvSpPr>
        <p:spPr bwMode="auto">
          <a:xfrm>
            <a:off x="4818198" y="5488403"/>
            <a:ext cx="3311959" cy="1217652"/>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标题点击</a:t>
            </a: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9" name="TextBox 19"/>
          <p:cNvSpPr txBox="1">
            <a:spLocks noChangeArrowheads="1"/>
          </p:cNvSpPr>
          <p:nvPr/>
        </p:nvSpPr>
        <p:spPr bwMode="auto">
          <a:xfrm>
            <a:off x="5235218" y="5083319"/>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0" name="TextBox 20"/>
          <p:cNvSpPr txBox="1"/>
          <p:nvPr/>
        </p:nvSpPr>
        <p:spPr bwMode="auto">
          <a:xfrm>
            <a:off x="8149922" y="5488403"/>
            <a:ext cx="3311959" cy="1217652"/>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标题点击</a:t>
            </a: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添加文字标题点击添加文字</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1" name="TextBox 19"/>
          <p:cNvSpPr txBox="1">
            <a:spLocks noChangeArrowheads="1"/>
          </p:cNvSpPr>
          <p:nvPr/>
        </p:nvSpPr>
        <p:spPr bwMode="auto">
          <a:xfrm>
            <a:off x="8566942" y="5083319"/>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43" name="组合 42"/>
          <p:cNvGrpSpPr/>
          <p:nvPr/>
        </p:nvGrpSpPr>
        <p:grpSpPr>
          <a:xfrm>
            <a:off x="-23476" y="-94997"/>
            <a:ext cx="12892377" cy="7340492"/>
            <a:chOff x="-23476" y="-94997"/>
            <a:chExt cx="12892377" cy="7340492"/>
          </a:xfrm>
        </p:grpSpPr>
        <p:sp>
          <p:nvSpPr>
            <p:cNvPr id="44" name="矩形 43"/>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45" name="组合 44"/>
            <p:cNvGrpSpPr/>
            <p:nvPr/>
          </p:nvGrpSpPr>
          <p:grpSpPr>
            <a:xfrm>
              <a:off x="-23476" y="-94997"/>
              <a:ext cx="12880639" cy="614978"/>
              <a:chOff x="-23476" y="-94997"/>
              <a:chExt cx="12880639" cy="614978"/>
            </a:xfrm>
          </p:grpSpPr>
          <p:sp>
            <p:nvSpPr>
              <p:cNvPr id="52" name="矩形 51"/>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矩形 52"/>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250" fill="hold"/>
                                        <p:tgtEl>
                                          <p:spTgt spid="23"/>
                                        </p:tgtEl>
                                        <p:attrNameLst>
                                          <p:attrName>ppt_w</p:attrName>
                                        </p:attrNameLst>
                                      </p:cBhvr>
                                      <p:tavLst>
                                        <p:tav tm="0">
                                          <p:val>
                                            <p:fltVal val="0"/>
                                          </p:val>
                                        </p:tav>
                                        <p:tav tm="100000">
                                          <p:val>
                                            <p:strVal val="#ppt_w"/>
                                          </p:val>
                                        </p:tav>
                                      </p:tavLst>
                                    </p:anim>
                                    <p:anim calcmode="lin" valueType="num">
                                      <p:cBhvr>
                                        <p:cTn id="14" dur="250" fill="hold"/>
                                        <p:tgtEl>
                                          <p:spTgt spid="23"/>
                                        </p:tgtEl>
                                        <p:attrNameLst>
                                          <p:attrName>ppt_h</p:attrName>
                                        </p:attrNameLst>
                                      </p:cBhvr>
                                      <p:tavLst>
                                        <p:tav tm="0">
                                          <p:val>
                                            <p:fltVal val="0"/>
                                          </p:val>
                                        </p:tav>
                                        <p:tav tm="100000">
                                          <p:val>
                                            <p:strVal val="#ppt_h"/>
                                          </p:val>
                                        </p:tav>
                                      </p:tavLst>
                                    </p:anim>
                                    <p:animEffect transition="in" filter="fade">
                                      <p:cBhvr>
                                        <p:cTn id="15" dur="250"/>
                                        <p:tgtEl>
                                          <p:spTgt spid="2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250" fill="hold"/>
                                        <p:tgtEl>
                                          <p:spTgt spid="37"/>
                                        </p:tgtEl>
                                        <p:attrNameLst>
                                          <p:attrName>ppt_w</p:attrName>
                                        </p:attrNameLst>
                                      </p:cBhvr>
                                      <p:tavLst>
                                        <p:tav tm="0">
                                          <p:val>
                                            <p:fltVal val="0"/>
                                          </p:val>
                                        </p:tav>
                                        <p:tav tm="100000">
                                          <p:val>
                                            <p:strVal val="#ppt_w"/>
                                          </p:val>
                                        </p:tav>
                                      </p:tavLst>
                                    </p:anim>
                                    <p:anim calcmode="lin" valueType="num">
                                      <p:cBhvr>
                                        <p:cTn id="19" dur="250" fill="hold"/>
                                        <p:tgtEl>
                                          <p:spTgt spid="37"/>
                                        </p:tgtEl>
                                        <p:attrNameLst>
                                          <p:attrName>ppt_h</p:attrName>
                                        </p:attrNameLst>
                                      </p:cBhvr>
                                      <p:tavLst>
                                        <p:tav tm="0">
                                          <p:val>
                                            <p:fltVal val="0"/>
                                          </p:val>
                                        </p:tav>
                                        <p:tav tm="100000">
                                          <p:val>
                                            <p:strVal val="#ppt_h"/>
                                          </p:val>
                                        </p:tav>
                                      </p:tavLst>
                                    </p:anim>
                                    <p:animEffect transition="in" filter="fade">
                                      <p:cBhvr>
                                        <p:cTn id="20" dur="25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250" fill="hold"/>
                                        <p:tgtEl>
                                          <p:spTgt spid="47"/>
                                        </p:tgtEl>
                                        <p:attrNameLst>
                                          <p:attrName>ppt_x</p:attrName>
                                        </p:attrNameLst>
                                      </p:cBhvr>
                                      <p:tavLst>
                                        <p:tav tm="0">
                                          <p:val>
                                            <p:strVal val="0-#ppt_w/2"/>
                                          </p:val>
                                        </p:tav>
                                        <p:tav tm="100000">
                                          <p:val>
                                            <p:strVal val="#ppt_x"/>
                                          </p:val>
                                        </p:tav>
                                      </p:tavLst>
                                    </p:anim>
                                    <p:anim calcmode="lin" valueType="num">
                                      <p:cBhvr additive="base">
                                        <p:cTn id="26" dur="250" fill="hold"/>
                                        <p:tgtEl>
                                          <p:spTgt spid="4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250" fill="hold"/>
                                        <p:tgtEl>
                                          <p:spTgt spid="46"/>
                                        </p:tgtEl>
                                        <p:attrNameLst>
                                          <p:attrName>ppt_x</p:attrName>
                                        </p:attrNameLst>
                                      </p:cBhvr>
                                      <p:tavLst>
                                        <p:tav tm="0">
                                          <p:val>
                                            <p:strVal val="0-#ppt_w/2"/>
                                          </p:val>
                                        </p:tav>
                                        <p:tav tm="100000">
                                          <p:val>
                                            <p:strVal val="#ppt_x"/>
                                          </p:val>
                                        </p:tav>
                                      </p:tavLst>
                                    </p:anim>
                                    <p:anim calcmode="lin" valueType="num">
                                      <p:cBhvr additive="base">
                                        <p:cTn id="30" dur="25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250" fill="hold"/>
                                        <p:tgtEl>
                                          <p:spTgt spid="40"/>
                                        </p:tgtEl>
                                        <p:attrNameLst>
                                          <p:attrName>ppt_w</p:attrName>
                                        </p:attrNameLst>
                                      </p:cBhvr>
                                      <p:tavLst>
                                        <p:tav tm="0">
                                          <p:val>
                                            <p:fltVal val="0"/>
                                          </p:val>
                                        </p:tav>
                                        <p:tav tm="100000">
                                          <p:val>
                                            <p:strVal val="#ppt_w"/>
                                          </p:val>
                                        </p:tav>
                                      </p:tavLst>
                                    </p:anim>
                                    <p:anim calcmode="lin" valueType="num">
                                      <p:cBhvr>
                                        <p:cTn id="42" dur="250" fill="hold"/>
                                        <p:tgtEl>
                                          <p:spTgt spid="40"/>
                                        </p:tgtEl>
                                        <p:attrNameLst>
                                          <p:attrName>ppt_h</p:attrName>
                                        </p:attrNameLst>
                                      </p:cBhvr>
                                      <p:tavLst>
                                        <p:tav tm="0">
                                          <p:val>
                                            <p:fltVal val="0"/>
                                          </p:val>
                                        </p:tav>
                                        <p:tav tm="100000">
                                          <p:val>
                                            <p:strVal val="#ppt_h"/>
                                          </p:val>
                                        </p:tav>
                                      </p:tavLst>
                                    </p:anim>
                                    <p:animEffect transition="in" filter="fade">
                                      <p:cBhvr>
                                        <p:cTn id="43" dur="25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250" fill="hold"/>
                                        <p:tgtEl>
                                          <p:spTgt spid="27"/>
                                        </p:tgtEl>
                                        <p:attrNameLst>
                                          <p:attrName>ppt_w</p:attrName>
                                        </p:attrNameLst>
                                      </p:cBhvr>
                                      <p:tavLst>
                                        <p:tav tm="0">
                                          <p:val>
                                            <p:fltVal val="0"/>
                                          </p:val>
                                        </p:tav>
                                        <p:tav tm="100000">
                                          <p:val>
                                            <p:strVal val="#ppt_w"/>
                                          </p:val>
                                        </p:tav>
                                      </p:tavLst>
                                    </p:anim>
                                    <p:anim calcmode="lin" valueType="num">
                                      <p:cBhvr>
                                        <p:cTn id="47" dur="250" fill="hold"/>
                                        <p:tgtEl>
                                          <p:spTgt spid="27"/>
                                        </p:tgtEl>
                                        <p:attrNameLst>
                                          <p:attrName>ppt_h</p:attrName>
                                        </p:attrNameLst>
                                      </p:cBhvr>
                                      <p:tavLst>
                                        <p:tav tm="0">
                                          <p:val>
                                            <p:fltVal val="0"/>
                                          </p:val>
                                        </p:tav>
                                        <p:tav tm="100000">
                                          <p:val>
                                            <p:strVal val="#ppt_h"/>
                                          </p:val>
                                        </p:tav>
                                      </p:tavLst>
                                    </p:anim>
                                    <p:animEffect transition="in" filter="fade">
                                      <p:cBhvr>
                                        <p:cTn id="48" dur="25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250" fill="hold"/>
                                        <p:tgtEl>
                                          <p:spTgt spid="49"/>
                                        </p:tgtEl>
                                        <p:attrNameLst>
                                          <p:attrName>ppt_x</p:attrName>
                                        </p:attrNameLst>
                                      </p:cBhvr>
                                      <p:tavLst>
                                        <p:tav tm="0">
                                          <p:val>
                                            <p:strVal val="0-#ppt_w/2"/>
                                          </p:val>
                                        </p:tav>
                                        <p:tav tm="100000">
                                          <p:val>
                                            <p:strVal val="#ppt_x"/>
                                          </p:val>
                                        </p:tav>
                                      </p:tavLst>
                                    </p:anim>
                                    <p:anim calcmode="lin" valueType="num">
                                      <p:cBhvr additive="base">
                                        <p:cTn id="54" dur="250" fill="hold"/>
                                        <p:tgtEl>
                                          <p:spTgt spid="4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250" fill="hold"/>
                                        <p:tgtEl>
                                          <p:spTgt spid="48"/>
                                        </p:tgtEl>
                                        <p:attrNameLst>
                                          <p:attrName>ppt_x</p:attrName>
                                        </p:attrNameLst>
                                      </p:cBhvr>
                                      <p:tavLst>
                                        <p:tav tm="0">
                                          <p:val>
                                            <p:strVal val="0-#ppt_w/2"/>
                                          </p:val>
                                        </p:tav>
                                        <p:tav tm="100000">
                                          <p:val>
                                            <p:strVal val="#ppt_x"/>
                                          </p:val>
                                        </p:tav>
                                      </p:tavLst>
                                    </p:anim>
                                    <p:anim calcmode="lin" valueType="num">
                                      <p:cBhvr additive="base">
                                        <p:cTn id="58" dur="25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250" fill="hold"/>
                                        <p:tgtEl>
                                          <p:spTgt spid="42"/>
                                        </p:tgtEl>
                                        <p:attrNameLst>
                                          <p:attrName>ppt_w</p:attrName>
                                        </p:attrNameLst>
                                      </p:cBhvr>
                                      <p:tavLst>
                                        <p:tav tm="0">
                                          <p:val>
                                            <p:fltVal val="0"/>
                                          </p:val>
                                        </p:tav>
                                        <p:tav tm="100000">
                                          <p:val>
                                            <p:strVal val="#ppt_w"/>
                                          </p:val>
                                        </p:tav>
                                      </p:tavLst>
                                    </p:anim>
                                    <p:anim calcmode="lin" valueType="num">
                                      <p:cBhvr>
                                        <p:cTn id="70" dur="250" fill="hold"/>
                                        <p:tgtEl>
                                          <p:spTgt spid="42"/>
                                        </p:tgtEl>
                                        <p:attrNameLst>
                                          <p:attrName>ppt_h</p:attrName>
                                        </p:attrNameLst>
                                      </p:cBhvr>
                                      <p:tavLst>
                                        <p:tav tm="0">
                                          <p:val>
                                            <p:fltVal val="0"/>
                                          </p:val>
                                        </p:tav>
                                        <p:tav tm="100000">
                                          <p:val>
                                            <p:strVal val="#ppt_h"/>
                                          </p:val>
                                        </p:tav>
                                      </p:tavLst>
                                    </p:anim>
                                    <p:animEffect transition="in" filter="fade">
                                      <p:cBhvr>
                                        <p:cTn id="71" dur="250"/>
                                        <p:tgtEl>
                                          <p:spTgt spid="4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250" fill="hold"/>
                                        <p:tgtEl>
                                          <p:spTgt spid="31"/>
                                        </p:tgtEl>
                                        <p:attrNameLst>
                                          <p:attrName>ppt_w</p:attrName>
                                        </p:attrNameLst>
                                      </p:cBhvr>
                                      <p:tavLst>
                                        <p:tav tm="0">
                                          <p:val>
                                            <p:fltVal val="0"/>
                                          </p:val>
                                        </p:tav>
                                        <p:tav tm="100000">
                                          <p:val>
                                            <p:strVal val="#ppt_w"/>
                                          </p:val>
                                        </p:tav>
                                      </p:tavLst>
                                    </p:anim>
                                    <p:anim calcmode="lin" valueType="num">
                                      <p:cBhvr>
                                        <p:cTn id="75" dur="250" fill="hold"/>
                                        <p:tgtEl>
                                          <p:spTgt spid="31"/>
                                        </p:tgtEl>
                                        <p:attrNameLst>
                                          <p:attrName>ppt_h</p:attrName>
                                        </p:attrNameLst>
                                      </p:cBhvr>
                                      <p:tavLst>
                                        <p:tav tm="0">
                                          <p:val>
                                            <p:fltVal val="0"/>
                                          </p:val>
                                        </p:tav>
                                        <p:tav tm="100000">
                                          <p:val>
                                            <p:strVal val="#ppt_h"/>
                                          </p:val>
                                        </p:tav>
                                      </p:tavLst>
                                    </p:anim>
                                    <p:animEffect transition="in" filter="fade">
                                      <p:cBhvr>
                                        <p:cTn id="76" dur="25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250" fill="hold"/>
                                        <p:tgtEl>
                                          <p:spTgt spid="51"/>
                                        </p:tgtEl>
                                        <p:attrNameLst>
                                          <p:attrName>ppt_x</p:attrName>
                                        </p:attrNameLst>
                                      </p:cBhvr>
                                      <p:tavLst>
                                        <p:tav tm="0">
                                          <p:val>
                                            <p:strVal val="0-#ppt_w/2"/>
                                          </p:val>
                                        </p:tav>
                                        <p:tav tm="100000">
                                          <p:val>
                                            <p:strVal val="#ppt_x"/>
                                          </p:val>
                                        </p:tav>
                                      </p:tavLst>
                                    </p:anim>
                                    <p:anim calcmode="lin" valueType="num">
                                      <p:cBhvr additive="base">
                                        <p:cTn id="82" dur="250" fill="hold"/>
                                        <p:tgtEl>
                                          <p:spTgt spid="5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250" fill="hold"/>
                                        <p:tgtEl>
                                          <p:spTgt spid="50"/>
                                        </p:tgtEl>
                                        <p:attrNameLst>
                                          <p:attrName>ppt_x</p:attrName>
                                        </p:attrNameLst>
                                      </p:cBhvr>
                                      <p:tavLst>
                                        <p:tav tm="0">
                                          <p:val>
                                            <p:strVal val="0-#ppt_w/2"/>
                                          </p:val>
                                        </p:tav>
                                        <p:tav tm="100000">
                                          <p:val>
                                            <p:strVal val="#ppt_x"/>
                                          </p:val>
                                        </p:tav>
                                      </p:tavLst>
                                    </p:anim>
                                    <p:anim calcmode="lin" valueType="num">
                                      <p:cBhvr additive="base">
                                        <p:cTn id="86" dur="25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29" grpId="0" animBg="1"/>
      <p:bldP spid="31" grpId="0" animBg="1"/>
      <p:bldP spid="33" grpId="0" animBg="1"/>
      <p:bldP spid="34" grpId="0"/>
      <p:bldP spid="35" grpId="0"/>
      <p:bldP spid="36" grpId="0"/>
      <p:bldP spid="37" grpId="0"/>
      <p:bldP spid="40" grpId="0"/>
      <p:bldP spid="42" grpId="0"/>
      <p:bldP spid="46" grpId="0"/>
      <p:bldP spid="47" grpId="0"/>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
          <p:cNvSpPr/>
          <p:nvPr/>
        </p:nvSpPr>
        <p:spPr>
          <a:xfrm>
            <a:off x="6199702" y="2043955"/>
            <a:ext cx="2874399" cy="1880579"/>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76953 w 4325425"/>
              <a:gd name="connsiteY0-126" fmla="*/ 756084 h 2410587"/>
              <a:gd name="connsiteX1-127" fmla="*/ 833037 w 4325425"/>
              <a:gd name="connsiteY1-128" fmla="*/ 0 h 2410587"/>
              <a:gd name="connsiteX2-129" fmla="*/ 3569341 w 4325425"/>
              <a:gd name="connsiteY2-130" fmla="*/ 0 h 2410587"/>
              <a:gd name="connsiteX3-131" fmla="*/ 4325425 w 4325425"/>
              <a:gd name="connsiteY3-132" fmla="*/ 756084 h 2410587"/>
              <a:gd name="connsiteX4-133" fmla="*/ 4325425 w 4325425"/>
              <a:gd name="connsiteY4-134" fmla="*/ 756084 h 2410587"/>
              <a:gd name="connsiteX5-135" fmla="*/ 3569341 w 4325425"/>
              <a:gd name="connsiteY5-136" fmla="*/ 1512168 h 2410587"/>
              <a:gd name="connsiteX6-137" fmla="*/ 833037 w 4325425"/>
              <a:gd name="connsiteY6-138" fmla="*/ 1512168 h 2410587"/>
              <a:gd name="connsiteX7-139" fmla="*/ 55248 w 4325425"/>
              <a:gd name="connsiteY7-140" fmla="*/ 2410587 h 2410587"/>
              <a:gd name="connsiteX8-141" fmla="*/ 76953 w 4325425"/>
              <a:gd name="connsiteY8-142" fmla="*/ 756084 h 2410587"/>
              <a:gd name="connsiteX0-143" fmla="*/ 76954 w 4325426"/>
              <a:gd name="connsiteY0-144" fmla="*/ 756084 h 2713188"/>
              <a:gd name="connsiteX1-145" fmla="*/ 833038 w 4325426"/>
              <a:gd name="connsiteY1-146" fmla="*/ 0 h 2713188"/>
              <a:gd name="connsiteX2-147" fmla="*/ 3569342 w 4325426"/>
              <a:gd name="connsiteY2-148" fmla="*/ 0 h 2713188"/>
              <a:gd name="connsiteX3-149" fmla="*/ 4325426 w 4325426"/>
              <a:gd name="connsiteY3-150" fmla="*/ 756084 h 2713188"/>
              <a:gd name="connsiteX4-151" fmla="*/ 4325426 w 4325426"/>
              <a:gd name="connsiteY4-152" fmla="*/ 756084 h 2713188"/>
              <a:gd name="connsiteX5-153" fmla="*/ 3569342 w 4325426"/>
              <a:gd name="connsiteY5-154" fmla="*/ 1512168 h 2713188"/>
              <a:gd name="connsiteX6-155" fmla="*/ 833038 w 4325426"/>
              <a:gd name="connsiteY6-156" fmla="*/ 1512168 h 2713188"/>
              <a:gd name="connsiteX7-157" fmla="*/ 55249 w 4325426"/>
              <a:gd name="connsiteY7-158" fmla="*/ 2713188 h 2713188"/>
              <a:gd name="connsiteX8-159" fmla="*/ 76954 w 4325426"/>
              <a:gd name="connsiteY8-160" fmla="*/ 756084 h 2713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25426" h="2713188">
                <a:moveTo>
                  <a:pt x="76954" y="756084"/>
                </a:moveTo>
                <a:cubicBezTo>
                  <a:pt x="206586" y="303886"/>
                  <a:pt x="415464" y="0"/>
                  <a:pt x="833038" y="0"/>
                </a:cubicBezTo>
                <a:lnTo>
                  <a:pt x="3569342" y="0"/>
                </a:lnTo>
                <a:cubicBezTo>
                  <a:pt x="3986916" y="0"/>
                  <a:pt x="4325426" y="338510"/>
                  <a:pt x="4325426" y="756084"/>
                </a:cubicBezTo>
                <a:lnTo>
                  <a:pt x="4325426" y="756084"/>
                </a:lnTo>
                <a:cubicBezTo>
                  <a:pt x="4325426" y="1173658"/>
                  <a:pt x="3986916" y="1512168"/>
                  <a:pt x="3569342" y="1512168"/>
                </a:cubicBezTo>
                <a:lnTo>
                  <a:pt x="833038" y="1512168"/>
                </a:lnTo>
                <a:cubicBezTo>
                  <a:pt x="290559" y="1484577"/>
                  <a:pt x="48259" y="2689573"/>
                  <a:pt x="55249" y="2713188"/>
                </a:cubicBezTo>
                <a:cubicBezTo>
                  <a:pt x="11034" y="2573541"/>
                  <a:pt x="-52678" y="1208282"/>
                  <a:pt x="76954" y="756084"/>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圆角矩形 2"/>
          <p:cNvSpPr/>
          <p:nvPr/>
        </p:nvSpPr>
        <p:spPr>
          <a:xfrm flipH="1">
            <a:off x="3324929" y="4116876"/>
            <a:ext cx="2874398" cy="167083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76953 w 4325425"/>
              <a:gd name="connsiteY0-126" fmla="*/ 756084 h 2410587"/>
              <a:gd name="connsiteX1-127" fmla="*/ 833037 w 4325425"/>
              <a:gd name="connsiteY1-128" fmla="*/ 0 h 2410587"/>
              <a:gd name="connsiteX2-129" fmla="*/ 3569341 w 4325425"/>
              <a:gd name="connsiteY2-130" fmla="*/ 0 h 2410587"/>
              <a:gd name="connsiteX3-131" fmla="*/ 4325425 w 4325425"/>
              <a:gd name="connsiteY3-132" fmla="*/ 756084 h 2410587"/>
              <a:gd name="connsiteX4-133" fmla="*/ 4325425 w 4325425"/>
              <a:gd name="connsiteY4-134" fmla="*/ 756084 h 2410587"/>
              <a:gd name="connsiteX5-135" fmla="*/ 3569341 w 4325425"/>
              <a:gd name="connsiteY5-136" fmla="*/ 1512168 h 2410587"/>
              <a:gd name="connsiteX6-137" fmla="*/ 833037 w 4325425"/>
              <a:gd name="connsiteY6-138" fmla="*/ 1512168 h 2410587"/>
              <a:gd name="connsiteX7-139" fmla="*/ 55248 w 4325425"/>
              <a:gd name="connsiteY7-140" fmla="*/ 2410587 h 2410587"/>
              <a:gd name="connsiteX8-141" fmla="*/ 76953 w 4325425"/>
              <a:gd name="connsiteY8-142" fmla="*/ 756084 h 2410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25425" h="2410587">
                <a:moveTo>
                  <a:pt x="76953" y="756084"/>
                </a:moveTo>
                <a:cubicBezTo>
                  <a:pt x="206584" y="354320"/>
                  <a:pt x="415463" y="0"/>
                  <a:pt x="833037" y="0"/>
                </a:cubicBezTo>
                <a:lnTo>
                  <a:pt x="3569341" y="0"/>
                </a:lnTo>
                <a:cubicBezTo>
                  <a:pt x="3986915" y="0"/>
                  <a:pt x="4325425" y="338510"/>
                  <a:pt x="4325425" y="756084"/>
                </a:cubicBezTo>
                <a:lnTo>
                  <a:pt x="4325425" y="756084"/>
                </a:lnTo>
                <a:cubicBezTo>
                  <a:pt x="4325425" y="1173658"/>
                  <a:pt x="3986915" y="1512168"/>
                  <a:pt x="3569341" y="1512168"/>
                </a:cubicBezTo>
                <a:lnTo>
                  <a:pt x="833037" y="1512168"/>
                </a:lnTo>
                <a:cubicBezTo>
                  <a:pt x="290558" y="1484577"/>
                  <a:pt x="48258" y="2386972"/>
                  <a:pt x="55248" y="2410587"/>
                </a:cubicBezTo>
                <a:cubicBezTo>
                  <a:pt x="11033" y="2270940"/>
                  <a:pt x="-52678" y="1157848"/>
                  <a:pt x="76953" y="756084"/>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2"/>
          <p:cNvSpPr/>
          <p:nvPr/>
        </p:nvSpPr>
        <p:spPr>
          <a:xfrm>
            <a:off x="6174153" y="4624437"/>
            <a:ext cx="2938372" cy="1610369"/>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92290 w 4340762"/>
              <a:gd name="connsiteY0-126" fmla="*/ 756084 h 2378945"/>
              <a:gd name="connsiteX1-127" fmla="*/ 848374 w 4340762"/>
              <a:gd name="connsiteY1-128" fmla="*/ 0 h 2378945"/>
              <a:gd name="connsiteX2-129" fmla="*/ 3584678 w 4340762"/>
              <a:gd name="connsiteY2-130" fmla="*/ 0 h 2378945"/>
              <a:gd name="connsiteX3-131" fmla="*/ 4340762 w 4340762"/>
              <a:gd name="connsiteY3-132" fmla="*/ 756084 h 2378945"/>
              <a:gd name="connsiteX4-133" fmla="*/ 4340762 w 4340762"/>
              <a:gd name="connsiteY4-134" fmla="*/ 756084 h 2378945"/>
              <a:gd name="connsiteX5-135" fmla="*/ 3584678 w 4340762"/>
              <a:gd name="connsiteY5-136" fmla="*/ 1512168 h 2378945"/>
              <a:gd name="connsiteX6-137" fmla="*/ 848374 w 4340762"/>
              <a:gd name="connsiteY6-138" fmla="*/ 1512168 h 2378945"/>
              <a:gd name="connsiteX7-139" fmla="*/ 41813 w 4340762"/>
              <a:gd name="connsiteY7-140" fmla="*/ 2378945 h 2378945"/>
              <a:gd name="connsiteX8-141" fmla="*/ 92290 w 4340762"/>
              <a:gd name="connsiteY8-142" fmla="*/ 756084 h 23789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40762" h="2378945">
                <a:moveTo>
                  <a:pt x="92290" y="756084"/>
                </a:moveTo>
                <a:cubicBezTo>
                  <a:pt x="226717" y="359593"/>
                  <a:pt x="430800" y="0"/>
                  <a:pt x="848374" y="0"/>
                </a:cubicBezTo>
                <a:lnTo>
                  <a:pt x="3584678" y="0"/>
                </a:lnTo>
                <a:cubicBezTo>
                  <a:pt x="4002252" y="0"/>
                  <a:pt x="4340762" y="338510"/>
                  <a:pt x="4340762" y="756084"/>
                </a:cubicBezTo>
                <a:lnTo>
                  <a:pt x="4340762" y="756084"/>
                </a:lnTo>
                <a:cubicBezTo>
                  <a:pt x="4340762" y="1173658"/>
                  <a:pt x="4002252" y="1512168"/>
                  <a:pt x="3584678" y="1512168"/>
                </a:cubicBezTo>
                <a:lnTo>
                  <a:pt x="848374" y="1512168"/>
                </a:lnTo>
                <a:cubicBezTo>
                  <a:pt x="305895" y="1484577"/>
                  <a:pt x="34823" y="2355330"/>
                  <a:pt x="41813" y="2378945"/>
                </a:cubicBezTo>
                <a:cubicBezTo>
                  <a:pt x="-2402" y="2239298"/>
                  <a:pt x="-42137" y="1152575"/>
                  <a:pt x="92290"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2"/>
          <p:cNvSpPr/>
          <p:nvPr/>
        </p:nvSpPr>
        <p:spPr>
          <a:xfrm>
            <a:off x="6181581" y="3252674"/>
            <a:ext cx="3052040" cy="182922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39"/>
          <p:cNvSpPr txBox="1"/>
          <p:nvPr/>
        </p:nvSpPr>
        <p:spPr>
          <a:xfrm>
            <a:off x="6359383" y="3416820"/>
            <a:ext cx="1005302" cy="681084"/>
          </a:xfrm>
          <a:prstGeom prst="rect">
            <a:avLst/>
          </a:prstGeom>
          <a:noFill/>
        </p:spPr>
        <p:txBody>
          <a:bodyPr wrap="square" rtlCol="0">
            <a:spAutoFit/>
          </a:bodyPr>
          <a:lstStyle/>
          <a:p>
            <a:pPr>
              <a:lnSpc>
                <a:spcPct val="130000"/>
              </a:lnSpc>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42"/>
          <p:cNvSpPr txBox="1"/>
          <p:nvPr/>
        </p:nvSpPr>
        <p:spPr>
          <a:xfrm>
            <a:off x="3415730" y="4393522"/>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2"/>
          <p:cNvSpPr/>
          <p:nvPr/>
        </p:nvSpPr>
        <p:spPr>
          <a:xfrm flipH="1">
            <a:off x="3336446" y="2898602"/>
            <a:ext cx="2874398" cy="167083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76953 w 4325425"/>
              <a:gd name="connsiteY0-126" fmla="*/ 756084 h 2410587"/>
              <a:gd name="connsiteX1-127" fmla="*/ 833037 w 4325425"/>
              <a:gd name="connsiteY1-128" fmla="*/ 0 h 2410587"/>
              <a:gd name="connsiteX2-129" fmla="*/ 3569341 w 4325425"/>
              <a:gd name="connsiteY2-130" fmla="*/ 0 h 2410587"/>
              <a:gd name="connsiteX3-131" fmla="*/ 4325425 w 4325425"/>
              <a:gd name="connsiteY3-132" fmla="*/ 756084 h 2410587"/>
              <a:gd name="connsiteX4-133" fmla="*/ 4325425 w 4325425"/>
              <a:gd name="connsiteY4-134" fmla="*/ 756084 h 2410587"/>
              <a:gd name="connsiteX5-135" fmla="*/ 3569341 w 4325425"/>
              <a:gd name="connsiteY5-136" fmla="*/ 1512168 h 2410587"/>
              <a:gd name="connsiteX6-137" fmla="*/ 833037 w 4325425"/>
              <a:gd name="connsiteY6-138" fmla="*/ 1512168 h 2410587"/>
              <a:gd name="connsiteX7-139" fmla="*/ 55248 w 4325425"/>
              <a:gd name="connsiteY7-140" fmla="*/ 2410587 h 2410587"/>
              <a:gd name="connsiteX8-141" fmla="*/ 76953 w 4325425"/>
              <a:gd name="connsiteY8-142" fmla="*/ 756084 h 2410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25425" h="2410587">
                <a:moveTo>
                  <a:pt x="76953" y="756084"/>
                </a:moveTo>
                <a:cubicBezTo>
                  <a:pt x="206584" y="354320"/>
                  <a:pt x="415463" y="0"/>
                  <a:pt x="833037" y="0"/>
                </a:cubicBezTo>
                <a:lnTo>
                  <a:pt x="3569341" y="0"/>
                </a:lnTo>
                <a:cubicBezTo>
                  <a:pt x="3986915" y="0"/>
                  <a:pt x="4325425" y="338510"/>
                  <a:pt x="4325425" y="756084"/>
                </a:cubicBezTo>
                <a:lnTo>
                  <a:pt x="4325425" y="756084"/>
                </a:lnTo>
                <a:cubicBezTo>
                  <a:pt x="4325425" y="1173658"/>
                  <a:pt x="3986915" y="1512168"/>
                  <a:pt x="3569341" y="1512168"/>
                </a:cubicBezTo>
                <a:lnTo>
                  <a:pt x="833037" y="1512168"/>
                </a:lnTo>
                <a:cubicBezTo>
                  <a:pt x="290558" y="1484577"/>
                  <a:pt x="48258" y="2386972"/>
                  <a:pt x="55248" y="2410587"/>
                </a:cubicBezTo>
                <a:cubicBezTo>
                  <a:pt x="11033" y="2270940"/>
                  <a:pt x="-52678" y="1157848"/>
                  <a:pt x="76953"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TextBox 45"/>
          <p:cNvSpPr txBox="1"/>
          <p:nvPr/>
        </p:nvSpPr>
        <p:spPr>
          <a:xfrm>
            <a:off x="3993966" y="3252094"/>
            <a:ext cx="2036901" cy="418961"/>
          </a:xfrm>
          <a:prstGeom prst="rect">
            <a:avLst/>
          </a:prstGeom>
          <a:noFill/>
        </p:spPr>
        <p:txBody>
          <a:bodyPr wrap="square" rtlCol="0">
            <a:spAutoFit/>
          </a:bodyPr>
          <a:lstStyle/>
          <a:p>
            <a:pPr>
              <a:lnSpc>
                <a:spcPct val="130000"/>
              </a:lnSpc>
              <a:defRPr/>
            </a:pPr>
            <a:r>
              <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a:t>
            </a:r>
            <a:r>
              <a:rPr lang="zh-CN" altLang="en-US"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altLang="zh-CN"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TextBox 46"/>
          <p:cNvSpPr txBox="1"/>
          <p:nvPr/>
        </p:nvSpPr>
        <p:spPr>
          <a:xfrm>
            <a:off x="3427246" y="3175250"/>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TextBox 47"/>
          <p:cNvSpPr txBox="1"/>
          <p:nvPr/>
        </p:nvSpPr>
        <p:spPr>
          <a:xfrm>
            <a:off x="6366300" y="2231327"/>
            <a:ext cx="890065" cy="681084"/>
          </a:xfrm>
          <a:prstGeom prst="rect">
            <a:avLst/>
          </a:prstGeom>
          <a:noFill/>
        </p:spPr>
        <p:txBody>
          <a:bodyPr wrap="square" rtlCol="0">
            <a:spAutoFit/>
          </a:bodyPr>
          <a:lstStyle/>
          <a:p>
            <a:pPr>
              <a:lnSpc>
                <a:spcPct val="130000"/>
              </a:lnSpc>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9" name="TextBox 48"/>
          <p:cNvSpPr txBox="1"/>
          <p:nvPr/>
        </p:nvSpPr>
        <p:spPr>
          <a:xfrm>
            <a:off x="6337416" y="4825570"/>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05</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TextBox 20"/>
          <p:cNvSpPr txBox="1"/>
          <p:nvPr/>
        </p:nvSpPr>
        <p:spPr bwMode="auto">
          <a:xfrm>
            <a:off x="379909" y="2424297"/>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TextBox 19"/>
          <p:cNvSpPr txBox="1">
            <a:spLocks noChangeArrowheads="1"/>
          </p:cNvSpPr>
          <p:nvPr/>
        </p:nvSpPr>
        <p:spPr bwMode="auto">
          <a:xfrm>
            <a:off x="379909" y="2019213"/>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TextBox 45"/>
          <p:cNvSpPr txBox="1"/>
          <p:nvPr/>
        </p:nvSpPr>
        <p:spPr>
          <a:xfrm>
            <a:off x="3993966" y="4480819"/>
            <a:ext cx="2036901" cy="418961"/>
          </a:xfrm>
          <a:prstGeom prst="rect">
            <a:avLst/>
          </a:prstGeom>
          <a:noFill/>
        </p:spPr>
        <p:txBody>
          <a:bodyPr wrap="square" rtlCol="0">
            <a:spAutoFit/>
          </a:bodyPr>
          <a:lstStyle/>
          <a:p>
            <a:pPr>
              <a:lnSpc>
                <a:spcPct val="130000"/>
              </a:lnSpc>
              <a:defRPr/>
            </a:pPr>
            <a:r>
              <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a:t>
            </a:r>
            <a:r>
              <a:rPr lang="zh-CN" altLang="en-US"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altLang="zh-CN"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TextBox 45"/>
          <p:cNvSpPr txBox="1"/>
          <p:nvPr/>
        </p:nvSpPr>
        <p:spPr>
          <a:xfrm>
            <a:off x="6922903" y="3600846"/>
            <a:ext cx="2036901" cy="418961"/>
          </a:xfrm>
          <a:prstGeom prst="rect">
            <a:avLst/>
          </a:prstGeom>
          <a:noFill/>
        </p:spPr>
        <p:txBody>
          <a:bodyPr wrap="square" rtlCol="0">
            <a:spAutoFit/>
          </a:bodyPr>
          <a:lstStyle/>
          <a:p>
            <a:pPr>
              <a:lnSpc>
                <a:spcPct val="130000"/>
              </a:lnSpc>
              <a:defRPr/>
            </a:pPr>
            <a:r>
              <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a:t>
            </a:r>
            <a:r>
              <a:rPr lang="zh-CN" altLang="en-US"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altLang="zh-CN"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TextBox 45"/>
          <p:cNvSpPr txBox="1"/>
          <p:nvPr/>
        </p:nvSpPr>
        <p:spPr>
          <a:xfrm>
            <a:off x="6922903" y="2357834"/>
            <a:ext cx="2036901" cy="418961"/>
          </a:xfrm>
          <a:prstGeom prst="rect">
            <a:avLst/>
          </a:prstGeom>
          <a:noFill/>
        </p:spPr>
        <p:txBody>
          <a:bodyPr wrap="square" rtlCol="0">
            <a:spAutoFit/>
          </a:bodyPr>
          <a:lstStyle/>
          <a:p>
            <a:pPr>
              <a:lnSpc>
                <a:spcPct val="130000"/>
              </a:lnSpc>
              <a:defRPr/>
            </a:pPr>
            <a:r>
              <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a:t>
            </a:r>
            <a:r>
              <a:rPr lang="zh-CN" altLang="en-US"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altLang="zh-CN"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2" name="TextBox 45"/>
          <p:cNvSpPr txBox="1"/>
          <p:nvPr/>
        </p:nvSpPr>
        <p:spPr>
          <a:xfrm>
            <a:off x="6922903" y="4952307"/>
            <a:ext cx="2036901" cy="418961"/>
          </a:xfrm>
          <a:prstGeom prst="rect">
            <a:avLst/>
          </a:prstGeom>
          <a:noFill/>
        </p:spPr>
        <p:txBody>
          <a:bodyPr wrap="square" rtlCol="0">
            <a:spAutoFit/>
          </a:bodyPr>
          <a:lstStyle/>
          <a:p>
            <a:pPr>
              <a:lnSpc>
                <a:spcPct val="130000"/>
              </a:lnSpc>
              <a:defRPr/>
            </a:pPr>
            <a:r>
              <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a:t>
            </a:r>
            <a:r>
              <a:rPr lang="zh-CN" altLang="en-US"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altLang="zh-CN"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3" name="TextBox 20"/>
          <p:cNvSpPr txBox="1"/>
          <p:nvPr/>
        </p:nvSpPr>
        <p:spPr bwMode="auto">
          <a:xfrm>
            <a:off x="379909" y="5167497"/>
            <a:ext cx="3177136"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4" name="TextBox 19"/>
          <p:cNvSpPr txBox="1">
            <a:spLocks noChangeArrowheads="1"/>
          </p:cNvSpPr>
          <p:nvPr/>
        </p:nvSpPr>
        <p:spPr bwMode="auto">
          <a:xfrm>
            <a:off x="379909" y="4762413"/>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5" name="TextBox 20"/>
          <p:cNvSpPr txBox="1"/>
          <p:nvPr/>
        </p:nvSpPr>
        <p:spPr bwMode="auto">
          <a:xfrm>
            <a:off x="9438184" y="5167497"/>
            <a:ext cx="3177136"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TextBox 19"/>
          <p:cNvSpPr txBox="1">
            <a:spLocks noChangeArrowheads="1"/>
          </p:cNvSpPr>
          <p:nvPr/>
        </p:nvSpPr>
        <p:spPr bwMode="auto">
          <a:xfrm>
            <a:off x="9438184" y="4762413"/>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TextBox 20"/>
          <p:cNvSpPr txBox="1"/>
          <p:nvPr/>
        </p:nvSpPr>
        <p:spPr bwMode="auto">
          <a:xfrm>
            <a:off x="9438184" y="3667310"/>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8" name="TextBox 19"/>
          <p:cNvSpPr txBox="1">
            <a:spLocks noChangeArrowheads="1"/>
          </p:cNvSpPr>
          <p:nvPr/>
        </p:nvSpPr>
        <p:spPr bwMode="auto">
          <a:xfrm>
            <a:off x="9438184" y="3262226"/>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9" name="TextBox 20"/>
          <p:cNvSpPr txBox="1"/>
          <p:nvPr/>
        </p:nvSpPr>
        <p:spPr bwMode="auto">
          <a:xfrm>
            <a:off x="9438184" y="2352860"/>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0" name="TextBox 19"/>
          <p:cNvSpPr txBox="1">
            <a:spLocks noChangeArrowheads="1"/>
          </p:cNvSpPr>
          <p:nvPr/>
        </p:nvSpPr>
        <p:spPr bwMode="auto">
          <a:xfrm>
            <a:off x="9438184" y="1947776"/>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61" name="组合 60"/>
          <p:cNvGrpSpPr/>
          <p:nvPr/>
        </p:nvGrpSpPr>
        <p:grpSpPr>
          <a:xfrm>
            <a:off x="-23476" y="-94997"/>
            <a:ext cx="12892377" cy="7340492"/>
            <a:chOff x="-23476" y="-94997"/>
            <a:chExt cx="12892377" cy="7340492"/>
          </a:xfrm>
        </p:grpSpPr>
        <p:sp>
          <p:nvSpPr>
            <p:cNvPr id="62" name="矩形 61"/>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3" name="组合 62"/>
            <p:cNvGrpSpPr/>
            <p:nvPr/>
          </p:nvGrpSpPr>
          <p:grpSpPr>
            <a:xfrm>
              <a:off x="-23476" y="-94997"/>
              <a:ext cx="12880639" cy="614978"/>
              <a:chOff x="-23476" y="-94997"/>
              <a:chExt cx="12880639" cy="614978"/>
            </a:xfrm>
          </p:grpSpPr>
          <p:sp>
            <p:nvSpPr>
              <p:cNvPr id="64" name="矩形 63"/>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矩形 64"/>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8"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0"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fill="hold"/>
                                        <p:tgtEl>
                                          <p:spTgt spid="49"/>
                                        </p:tgtEl>
                                        <p:attrNameLst>
                                          <p:attrName>ppt_x</p:attrName>
                                        </p:attrNameLst>
                                      </p:cBhvr>
                                      <p:tavLst>
                                        <p:tav tm="0">
                                          <p:val>
                                            <p:strVal val="#ppt_x"/>
                                          </p:val>
                                        </p:tav>
                                        <p:tav tm="100000">
                                          <p:val>
                                            <p:strVal val="#ppt_x"/>
                                          </p:val>
                                        </p:tav>
                                      </p:tavLst>
                                    </p:anim>
                                    <p:anim calcmode="lin" valueType="num">
                                      <p:cBhvr additive="base">
                                        <p:cTn id="5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145">
                                          <p:stCondLst>
                                            <p:cond delay="0"/>
                                          </p:stCondLst>
                                        </p:cTn>
                                        <p:tgtEl>
                                          <p:spTgt spid="52"/>
                                        </p:tgtEl>
                                      </p:cBhvr>
                                    </p:animEffect>
                                    <p:anim calcmode="lin" valueType="num">
                                      <p:cBhvr>
                                        <p:cTn id="57" dur="455"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8" dur="166"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9" dur="166" tmFilter="0, 0; 0.125,0.2665; 0.25,0.4; 0.375,0.465; 0.5,0.5;  0.625,0.535; 0.75,0.6; 0.875,0.7335; 1,1">
                                          <p:stCondLst>
                                            <p:cond delay="166"/>
                                          </p:stCondLst>
                                        </p:cTn>
                                        <p:tgtEl>
                                          <p:spTgt spid="52"/>
                                        </p:tgtEl>
                                        <p:attrNameLst>
                                          <p:attrName>ppt_y</p:attrName>
                                        </p:attrNameLst>
                                      </p:cBhvr>
                                      <p:tavLst>
                                        <p:tav tm="0" fmla="#ppt_y-sin(pi*$)/9">
                                          <p:val>
                                            <p:fltVal val="0"/>
                                          </p:val>
                                        </p:tav>
                                        <p:tav tm="100000">
                                          <p:val>
                                            <p:fltVal val="1"/>
                                          </p:val>
                                        </p:tav>
                                      </p:tavLst>
                                    </p:anim>
                                    <p:anim calcmode="lin" valueType="num">
                                      <p:cBhvr>
                                        <p:cTn id="60" dur="83" tmFilter="0, 0; 0.125,0.2665; 0.25,0.4; 0.375,0.465; 0.5,0.5;  0.625,0.535; 0.75,0.6; 0.875,0.7335; 1,1">
                                          <p:stCondLst>
                                            <p:cond delay="331"/>
                                          </p:stCondLst>
                                        </p:cTn>
                                        <p:tgtEl>
                                          <p:spTgt spid="52"/>
                                        </p:tgtEl>
                                        <p:attrNameLst>
                                          <p:attrName>ppt_y</p:attrName>
                                        </p:attrNameLst>
                                      </p:cBhvr>
                                      <p:tavLst>
                                        <p:tav tm="0" fmla="#ppt_y-sin(pi*$)/27">
                                          <p:val>
                                            <p:fltVal val="0"/>
                                          </p:val>
                                        </p:tav>
                                        <p:tav tm="100000">
                                          <p:val>
                                            <p:fltVal val="1"/>
                                          </p:val>
                                        </p:tav>
                                      </p:tavLst>
                                    </p:anim>
                                    <p:anim calcmode="lin" valueType="num">
                                      <p:cBhvr>
                                        <p:cTn id="61" dur="41" tmFilter="0, 0; 0.125,0.2665; 0.25,0.4; 0.375,0.465; 0.5,0.5;  0.625,0.535; 0.75,0.6; 0.875,0.7335; 1,1">
                                          <p:stCondLst>
                                            <p:cond delay="414"/>
                                          </p:stCondLst>
                                        </p:cTn>
                                        <p:tgtEl>
                                          <p:spTgt spid="52"/>
                                        </p:tgtEl>
                                        <p:attrNameLst>
                                          <p:attrName>ppt_y</p:attrName>
                                        </p:attrNameLst>
                                      </p:cBhvr>
                                      <p:tavLst>
                                        <p:tav tm="0" fmla="#ppt_y-sin(pi*$)/81">
                                          <p:val>
                                            <p:fltVal val="0"/>
                                          </p:val>
                                        </p:tav>
                                        <p:tav tm="100000">
                                          <p:val>
                                            <p:fltVal val="1"/>
                                          </p:val>
                                        </p:tav>
                                      </p:tavLst>
                                    </p:anim>
                                    <p:animScale>
                                      <p:cBhvr>
                                        <p:cTn id="62" dur="6">
                                          <p:stCondLst>
                                            <p:cond delay="162"/>
                                          </p:stCondLst>
                                        </p:cTn>
                                        <p:tgtEl>
                                          <p:spTgt spid="52"/>
                                        </p:tgtEl>
                                      </p:cBhvr>
                                      <p:to x="100000" y="60000"/>
                                    </p:animScale>
                                    <p:animScale>
                                      <p:cBhvr>
                                        <p:cTn id="63" dur="41" decel="50000">
                                          <p:stCondLst>
                                            <p:cond delay="169"/>
                                          </p:stCondLst>
                                        </p:cTn>
                                        <p:tgtEl>
                                          <p:spTgt spid="52"/>
                                        </p:tgtEl>
                                      </p:cBhvr>
                                      <p:to x="100000" y="100000"/>
                                    </p:animScale>
                                    <p:animScale>
                                      <p:cBhvr>
                                        <p:cTn id="64" dur="6">
                                          <p:stCondLst>
                                            <p:cond delay="328"/>
                                          </p:stCondLst>
                                        </p:cTn>
                                        <p:tgtEl>
                                          <p:spTgt spid="52"/>
                                        </p:tgtEl>
                                      </p:cBhvr>
                                      <p:to x="100000" y="80000"/>
                                    </p:animScale>
                                    <p:animScale>
                                      <p:cBhvr>
                                        <p:cTn id="65" dur="41" decel="50000">
                                          <p:stCondLst>
                                            <p:cond delay="334"/>
                                          </p:stCondLst>
                                        </p:cTn>
                                        <p:tgtEl>
                                          <p:spTgt spid="52"/>
                                        </p:tgtEl>
                                      </p:cBhvr>
                                      <p:to x="100000" y="100000"/>
                                    </p:animScale>
                                    <p:animScale>
                                      <p:cBhvr>
                                        <p:cTn id="66" dur="6">
                                          <p:stCondLst>
                                            <p:cond delay="410"/>
                                          </p:stCondLst>
                                        </p:cTn>
                                        <p:tgtEl>
                                          <p:spTgt spid="52"/>
                                        </p:tgtEl>
                                      </p:cBhvr>
                                      <p:to x="100000" y="90000"/>
                                    </p:animScale>
                                    <p:animScale>
                                      <p:cBhvr>
                                        <p:cTn id="67" dur="41" decel="50000">
                                          <p:stCondLst>
                                            <p:cond delay="417"/>
                                          </p:stCondLst>
                                        </p:cTn>
                                        <p:tgtEl>
                                          <p:spTgt spid="52"/>
                                        </p:tgtEl>
                                      </p:cBhvr>
                                      <p:to x="100000" y="100000"/>
                                    </p:animScale>
                                    <p:animScale>
                                      <p:cBhvr>
                                        <p:cTn id="68" dur="6">
                                          <p:stCondLst>
                                            <p:cond delay="452"/>
                                          </p:stCondLst>
                                        </p:cTn>
                                        <p:tgtEl>
                                          <p:spTgt spid="52"/>
                                        </p:tgtEl>
                                      </p:cBhvr>
                                      <p:to x="100000" y="95000"/>
                                    </p:animScale>
                                    <p:animScale>
                                      <p:cBhvr>
                                        <p:cTn id="69" dur="41" decel="50000">
                                          <p:stCondLst>
                                            <p:cond delay="458"/>
                                          </p:stCondLst>
                                        </p:cTn>
                                        <p:tgtEl>
                                          <p:spTgt spid="52"/>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145">
                                          <p:stCondLst>
                                            <p:cond delay="0"/>
                                          </p:stCondLst>
                                        </p:cTn>
                                        <p:tgtEl>
                                          <p:spTgt spid="46"/>
                                        </p:tgtEl>
                                      </p:cBhvr>
                                    </p:animEffect>
                                    <p:anim calcmode="lin" valueType="num">
                                      <p:cBhvr>
                                        <p:cTn id="73" dur="455"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74" dur="166"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75" dur="166" tmFilter="0, 0; 0.125,0.2665; 0.25,0.4; 0.375,0.465; 0.5,0.5;  0.625,0.535; 0.75,0.6; 0.875,0.7335; 1,1">
                                          <p:stCondLst>
                                            <p:cond delay="166"/>
                                          </p:stCondLst>
                                        </p:cTn>
                                        <p:tgtEl>
                                          <p:spTgt spid="46"/>
                                        </p:tgtEl>
                                        <p:attrNameLst>
                                          <p:attrName>ppt_y</p:attrName>
                                        </p:attrNameLst>
                                      </p:cBhvr>
                                      <p:tavLst>
                                        <p:tav tm="0" fmla="#ppt_y-sin(pi*$)/9">
                                          <p:val>
                                            <p:fltVal val="0"/>
                                          </p:val>
                                        </p:tav>
                                        <p:tav tm="100000">
                                          <p:val>
                                            <p:fltVal val="1"/>
                                          </p:val>
                                        </p:tav>
                                      </p:tavLst>
                                    </p:anim>
                                    <p:anim calcmode="lin" valueType="num">
                                      <p:cBhvr>
                                        <p:cTn id="76" dur="83" tmFilter="0, 0; 0.125,0.2665; 0.25,0.4; 0.375,0.465; 0.5,0.5;  0.625,0.535; 0.75,0.6; 0.875,0.7335; 1,1">
                                          <p:stCondLst>
                                            <p:cond delay="331"/>
                                          </p:stCondLst>
                                        </p:cTn>
                                        <p:tgtEl>
                                          <p:spTgt spid="46"/>
                                        </p:tgtEl>
                                        <p:attrNameLst>
                                          <p:attrName>ppt_y</p:attrName>
                                        </p:attrNameLst>
                                      </p:cBhvr>
                                      <p:tavLst>
                                        <p:tav tm="0" fmla="#ppt_y-sin(pi*$)/27">
                                          <p:val>
                                            <p:fltVal val="0"/>
                                          </p:val>
                                        </p:tav>
                                        <p:tav tm="100000">
                                          <p:val>
                                            <p:fltVal val="1"/>
                                          </p:val>
                                        </p:tav>
                                      </p:tavLst>
                                    </p:anim>
                                    <p:anim calcmode="lin" valueType="num">
                                      <p:cBhvr>
                                        <p:cTn id="77" dur="41" tmFilter="0, 0; 0.125,0.2665; 0.25,0.4; 0.375,0.465; 0.5,0.5;  0.625,0.535; 0.75,0.6; 0.875,0.7335; 1,1">
                                          <p:stCondLst>
                                            <p:cond delay="414"/>
                                          </p:stCondLst>
                                        </p:cTn>
                                        <p:tgtEl>
                                          <p:spTgt spid="46"/>
                                        </p:tgtEl>
                                        <p:attrNameLst>
                                          <p:attrName>ppt_y</p:attrName>
                                        </p:attrNameLst>
                                      </p:cBhvr>
                                      <p:tavLst>
                                        <p:tav tm="0" fmla="#ppt_y-sin(pi*$)/81">
                                          <p:val>
                                            <p:fltVal val="0"/>
                                          </p:val>
                                        </p:tav>
                                        <p:tav tm="100000">
                                          <p:val>
                                            <p:fltVal val="1"/>
                                          </p:val>
                                        </p:tav>
                                      </p:tavLst>
                                    </p:anim>
                                    <p:animScale>
                                      <p:cBhvr>
                                        <p:cTn id="78" dur="6">
                                          <p:stCondLst>
                                            <p:cond delay="162"/>
                                          </p:stCondLst>
                                        </p:cTn>
                                        <p:tgtEl>
                                          <p:spTgt spid="46"/>
                                        </p:tgtEl>
                                      </p:cBhvr>
                                      <p:to x="100000" y="60000"/>
                                    </p:animScale>
                                    <p:animScale>
                                      <p:cBhvr>
                                        <p:cTn id="79" dur="41" decel="50000">
                                          <p:stCondLst>
                                            <p:cond delay="169"/>
                                          </p:stCondLst>
                                        </p:cTn>
                                        <p:tgtEl>
                                          <p:spTgt spid="46"/>
                                        </p:tgtEl>
                                      </p:cBhvr>
                                      <p:to x="100000" y="100000"/>
                                    </p:animScale>
                                    <p:animScale>
                                      <p:cBhvr>
                                        <p:cTn id="80" dur="6">
                                          <p:stCondLst>
                                            <p:cond delay="328"/>
                                          </p:stCondLst>
                                        </p:cTn>
                                        <p:tgtEl>
                                          <p:spTgt spid="46"/>
                                        </p:tgtEl>
                                      </p:cBhvr>
                                      <p:to x="100000" y="80000"/>
                                    </p:animScale>
                                    <p:animScale>
                                      <p:cBhvr>
                                        <p:cTn id="81" dur="41" decel="50000">
                                          <p:stCondLst>
                                            <p:cond delay="334"/>
                                          </p:stCondLst>
                                        </p:cTn>
                                        <p:tgtEl>
                                          <p:spTgt spid="46"/>
                                        </p:tgtEl>
                                      </p:cBhvr>
                                      <p:to x="100000" y="100000"/>
                                    </p:animScale>
                                    <p:animScale>
                                      <p:cBhvr>
                                        <p:cTn id="82" dur="6">
                                          <p:stCondLst>
                                            <p:cond delay="410"/>
                                          </p:stCondLst>
                                        </p:cTn>
                                        <p:tgtEl>
                                          <p:spTgt spid="46"/>
                                        </p:tgtEl>
                                      </p:cBhvr>
                                      <p:to x="100000" y="90000"/>
                                    </p:animScale>
                                    <p:animScale>
                                      <p:cBhvr>
                                        <p:cTn id="83" dur="41" decel="50000">
                                          <p:stCondLst>
                                            <p:cond delay="417"/>
                                          </p:stCondLst>
                                        </p:cTn>
                                        <p:tgtEl>
                                          <p:spTgt spid="46"/>
                                        </p:tgtEl>
                                      </p:cBhvr>
                                      <p:to x="100000" y="100000"/>
                                    </p:animScale>
                                    <p:animScale>
                                      <p:cBhvr>
                                        <p:cTn id="84" dur="6">
                                          <p:stCondLst>
                                            <p:cond delay="452"/>
                                          </p:stCondLst>
                                        </p:cTn>
                                        <p:tgtEl>
                                          <p:spTgt spid="46"/>
                                        </p:tgtEl>
                                      </p:cBhvr>
                                      <p:to x="100000" y="95000"/>
                                    </p:animScale>
                                    <p:animScale>
                                      <p:cBhvr>
                                        <p:cTn id="85" dur="41" decel="50000">
                                          <p:stCondLst>
                                            <p:cond delay="458"/>
                                          </p:stCondLst>
                                        </p:cTn>
                                        <p:tgtEl>
                                          <p:spTgt spid="46"/>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down)">
                                      <p:cBhvr>
                                        <p:cTn id="88" dur="145">
                                          <p:stCondLst>
                                            <p:cond delay="0"/>
                                          </p:stCondLst>
                                        </p:cTn>
                                        <p:tgtEl>
                                          <p:spTgt spid="33"/>
                                        </p:tgtEl>
                                      </p:cBhvr>
                                    </p:animEffect>
                                    <p:anim calcmode="lin" valueType="num">
                                      <p:cBhvr>
                                        <p:cTn id="89" dur="455"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0"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91"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92"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93"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94" dur="6">
                                          <p:stCondLst>
                                            <p:cond delay="162"/>
                                          </p:stCondLst>
                                        </p:cTn>
                                        <p:tgtEl>
                                          <p:spTgt spid="33"/>
                                        </p:tgtEl>
                                      </p:cBhvr>
                                      <p:to x="100000" y="60000"/>
                                    </p:animScale>
                                    <p:animScale>
                                      <p:cBhvr>
                                        <p:cTn id="95" dur="41" decel="50000">
                                          <p:stCondLst>
                                            <p:cond delay="169"/>
                                          </p:stCondLst>
                                        </p:cTn>
                                        <p:tgtEl>
                                          <p:spTgt spid="33"/>
                                        </p:tgtEl>
                                      </p:cBhvr>
                                      <p:to x="100000" y="100000"/>
                                    </p:animScale>
                                    <p:animScale>
                                      <p:cBhvr>
                                        <p:cTn id="96" dur="6">
                                          <p:stCondLst>
                                            <p:cond delay="328"/>
                                          </p:stCondLst>
                                        </p:cTn>
                                        <p:tgtEl>
                                          <p:spTgt spid="33"/>
                                        </p:tgtEl>
                                      </p:cBhvr>
                                      <p:to x="100000" y="80000"/>
                                    </p:animScale>
                                    <p:animScale>
                                      <p:cBhvr>
                                        <p:cTn id="97" dur="41" decel="50000">
                                          <p:stCondLst>
                                            <p:cond delay="334"/>
                                          </p:stCondLst>
                                        </p:cTn>
                                        <p:tgtEl>
                                          <p:spTgt spid="33"/>
                                        </p:tgtEl>
                                      </p:cBhvr>
                                      <p:to x="100000" y="100000"/>
                                    </p:animScale>
                                    <p:animScale>
                                      <p:cBhvr>
                                        <p:cTn id="98" dur="6">
                                          <p:stCondLst>
                                            <p:cond delay="410"/>
                                          </p:stCondLst>
                                        </p:cTn>
                                        <p:tgtEl>
                                          <p:spTgt spid="33"/>
                                        </p:tgtEl>
                                      </p:cBhvr>
                                      <p:to x="100000" y="90000"/>
                                    </p:animScale>
                                    <p:animScale>
                                      <p:cBhvr>
                                        <p:cTn id="99" dur="41" decel="50000">
                                          <p:stCondLst>
                                            <p:cond delay="417"/>
                                          </p:stCondLst>
                                        </p:cTn>
                                        <p:tgtEl>
                                          <p:spTgt spid="33"/>
                                        </p:tgtEl>
                                      </p:cBhvr>
                                      <p:to x="100000" y="100000"/>
                                    </p:animScale>
                                    <p:animScale>
                                      <p:cBhvr>
                                        <p:cTn id="100" dur="6">
                                          <p:stCondLst>
                                            <p:cond delay="452"/>
                                          </p:stCondLst>
                                        </p:cTn>
                                        <p:tgtEl>
                                          <p:spTgt spid="33"/>
                                        </p:tgtEl>
                                      </p:cBhvr>
                                      <p:to x="100000" y="95000"/>
                                    </p:animScale>
                                    <p:animScale>
                                      <p:cBhvr>
                                        <p:cTn id="101" dur="41" decel="50000">
                                          <p:stCondLst>
                                            <p:cond delay="458"/>
                                          </p:stCondLst>
                                        </p:cTn>
                                        <p:tgtEl>
                                          <p:spTgt spid="33"/>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145">
                                          <p:stCondLst>
                                            <p:cond delay="0"/>
                                          </p:stCondLst>
                                        </p:cTn>
                                        <p:tgtEl>
                                          <p:spTgt spid="35"/>
                                        </p:tgtEl>
                                      </p:cBhvr>
                                    </p:animEffect>
                                    <p:anim calcmode="lin" valueType="num">
                                      <p:cBhvr>
                                        <p:cTn id="105" dur="455"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0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10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10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10" dur="6">
                                          <p:stCondLst>
                                            <p:cond delay="162"/>
                                          </p:stCondLst>
                                        </p:cTn>
                                        <p:tgtEl>
                                          <p:spTgt spid="35"/>
                                        </p:tgtEl>
                                      </p:cBhvr>
                                      <p:to x="100000" y="60000"/>
                                    </p:animScale>
                                    <p:animScale>
                                      <p:cBhvr>
                                        <p:cTn id="111" dur="41" decel="50000">
                                          <p:stCondLst>
                                            <p:cond delay="169"/>
                                          </p:stCondLst>
                                        </p:cTn>
                                        <p:tgtEl>
                                          <p:spTgt spid="35"/>
                                        </p:tgtEl>
                                      </p:cBhvr>
                                      <p:to x="100000" y="100000"/>
                                    </p:animScale>
                                    <p:animScale>
                                      <p:cBhvr>
                                        <p:cTn id="112" dur="6">
                                          <p:stCondLst>
                                            <p:cond delay="328"/>
                                          </p:stCondLst>
                                        </p:cTn>
                                        <p:tgtEl>
                                          <p:spTgt spid="35"/>
                                        </p:tgtEl>
                                      </p:cBhvr>
                                      <p:to x="100000" y="80000"/>
                                    </p:animScale>
                                    <p:animScale>
                                      <p:cBhvr>
                                        <p:cTn id="113" dur="41" decel="50000">
                                          <p:stCondLst>
                                            <p:cond delay="334"/>
                                          </p:stCondLst>
                                        </p:cTn>
                                        <p:tgtEl>
                                          <p:spTgt spid="35"/>
                                        </p:tgtEl>
                                      </p:cBhvr>
                                      <p:to x="100000" y="100000"/>
                                    </p:animScale>
                                    <p:animScale>
                                      <p:cBhvr>
                                        <p:cTn id="114" dur="6">
                                          <p:stCondLst>
                                            <p:cond delay="410"/>
                                          </p:stCondLst>
                                        </p:cTn>
                                        <p:tgtEl>
                                          <p:spTgt spid="35"/>
                                        </p:tgtEl>
                                      </p:cBhvr>
                                      <p:to x="100000" y="90000"/>
                                    </p:animScale>
                                    <p:animScale>
                                      <p:cBhvr>
                                        <p:cTn id="115" dur="41" decel="50000">
                                          <p:stCondLst>
                                            <p:cond delay="417"/>
                                          </p:stCondLst>
                                        </p:cTn>
                                        <p:tgtEl>
                                          <p:spTgt spid="35"/>
                                        </p:tgtEl>
                                      </p:cBhvr>
                                      <p:to x="100000" y="100000"/>
                                    </p:animScale>
                                    <p:animScale>
                                      <p:cBhvr>
                                        <p:cTn id="116" dur="6">
                                          <p:stCondLst>
                                            <p:cond delay="452"/>
                                          </p:stCondLst>
                                        </p:cTn>
                                        <p:tgtEl>
                                          <p:spTgt spid="35"/>
                                        </p:tgtEl>
                                      </p:cBhvr>
                                      <p:to x="100000" y="95000"/>
                                    </p:animScale>
                                    <p:animScale>
                                      <p:cBhvr>
                                        <p:cTn id="117" dur="41" decel="50000">
                                          <p:stCondLst>
                                            <p:cond delay="458"/>
                                          </p:stCondLst>
                                        </p:cTn>
                                        <p:tgtEl>
                                          <p:spTgt spid="35"/>
                                        </p:tgtEl>
                                      </p:cBhvr>
                                      <p:to x="100000" y="100000"/>
                                    </p:animScale>
                                  </p:childTnLst>
                                </p:cTn>
                              </p:par>
                              <p:par>
                                <p:cTn id="118" presetID="26" presetClass="entr" presetSubtype="0"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wipe(down)">
                                      <p:cBhvr>
                                        <p:cTn id="120" dur="145">
                                          <p:stCondLst>
                                            <p:cond delay="0"/>
                                          </p:stCondLst>
                                        </p:cTn>
                                        <p:tgtEl>
                                          <p:spTgt spid="39"/>
                                        </p:tgtEl>
                                      </p:cBhvr>
                                    </p:animEffect>
                                    <p:anim calcmode="lin" valueType="num">
                                      <p:cBhvr>
                                        <p:cTn id="121" dur="455"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2" dur="166"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3" dur="166" tmFilter="0, 0; 0.125,0.2665; 0.25,0.4; 0.375,0.465; 0.5,0.5;  0.625,0.535; 0.75,0.6; 0.875,0.7335; 1,1">
                                          <p:stCondLst>
                                            <p:cond delay="166"/>
                                          </p:stCondLst>
                                        </p:cTn>
                                        <p:tgtEl>
                                          <p:spTgt spid="39"/>
                                        </p:tgtEl>
                                        <p:attrNameLst>
                                          <p:attrName>ppt_y</p:attrName>
                                        </p:attrNameLst>
                                      </p:cBhvr>
                                      <p:tavLst>
                                        <p:tav tm="0" fmla="#ppt_y-sin(pi*$)/9">
                                          <p:val>
                                            <p:fltVal val="0"/>
                                          </p:val>
                                        </p:tav>
                                        <p:tav tm="100000">
                                          <p:val>
                                            <p:fltVal val="1"/>
                                          </p:val>
                                        </p:tav>
                                      </p:tavLst>
                                    </p:anim>
                                    <p:anim calcmode="lin" valueType="num">
                                      <p:cBhvr>
                                        <p:cTn id="124" dur="83" tmFilter="0, 0; 0.125,0.2665; 0.25,0.4; 0.375,0.465; 0.5,0.5;  0.625,0.535; 0.75,0.6; 0.875,0.7335; 1,1">
                                          <p:stCondLst>
                                            <p:cond delay="331"/>
                                          </p:stCondLst>
                                        </p:cTn>
                                        <p:tgtEl>
                                          <p:spTgt spid="39"/>
                                        </p:tgtEl>
                                        <p:attrNameLst>
                                          <p:attrName>ppt_y</p:attrName>
                                        </p:attrNameLst>
                                      </p:cBhvr>
                                      <p:tavLst>
                                        <p:tav tm="0" fmla="#ppt_y-sin(pi*$)/27">
                                          <p:val>
                                            <p:fltVal val="0"/>
                                          </p:val>
                                        </p:tav>
                                        <p:tav tm="100000">
                                          <p:val>
                                            <p:fltVal val="1"/>
                                          </p:val>
                                        </p:tav>
                                      </p:tavLst>
                                    </p:anim>
                                    <p:anim calcmode="lin" valueType="num">
                                      <p:cBhvr>
                                        <p:cTn id="125" dur="41" tmFilter="0, 0; 0.125,0.2665; 0.25,0.4; 0.375,0.465; 0.5,0.5;  0.625,0.535; 0.75,0.6; 0.875,0.7335; 1,1">
                                          <p:stCondLst>
                                            <p:cond delay="414"/>
                                          </p:stCondLst>
                                        </p:cTn>
                                        <p:tgtEl>
                                          <p:spTgt spid="39"/>
                                        </p:tgtEl>
                                        <p:attrNameLst>
                                          <p:attrName>ppt_y</p:attrName>
                                        </p:attrNameLst>
                                      </p:cBhvr>
                                      <p:tavLst>
                                        <p:tav tm="0" fmla="#ppt_y-sin(pi*$)/81">
                                          <p:val>
                                            <p:fltVal val="0"/>
                                          </p:val>
                                        </p:tav>
                                        <p:tav tm="100000">
                                          <p:val>
                                            <p:fltVal val="1"/>
                                          </p:val>
                                        </p:tav>
                                      </p:tavLst>
                                    </p:anim>
                                    <p:animScale>
                                      <p:cBhvr>
                                        <p:cTn id="126" dur="6">
                                          <p:stCondLst>
                                            <p:cond delay="162"/>
                                          </p:stCondLst>
                                        </p:cTn>
                                        <p:tgtEl>
                                          <p:spTgt spid="39"/>
                                        </p:tgtEl>
                                      </p:cBhvr>
                                      <p:to x="100000" y="60000"/>
                                    </p:animScale>
                                    <p:animScale>
                                      <p:cBhvr>
                                        <p:cTn id="127" dur="41" decel="50000">
                                          <p:stCondLst>
                                            <p:cond delay="169"/>
                                          </p:stCondLst>
                                        </p:cTn>
                                        <p:tgtEl>
                                          <p:spTgt spid="39"/>
                                        </p:tgtEl>
                                      </p:cBhvr>
                                      <p:to x="100000" y="100000"/>
                                    </p:animScale>
                                    <p:animScale>
                                      <p:cBhvr>
                                        <p:cTn id="128" dur="6">
                                          <p:stCondLst>
                                            <p:cond delay="328"/>
                                          </p:stCondLst>
                                        </p:cTn>
                                        <p:tgtEl>
                                          <p:spTgt spid="39"/>
                                        </p:tgtEl>
                                      </p:cBhvr>
                                      <p:to x="100000" y="80000"/>
                                    </p:animScale>
                                    <p:animScale>
                                      <p:cBhvr>
                                        <p:cTn id="129" dur="41" decel="50000">
                                          <p:stCondLst>
                                            <p:cond delay="334"/>
                                          </p:stCondLst>
                                        </p:cTn>
                                        <p:tgtEl>
                                          <p:spTgt spid="39"/>
                                        </p:tgtEl>
                                      </p:cBhvr>
                                      <p:to x="100000" y="100000"/>
                                    </p:animScale>
                                    <p:animScale>
                                      <p:cBhvr>
                                        <p:cTn id="130" dur="6">
                                          <p:stCondLst>
                                            <p:cond delay="410"/>
                                          </p:stCondLst>
                                        </p:cTn>
                                        <p:tgtEl>
                                          <p:spTgt spid="39"/>
                                        </p:tgtEl>
                                      </p:cBhvr>
                                      <p:to x="100000" y="90000"/>
                                    </p:animScale>
                                    <p:animScale>
                                      <p:cBhvr>
                                        <p:cTn id="131" dur="41" decel="50000">
                                          <p:stCondLst>
                                            <p:cond delay="417"/>
                                          </p:stCondLst>
                                        </p:cTn>
                                        <p:tgtEl>
                                          <p:spTgt spid="39"/>
                                        </p:tgtEl>
                                      </p:cBhvr>
                                      <p:to x="100000" y="100000"/>
                                    </p:animScale>
                                    <p:animScale>
                                      <p:cBhvr>
                                        <p:cTn id="132" dur="6">
                                          <p:stCondLst>
                                            <p:cond delay="452"/>
                                          </p:stCondLst>
                                        </p:cTn>
                                        <p:tgtEl>
                                          <p:spTgt spid="39"/>
                                        </p:tgtEl>
                                      </p:cBhvr>
                                      <p:to x="100000" y="95000"/>
                                    </p:animScale>
                                    <p:animScale>
                                      <p:cBhvr>
                                        <p:cTn id="133" dur="41" decel="50000">
                                          <p:stCondLst>
                                            <p:cond delay="458"/>
                                          </p:stCondLst>
                                        </p:cTn>
                                        <p:tgtEl>
                                          <p:spTgt spid="39"/>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barn(inVertical)">
                                      <p:cBhvr>
                                        <p:cTn id="138" dur="250"/>
                                        <p:tgtEl>
                                          <p:spTgt spid="60"/>
                                        </p:tgtEl>
                                      </p:cBhvr>
                                    </p:animEffect>
                                  </p:childTnLst>
                                </p:cTn>
                              </p:par>
                              <p:par>
                                <p:cTn id="139" presetID="16" presetClass="entr" presetSubtype="21" fill="hold" grpId="0" nodeType="with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barn(inVertical)">
                                      <p:cBhvr>
                                        <p:cTn id="141" dur="250"/>
                                        <p:tgtEl>
                                          <p:spTgt spid="59"/>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18"/>
                                        </p:tgtEl>
                                        <p:attrNameLst>
                                          <p:attrName>style.visibility</p:attrName>
                                        </p:attrNameLst>
                                      </p:cBhvr>
                                      <p:to>
                                        <p:strVal val="visible"/>
                                      </p:to>
                                    </p:set>
                                    <p:animEffect transition="in" filter="barn(inVertical)">
                                      <p:cBhvr>
                                        <p:cTn id="146" dur="250"/>
                                        <p:tgtEl>
                                          <p:spTgt spid="18"/>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7"/>
                                        </p:tgtEl>
                                        <p:attrNameLst>
                                          <p:attrName>style.visibility</p:attrName>
                                        </p:attrNameLst>
                                      </p:cBhvr>
                                      <p:to>
                                        <p:strVal val="visible"/>
                                      </p:to>
                                    </p:set>
                                    <p:animEffect transition="in" filter="barn(inVertical)">
                                      <p:cBhvr>
                                        <p:cTn id="149" dur="250"/>
                                        <p:tgtEl>
                                          <p:spTgt spid="17"/>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barn(inVertical)">
                                      <p:cBhvr>
                                        <p:cTn id="154" dur="250"/>
                                        <p:tgtEl>
                                          <p:spTgt spid="58"/>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arn(inVertical)">
                                      <p:cBhvr>
                                        <p:cTn id="157" dur="25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barn(inVertical)">
                                      <p:cBhvr>
                                        <p:cTn id="162" dur="250"/>
                                        <p:tgtEl>
                                          <p:spTgt spid="54"/>
                                        </p:tgtEl>
                                      </p:cBhvr>
                                    </p:animEffect>
                                  </p:childTnLst>
                                </p:cTn>
                              </p:par>
                              <p:par>
                                <p:cTn id="163" presetID="16" presetClass="entr" presetSubtype="21" fill="hold" grpId="0" nodeType="with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barn(inVertical)">
                                      <p:cBhvr>
                                        <p:cTn id="165" dur="250"/>
                                        <p:tgtEl>
                                          <p:spTgt spid="53"/>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56"/>
                                        </p:tgtEl>
                                        <p:attrNameLst>
                                          <p:attrName>style.visibility</p:attrName>
                                        </p:attrNameLst>
                                      </p:cBhvr>
                                      <p:to>
                                        <p:strVal val="visible"/>
                                      </p:to>
                                    </p:set>
                                    <p:animEffect transition="in" filter="barn(inVertical)">
                                      <p:cBhvr>
                                        <p:cTn id="170" dur="250"/>
                                        <p:tgtEl>
                                          <p:spTgt spid="56"/>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55"/>
                                        </p:tgtEl>
                                        <p:attrNameLst>
                                          <p:attrName>style.visibility</p:attrName>
                                        </p:attrNameLst>
                                      </p:cBhvr>
                                      <p:to>
                                        <p:strVal val="visible"/>
                                      </p:to>
                                    </p:set>
                                    <p:animEffect transition="in" filter="barn(inVertical)">
                                      <p:cBhvr>
                                        <p:cTn id="173"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4" grpId="0" animBg="1"/>
      <p:bldP spid="36" grpId="0" animBg="1"/>
      <p:bldP spid="40" grpId="0"/>
      <p:bldP spid="43" grpId="0"/>
      <p:bldP spid="45" grpId="0" animBg="1"/>
      <p:bldP spid="46" grpId="0"/>
      <p:bldP spid="47" grpId="0"/>
      <p:bldP spid="48" grpId="0"/>
      <p:bldP spid="49" grpId="0"/>
      <p:bldP spid="17" grpId="0"/>
      <p:bldP spid="18" grpId="0"/>
      <p:bldP spid="33" grpId="0"/>
      <p:bldP spid="35" grpId="0"/>
      <p:bldP spid="39" grpId="0"/>
      <p:bldP spid="52" grpId="0"/>
      <p:bldP spid="53" grpId="0"/>
      <p:bldP spid="54" grpId="0"/>
      <p:bldP spid="55" grpId="0"/>
      <p:bldP spid="56" grpId="0"/>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77283" y="1640936"/>
            <a:ext cx="7096649" cy="3108243"/>
          </a:xfrm>
          <a:prstGeom prst="rect">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5" name="未知"/>
          <p:cNvSpPr/>
          <p:nvPr/>
        </p:nvSpPr>
        <p:spPr bwMode="auto">
          <a:xfrm flipH="1">
            <a:off x="1457231" y="2155318"/>
            <a:ext cx="1858376" cy="1847267"/>
          </a:xfrm>
          <a:custGeom>
            <a:avLst/>
            <a:gdLst>
              <a:gd name="T0" fmla="*/ 6790 w 174"/>
              <a:gd name="T1" fmla="*/ 7832 h 173"/>
              <a:gd name="T2" fmla="*/ 7881 w 174"/>
              <a:gd name="T3" fmla="*/ 3936 h 173"/>
              <a:gd name="T4" fmla="*/ 6790 w 174"/>
              <a:gd name="T5" fmla="*/ 0 h 173"/>
              <a:gd name="T6" fmla="*/ 0 w 174"/>
              <a:gd name="T7" fmla="*/ 3936 h 173"/>
              <a:gd name="T8" fmla="*/ 6790 w 174"/>
              <a:gd name="T9" fmla="*/ 7832 h 173"/>
              <a:gd name="T10" fmla="*/ 0 60000 65536"/>
              <a:gd name="T11" fmla="*/ 0 60000 65536"/>
              <a:gd name="T12" fmla="*/ 0 60000 65536"/>
              <a:gd name="T13" fmla="*/ 0 60000 65536"/>
              <a:gd name="T14" fmla="*/ 0 60000 65536"/>
              <a:gd name="T15" fmla="*/ 0 w 174"/>
              <a:gd name="T16" fmla="*/ 0 h 173"/>
              <a:gd name="T17" fmla="*/ 174 w 174"/>
              <a:gd name="T18" fmla="*/ 173 h 173"/>
            </a:gdLst>
            <a:ahLst/>
            <a:cxnLst>
              <a:cxn ang="T10">
                <a:pos x="T0" y="T1"/>
              </a:cxn>
              <a:cxn ang="T11">
                <a:pos x="T2" y="T3"/>
              </a:cxn>
              <a:cxn ang="T12">
                <a:pos x="T4" y="T5"/>
              </a:cxn>
              <a:cxn ang="T13">
                <a:pos x="T6" y="T7"/>
              </a:cxn>
              <a:cxn ang="T14">
                <a:pos x="T8" y="T9"/>
              </a:cxn>
            </a:cxnLst>
            <a:rect l="T15" t="T16" r="T17" b="T18"/>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tx1">
              <a:lumMod val="65000"/>
              <a:lumOff val="35000"/>
            </a:schemeClr>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6" name="未知"/>
          <p:cNvSpPr/>
          <p:nvPr/>
        </p:nvSpPr>
        <p:spPr bwMode="auto">
          <a:xfrm flipH="1">
            <a:off x="1714325" y="1228510"/>
            <a:ext cx="1601282" cy="1855202"/>
          </a:xfrm>
          <a:custGeom>
            <a:avLst/>
            <a:gdLst>
              <a:gd name="T0" fmla="*/ 6787 w 150"/>
              <a:gd name="T1" fmla="*/ 3930 h 174"/>
              <a:gd name="T2" fmla="*/ 0 w 150"/>
              <a:gd name="T3" fmla="*/ 0 h 174"/>
              <a:gd name="T4" fmla="*/ 0 w 150"/>
              <a:gd name="T5" fmla="*/ 7854 h 174"/>
              <a:gd name="T6" fmla="*/ 6787 w 150"/>
              <a:gd name="T7" fmla="*/ 3930 h 174"/>
              <a:gd name="T8" fmla="*/ 0 60000 65536"/>
              <a:gd name="T9" fmla="*/ 0 60000 65536"/>
              <a:gd name="T10" fmla="*/ 0 60000 65536"/>
              <a:gd name="T11" fmla="*/ 0 60000 65536"/>
              <a:gd name="T12" fmla="*/ 0 w 150"/>
              <a:gd name="T13" fmla="*/ 0 h 174"/>
              <a:gd name="T14" fmla="*/ 150 w 150"/>
              <a:gd name="T15" fmla="*/ 174 h 174"/>
            </a:gdLst>
            <a:ahLst/>
            <a:cxnLst>
              <a:cxn ang="T8">
                <a:pos x="T0" y="T1"/>
              </a:cxn>
              <a:cxn ang="T9">
                <a:pos x="T2" y="T3"/>
              </a:cxn>
              <a:cxn ang="T10">
                <a:pos x="T4" y="T5"/>
              </a:cxn>
              <a:cxn ang="T11">
                <a:pos x="T6" y="T7"/>
              </a:cxn>
            </a:cxnLst>
            <a:rect l="T12" t="T13" r="T14" b="T15"/>
            <a:pathLst>
              <a:path w="150" h="174">
                <a:moveTo>
                  <a:pt x="150" y="87"/>
                </a:moveTo>
                <a:cubicBezTo>
                  <a:pt x="119" y="33"/>
                  <a:pt x="62" y="0"/>
                  <a:pt x="0" y="0"/>
                </a:cubicBezTo>
                <a:lnTo>
                  <a:pt x="0" y="174"/>
                </a:lnTo>
                <a:lnTo>
                  <a:pt x="150" y="87"/>
                </a:lnTo>
                <a:close/>
              </a:path>
            </a:pathLst>
          </a:custGeom>
          <a:solidFill>
            <a:srgbClr val="0070C0"/>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7" name="未知"/>
          <p:cNvSpPr/>
          <p:nvPr/>
        </p:nvSpPr>
        <p:spPr bwMode="auto">
          <a:xfrm flipH="1">
            <a:off x="1714326" y="3083715"/>
            <a:ext cx="3213673" cy="1845681"/>
          </a:xfrm>
          <a:custGeom>
            <a:avLst/>
            <a:gdLst>
              <a:gd name="T0" fmla="*/ 0 w 301"/>
              <a:gd name="T1" fmla="*/ 3886 h 173"/>
              <a:gd name="T2" fmla="*/ 6835 w 301"/>
              <a:gd name="T3" fmla="*/ 7818 h 173"/>
              <a:gd name="T4" fmla="*/ 13623 w 301"/>
              <a:gd name="T5" fmla="*/ 3886 h 173"/>
              <a:gd name="T6" fmla="*/ 6835 w 301"/>
              <a:gd name="T7" fmla="*/ 0 h 173"/>
              <a:gd name="T8" fmla="*/ 0 w 301"/>
              <a:gd name="T9" fmla="*/ 3886 h 173"/>
              <a:gd name="T10" fmla="*/ 0 60000 65536"/>
              <a:gd name="T11" fmla="*/ 0 60000 65536"/>
              <a:gd name="T12" fmla="*/ 0 60000 65536"/>
              <a:gd name="T13" fmla="*/ 0 60000 65536"/>
              <a:gd name="T14" fmla="*/ 0 60000 65536"/>
              <a:gd name="T15" fmla="*/ 0 w 301"/>
              <a:gd name="T16" fmla="*/ 0 h 173"/>
              <a:gd name="T17" fmla="*/ 301 w 301"/>
              <a:gd name="T18" fmla="*/ 173 h 173"/>
            </a:gdLst>
            <a:ahLst/>
            <a:cxnLst>
              <a:cxn ang="T10">
                <a:pos x="T0" y="T1"/>
              </a:cxn>
              <a:cxn ang="T11">
                <a:pos x="T2" y="T3"/>
              </a:cxn>
              <a:cxn ang="T12">
                <a:pos x="T4" y="T5"/>
              </a:cxn>
              <a:cxn ang="T13">
                <a:pos x="T6" y="T7"/>
              </a:cxn>
              <a:cxn ang="T14">
                <a:pos x="T8" y="T9"/>
              </a:cxn>
            </a:cxnLst>
            <a:rect l="T15" t="T16" r="T17" b="T18"/>
            <a:pathLst>
              <a:path w="301" h="173">
                <a:moveTo>
                  <a:pt x="0" y="86"/>
                </a:moveTo>
                <a:cubicBezTo>
                  <a:pt x="31" y="140"/>
                  <a:pt x="88" y="173"/>
                  <a:pt x="151" y="173"/>
                </a:cubicBezTo>
                <a:cubicBezTo>
                  <a:pt x="213" y="173"/>
                  <a:pt x="270" y="140"/>
                  <a:pt x="301" y="86"/>
                </a:cubicBezTo>
                <a:lnTo>
                  <a:pt x="151" y="0"/>
                </a:lnTo>
                <a:lnTo>
                  <a:pt x="0" y="86"/>
                </a:lnTo>
                <a:close/>
              </a:path>
            </a:pathLst>
          </a:custGeom>
          <a:solidFill>
            <a:srgbClr val="0070C0"/>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8" name="未知"/>
          <p:cNvSpPr/>
          <p:nvPr/>
        </p:nvSpPr>
        <p:spPr bwMode="auto">
          <a:xfrm flipH="1">
            <a:off x="3315608" y="1228509"/>
            <a:ext cx="1869485" cy="2774074"/>
          </a:xfrm>
          <a:custGeom>
            <a:avLst/>
            <a:gdLst>
              <a:gd name="T0" fmla="*/ 7883 w 175"/>
              <a:gd name="T1" fmla="*/ 0 h 260"/>
              <a:gd name="T2" fmla="*/ 47 w 175"/>
              <a:gd name="T3" fmla="*/ 7819 h 260"/>
              <a:gd name="T4" fmla="*/ 1090 w 175"/>
              <a:gd name="T5" fmla="*/ 11752 h 260"/>
              <a:gd name="T6" fmla="*/ 7930 w 175"/>
              <a:gd name="T7" fmla="*/ 7866 h 260"/>
              <a:gd name="T8" fmla="*/ 7883 w 175"/>
              <a:gd name="T9" fmla="*/ 0 h 260"/>
              <a:gd name="T10" fmla="*/ 0 60000 65536"/>
              <a:gd name="T11" fmla="*/ 0 60000 65536"/>
              <a:gd name="T12" fmla="*/ 0 60000 65536"/>
              <a:gd name="T13" fmla="*/ 0 60000 65536"/>
              <a:gd name="T14" fmla="*/ 0 60000 65536"/>
              <a:gd name="T15" fmla="*/ 0 w 175"/>
              <a:gd name="T16" fmla="*/ 0 h 260"/>
              <a:gd name="T17" fmla="*/ 175 w 175"/>
              <a:gd name="T18" fmla="*/ 260 h 260"/>
            </a:gdLst>
            <a:ahLst/>
            <a:cxnLst>
              <a:cxn ang="T10">
                <a:pos x="T0" y="T1"/>
              </a:cxn>
              <a:cxn ang="T11">
                <a:pos x="T2" y="T3"/>
              </a:cxn>
              <a:cxn ang="T12">
                <a:pos x="T4" y="T5"/>
              </a:cxn>
              <a:cxn ang="T13">
                <a:pos x="T6" y="T7"/>
              </a:cxn>
              <a:cxn ang="T14">
                <a:pos x="T8" y="T9"/>
              </a:cxn>
            </a:cxnLst>
            <a:rect l="T15" t="T16" r="T17" b="T18"/>
            <a:pathLst>
              <a:path w="175" h="260">
                <a:moveTo>
                  <a:pt x="174" y="0"/>
                </a:moveTo>
                <a:cubicBezTo>
                  <a:pt x="78" y="0"/>
                  <a:pt x="1" y="77"/>
                  <a:pt x="1" y="173"/>
                </a:cubicBezTo>
                <a:cubicBezTo>
                  <a:pt x="0" y="204"/>
                  <a:pt x="9" y="234"/>
                  <a:pt x="24" y="260"/>
                </a:cubicBezTo>
                <a:lnTo>
                  <a:pt x="175" y="174"/>
                </a:lnTo>
                <a:lnTo>
                  <a:pt x="174" y="0"/>
                </a:lnTo>
                <a:close/>
              </a:path>
            </a:pathLst>
          </a:custGeom>
          <a:solidFill>
            <a:schemeClr val="tx1">
              <a:lumMod val="65000"/>
              <a:lumOff val="35000"/>
            </a:schemeClr>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9" name="未知"/>
          <p:cNvSpPr/>
          <p:nvPr/>
        </p:nvSpPr>
        <p:spPr bwMode="auto">
          <a:xfrm flipH="1" flipV="1">
            <a:off x="2007920" y="1804590"/>
            <a:ext cx="1318797" cy="2640767"/>
          </a:xfrm>
          <a:custGeom>
            <a:avLst/>
            <a:gdLst>
              <a:gd name="T0" fmla="*/ 0 w 174"/>
              <a:gd name="T1" fmla="*/ 2147483647 h 348"/>
              <a:gd name="T2" fmla="*/ 2147483647 w 174"/>
              <a:gd name="T3" fmla="*/ 2147483647 h 348"/>
              <a:gd name="T4" fmla="*/ 0 w 174"/>
              <a:gd name="T5" fmla="*/ 0 h 348"/>
              <a:gd name="T6" fmla="*/ 0 w 174"/>
              <a:gd name="T7" fmla="*/ 2147483647 h 348"/>
              <a:gd name="T8" fmla="*/ 0 w 174"/>
              <a:gd name="T9" fmla="*/ 2147483647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0" y="347"/>
                </a:moveTo>
                <a:cubicBezTo>
                  <a:pt x="96" y="348"/>
                  <a:pt x="174" y="270"/>
                  <a:pt x="174" y="174"/>
                </a:cubicBezTo>
                <a:cubicBezTo>
                  <a:pt x="174" y="77"/>
                  <a:pt x="96" y="0"/>
                  <a:pt x="0" y="0"/>
                </a:cubicBezTo>
                <a:lnTo>
                  <a:pt x="0" y="174"/>
                </a:lnTo>
                <a:lnTo>
                  <a:pt x="0" y="347"/>
                </a:lnTo>
                <a:close/>
              </a:path>
            </a:pathLst>
          </a:custGeom>
          <a:solidFill>
            <a:schemeClr val="tx1">
              <a:lumMod val="50000"/>
              <a:lumOff val="50000"/>
            </a:schemeClr>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0" name="未知"/>
          <p:cNvSpPr/>
          <p:nvPr/>
        </p:nvSpPr>
        <p:spPr bwMode="auto">
          <a:xfrm flipH="1" flipV="1">
            <a:off x="3317198" y="1804587"/>
            <a:ext cx="1145814" cy="1314036"/>
          </a:xfrm>
          <a:custGeom>
            <a:avLst/>
            <a:gdLst>
              <a:gd name="T0" fmla="*/ 0 w 151"/>
              <a:gd name="T1" fmla="*/ 2147483647 h 173"/>
              <a:gd name="T2" fmla="*/ 2147483647 w 151"/>
              <a:gd name="T3" fmla="*/ 2147483647 h 173"/>
              <a:gd name="T4" fmla="*/ 2147483647 w 151"/>
              <a:gd name="T5" fmla="*/ 0 h 173"/>
              <a:gd name="T6" fmla="*/ 0 w 151"/>
              <a:gd name="T7" fmla="*/ 2147483647 h 173"/>
              <a:gd name="T8" fmla="*/ 0 60000 65536"/>
              <a:gd name="T9" fmla="*/ 0 60000 65536"/>
              <a:gd name="T10" fmla="*/ 0 60000 65536"/>
              <a:gd name="T11" fmla="*/ 0 60000 65536"/>
              <a:gd name="T12" fmla="*/ 0 w 151"/>
              <a:gd name="T13" fmla="*/ 0 h 173"/>
              <a:gd name="T14" fmla="*/ 151 w 151"/>
              <a:gd name="T15" fmla="*/ 173 h 173"/>
            </a:gdLst>
            <a:ahLst/>
            <a:cxnLst>
              <a:cxn ang="T8">
                <a:pos x="T0" y="T1"/>
              </a:cxn>
              <a:cxn ang="T9">
                <a:pos x="T2" y="T3"/>
              </a:cxn>
              <a:cxn ang="T10">
                <a:pos x="T4" y="T5"/>
              </a:cxn>
              <a:cxn ang="T11">
                <a:pos x="T6" y="T7"/>
              </a:cxn>
            </a:cxnLst>
            <a:rect l="T12" t="T13" r="T14" b="T15"/>
            <a:pathLst>
              <a:path w="151" h="173">
                <a:moveTo>
                  <a:pt x="0" y="86"/>
                </a:moveTo>
                <a:cubicBezTo>
                  <a:pt x="31" y="140"/>
                  <a:pt x="88" y="173"/>
                  <a:pt x="151" y="173"/>
                </a:cubicBezTo>
                <a:lnTo>
                  <a:pt x="151" y="0"/>
                </a:lnTo>
                <a:lnTo>
                  <a:pt x="0" y="86"/>
                </a:lnTo>
                <a:close/>
              </a:path>
            </a:pathLst>
          </a:custGeom>
          <a:solidFill>
            <a:srgbClr val="DDDDDD"/>
          </a:solidFill>
          <a:ln w="38100">
            <a:solidFill>
              <a:schemeClr val="bg1"/>
            </a:solidFill>
            <a:round/>
          </a:ln>
        </p:spPr>
        <p:txBody>
          <a:bodyPr/>
          <a:lstStyle/>
          <a:p>
            <a:pPr>
              <a:lnSpc>
                <a:spcPct val="130000"/>
              </a:lnSpc>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1" name="未知"/>
          <p:cNvSpPr/>
          <p:nvPr/>
        </p:nvSpPr>
        <p:spPr bwMode="auto">
          <a:xfrm flipH="1" flipV="1">
            <a:off x="3317198" y="3124970"/>
            <a:ext cx="1145814" cy="1320383"/>
          </a:xfrm>
          <a:custGeom>
            <a:avLst/>
            <a:gdLst>
              <a:gd name="T0" fmla="*/ 2147483647 w 151"/>
              <a:gd name="T1" fmla="*/ 0 h 174"/>
              <a:gd name="T2" fmla="*/ 0 w 151"/>
              <a:gd name="T3" fmla="*/ 2147483647 h 174"/>
              <a:gd name="T4" fmla="*/ 2147483647 w 151"/>
              <a:gd name="T5" fmla="*/ 2147483647 h 174"/>
              <a:gd name="T6" fmla="*/ 2147483647 w 151"/>
              <a:gd name="T7" fmla="*/ 0 h 174"/>
              <a:gd name="T8" fmla="*/ 0 60000 65536"/>
              <a:gd name="T9" fmla="*/ 0 60000 65536"/>
              <a:gd name="T10" fmla="*/ 0 60000 65536"/>
              <a:gd name="T11" fmla="*/ 0 60000 65536"/>
              <a:gd name="T12" fmla="*/ 0 w 151"/>
              <a:gd name="T13" fmla="*/ 0 h 174"/>
              <a:gd name="T14" fmla="*/ 151 w 151"/>
              <a:gd name="T15" fmla="*/ 174 h 174"/>
            </a:gdLst>
            <a:ahLst/>
            <a:cxnLst>
              <a:cxn ang="T8">
                <a:pos x="T0" y="T1"/>
              </a:cxn>
              <a:cxn ang="T9">
                <a:pos x="T2" y="T3"/>
              </a:cxn>
              <a:cxn ang="T10">
                <a:pos x="T4" y="T5"/>
              </a:cxn>
              <a:cxn ang="T11">
                <a:pos x="T6" y="T7"/>
              </a:cxn>
            </a:cxnLst>
            <a:rect l="T12" t="T13" r="T14" b="T15"/>
            <a:pathLst>
              <a:path w="151" h="174">
                <a:moveTo>
                  <a:pt x="150" y="0"/>
                </a:moveTo>
                <a:cubicBezTo>
                  <a:pt x="88" y="0"/>
                  <a:pt x="31" y="33"/>
                  <a:pt x="0" y="87"/>
                </a:cubicBezTo>
                <a:lnTo>
                  <a:pt x="151" y="174"/>
                </a:lnTo>
                <a:lnTo>
                  <a:pt x="150" y="0"/>
                </a:lnTo>
                <a:close/>
              </a:path>
            </a:pathLst>
          </a:custGeom>
          <a:solidFill>
            <a:srgbClr val="DDDDDD"/>
          </a:solidFill>
          <a:ln w="38100">
            <a:solidFill>
              <a:schemeClr val="bg1"/>
            </a:solidFill>
            <a:round/>
          </a:ln>
        </p:spPr>
        <p:txBody>
          <a:bodyPr/>
          <a:lstStyle/>
          <a:p>
            <a:pPr>
              <a:lnSpc>
                <a:spcPct val="130000"/>
              </a:lnSpc>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2" name="未知"/>
          <p:cNvSpPr/>
          <p:nvPr/>
        </p:nvSpPr>
        <p:spPr bwMode="auto">
          <a:xfrm flipH="1" flipV="1">
            <a:off x="3328302" y="2082319"/>
            <a:ext cx="2101188" cy="2072621"/>
          </a:xfrm>
          <a:custGeom>
            <a:avLst/>
            <a:gdLst>
              <a:gd name="T0" fmla="*/ 2147483647 w 175"/>
              <a:gd name="T1" fmla="*/ 0 h 173"/>
              <a:gd name="T2" fmla="*/ 144258970 w 175"/>
              <a:gd name="T3" fmla="*/ 2147483647 h 173"/>
              <a:gd name="T4" fmla="*/ 2147483647 w 175"/>
              <a:gd name="T5" fmla="*/ 2147483647 h 173"/>
              <a:gd name="T6" fmla="*/ 2147483647 w 175"/>
              <a:gd name="T7" fmla="*/ 2147483647 h 173"/>
              <a:gd name="T8" fmla="*/ 2147483647 w 175"/>
              <a:gd name="T9" fmla="*/ 0 h 173"/>
              <a:gd name="T10" fmla="*/ 0 60000 65536"/>
              <a:gd name="T11" fmla="*/ 0 60000 65536"/>
              <a:gd name="T12" fmla="*/ 0 60000 65536"/>
              <a:gd name="T13" fmla="*/ 0 60000 65536"/>
              <a:gd name="T14" fmla="*/ 0 60000 65536"/>
              <a:gd name="T15" fmla="*/ 0 w 175"/>
              <a:gd name="T16" fmla="*/ 0 h 173"/>
              <a:gd name="T17" fmla="*/ 175 w 175"/>
              <a:gd name="T18" fmla="*/ 173 h 173"/>
            </a:gdLst>
            <a:ahLst/>
            <a:cxnLst>
              <a:cxn ang="T10">
                <a:pos x="T0" y="T1"/>
              </a:cxn>
              <a:cxn ang="T11">
                <a:pos x="T2" y="T3"/>
              </a:cxn>
              <a:cxn ang="T12">
                <a:pos x="T4" y="T5"/>
              </a:cxn>
              <a:cxn ang="T13">
                <a:pos x="T6" y="T7"/>
              </a:cxn>
              <a:cxn ang="T14">
                <a:pos x="T8" y="T9"/>
              </a:cxn>
            </a:cxnLst>
            <a:rect l="T15" t="T16" r="T17" b="T18"/>
            <a:pathLst>
              <a:path w="175" h="173">
                <a:moveTo>
                  <a:pt x="24" y="0"/>
                </a:moveTo>
                <a:cubicBezTo>
                  <a:pt x="9" y="26"/>
                  <a:pt x="1" y="56"/>
                  <a:pt x="1" y="86"/>
                </a:cubicBezTo>
                <a:cubicBezTo>
                  <a:pt x="0" y="117"/>
                  <a:pt x="9" y="147"/>
                  <a:pt x="24" y="173"/>
                </a:cubicBezTo>
                <a:lnTo>
                  <a:pt x="175" y="87"/>
                </a:lnTo>
                <a:lnTo>
                  <a:pt x="24" y="0"/>
                </a:lnTo>
                <a:close/>
              </a:path>
            </a:pathLst>
          </a:custGeom>
          <a:solidFill>
            <a:srgbClr val="0070C0"/>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3" name="Text Box 18"/>
          <p:cNvSpPr txBox="1">
            <a:spLocks noChangeArrowheads="1"/>
          </p:cNvSpPr>
          <p:nvPr/>
        </p:nvSpPr>
        <p:spPr bwMode="auto">
          <a:xfrm>
            <a:off x="2004748" y="2856773"/>
            <a:ext cx="1209294" cy="309957"/>
          </a:xfrm>
          <a:prstGeom prst="rect">
            <a:avLst/>
          </a:prstGeom>
          <a:noFill/>
          <a:ln w="9525">
            <a:noFill/>
            <a:miter lim="800000"/>
          </a:ln>
        </p:spPr>
        <p:txBody>
          <a:bodyPr>
            <a:spAutoFit/>
          </a:bodyPr>
          <a:lstStyle/>
          <a:p>
            <a:pPr algn="ctr">
              <a:lnSpc>
                <a:spcPct val="130000"/>
              </a:lnSpc>
              <a:spcBef>
                <a:spcPct val="50000"/>
              </a:spcBef>
            </a:pPr>
            <a:r>
              <a:rPr lang="zh-CN" altLang="en-US" sz="1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此处添加内容</a:t>
            </a:r>
            <a:endParaRPr lang="zh-CN" altLang="en-US" sz="1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4" name="Text Box 19"/>
          <p:cNvSpPr txBox="1">
            <a:spLocks noChangeArrowheads="1"/>
          </p:cNvSpPr>
          <p:nvPr/>
        </p:nvSpPr>
        <p:spPr bwMode="auto">
          <a:xfrm>
            <a:off x="3994846" y="2942471"/>
            <a:ext cx="1209294" cy="309957"/>
          </a:xfrm>
          <a:prstGeom prst="rect">
            <a:avLst/>
          </a:prstGeom>
          <a:noFill/>
          <a:ln w="9525">
            <a:noFill/>
            <a:miter lim="800000"/>
          </a:ln>
        </p:spPr>
        <p:txBody>
          <a:bodyPr>
            <a:spAutoFit/>
          </a:bodyPr>
          <a:lstStyle/>
          <a:p>
            <a:pPr algn="ctr">
              <a:lnSpc>
                <a:spcPct val="130000"/>
              </a:lnSpc>
              <a:spcBef>
                <a:spcPct val="50000"/>
              </a:spcBef>
            </a:pPr>
            <a:r>
              <a:rPr lang="zh-CN" altLang="en-US" sz="1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此处添加内容</a:t>
            </a:r>
            <a:endParaRPr lang="zh-CN" altLang="en-US" sz="1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5" name="WordArt 20"/>
          <p:cNvSpPr>
            <a:spLocks noChangeArrowheads="1" noChangeShapeType="1"/>
          </p:cNvSpPr>
          <p:nvPr/>
        </p:nvSpPr>
        <p:spPr bwMode="auto">
          <a:xfrm rot="19732608">
            <a:off x="2026961" y="1728415"/>
            <a:ext cx="1085508" cy="180918"/>
          </a:xfrm>
          <a:prstGeom prst="rect">
            <a:avLst/>
          </a:prstGeom>
        </p:spPr>
        <p:txBody>
          <a:bodyPr spcFirstLastPara="1" wrap="none" fromWordArt="1">
            <a:prstTxWarp prst="textArchUp">
              <a:avLst>
                <a:gd name="adj" fmla="val 10800004"/>
              </a:avLst>
            </a:prstTxWarp>
          </a:bodyPr>
          <a:lstStyle/>
          <a:p>
            <a:pPr algn="ctr">
              <a:lnSpc>
                <a:spcPct val="130000"/>
              </a:lnSpc>
            </a:pPr>
            <a:r>
              <a:rPr lang="zh-CN" altLang="en-US" sz="1400" b="1" kern="10" dirty="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此处添加内容</a:t>
            </a:r>
            <a:endParaRPr lang="zh-CN" altLang="en-US" sz="1400" b="1" kern="10" dirty="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6" name="WordArt 21"/>
          <p:cNvSpPr>
            <a:spLocks noChangeArrowheads="1" noChangeShapeType="1"/>
          </p:cNvSpPr>
          <p:nvPr/>
        </p:nvSpPr>
        <p:spPr bwMode="auto">
          <a:xfrm rot="2039309">
            <a:off x="3537784" y="1737937"/>
            <a:ext cx="1085508" cy="180918"/>
          </a:xfrm>
          <a:prstGeom prst="rect">
            <a:avLst/>
          </a:prstGeom>
        </p:spPr>
        <p:txBody>
          <a:bodyPr spcFirstLastPara="1" wrap="none" fromWordArt="1">
            <a:prstTxWarp prst="textArchUp">
              <a:avLst>
                <a:gd name="adj" fmla="val 10800004"/>
              </a:avLst>
            </a:prstTxWarp>
          </a:bodyPr>
          <a:lstStyle/>
          <a:p>
            <a:pPr algn="ctr">
              <a:lnSpc>
                <a:spcPct val="130000"/>
              </a:lnSpc>
            </a:pPr>
            <a:r>
              <a:rPr lang="zh-CN" altLang="en-US" sz="1400" b="1" kern="10" dirty="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此处添加内容</a:t>
            </a:r>
            <a:endParaRPr lang="zh-CN" altLang="en-US" sz="1400" b="1" kern="10" dirty="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7" name="WordArt 22"/>
          <p:cNvSpPr>
            <a:spLocks noChangeArrowheads="1" noChangeShapeType="1"/>
          </p:cNvSpPr>
          <p:nvPr/>
        </p:nvSpPr>
        <p:spPr bwMode="auto">
          <a:xfrm rot="16200000">
            <a:off x="1292181" y="2977382"/>
            <a:ext cx="1085508" cy="180918"/>
          </a:xfrm>
          <a:prstGeom prst="rect">
            <a:avLst/>
          </a:prstGeom>
        </p:spPr>
        <p:txBody>
          <a:bodyPr spcFirstLastPara="1" wrap="none" fromWordArt="1">
            <a:prstTxWarp prst="textArchUp">
              <a:avLst>
                <a:gd name="adj" fmla="val 10800004"/>
              </a:avLst>
            </a:prstTxWarp>
          </a:bodyPr>
          <a:lstStyle/>
          <a:p>
            <a:pPr algn="ctr">
              <a:lnSpc>
                <a:spcPct val="130000"/>
              </a:lnSpc>
            </a:pPr>
            <a:r>
              <a:rPr lang="zh-CN" altLang="en-US" sz="1400" b="1" kern="1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此处添加内容</a:t>
            </a:r>
            <a:endParaRPr lang="zh-CN" altLang="en-US" sz="1400" b="1" kern="1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8" name="WordArt 23"/>
          <p:cNvSpPr>
            <a:spLocks noChangeArrowheads="1" noChangeShapeType="1"/>
          </p:cNvSpPr>
          <p:nvPr/>
        </p:nvSpPr>
        <p:spPr bwMode="auto">
          <a:xfrm>
            <a:off x="2753807" y="4489793"/>
            <a:ext cx="1085508" cy="180918"/>
          </a:xfrm>
          <a:prstGeom prst="rect">
            <a:avLst/>
          </a:prstGeom>
        </p:spPr>
        <p:txBody>
          <a:bodyPr spcFirstLastPara="1" wrap="none" fromWordArt="1">
            <a:prstTxWarp prst="textArchDown">
              <a:avLst>
                <a:gd name="adj" fmla="val 0"/>
              </a:avLst>
            </a:prstTxWarp>
          </a:bodyPr>
          <a:lstStyle/>
          <a:p>
            <a:pPr algn="ctr">
              <a:lnSpc>
                <a:spcPct val="130000"/>
              </a:lnSpc>
            </a:pPr>
            <a:r>
              <a:rPr lang="zh-CN" altLang="en-US" sz="1400" b="1" kern="1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此处添加内容</a:t>
            </a:r>
            <a:endParaRPr lang="zh-CN" altLang="en-US" sz="1400" b="1" kern="10">
              <a:ln w="9525">
                <a:noFill/>
                <a:round/>
              </a:ln>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TextBox 20"/>
          <p:cNvSpPr txBox="1"/>
          <p:nvPr/>
        </p:nvSpPr>
        <p:spPr bwMode="auto">
          <a:xfrm>
            <a:off x="5879380" y="2339638"/>
            <a:ext cx="4944661" cy="1864368"/>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a:t>
            </a:r>
            <a:r>
              <a:rPr lang="zh-CN" altLang="en-US"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altLang="zh-CN"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nSpc>
                <a:spcPct val="130000"/>
              </a:lnSpc>
              <a:defRPr/>
            </a:pPr>
            <a:endParaRPr lang="en-US" altLang="zh-CN"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nSpc>
                <a:spcPct val="130000"/>
              </a:lnSpc>
              <a:defRPr/>
            </a:pPr>
            <a:r>
              <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a:t>
            </a:r>
            <a:r>
              <a:rPr lang="zh-CN" altLang="en-US"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TextBox 20"/>
          <p:cNvSpPr txBox="1"/>
          <p:nvPr/>
        </p:nvSpPr>
        <p:spPr bwMode="auto">
          <a:xfrm>
            <a:off x="1082582" y="5805457"/>
            <a:ext cx="10191350"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点击添加相关标题文字点击添加相关标题文字点击添加相关标题文字点击添加相关标题文字点击添加相关标题文字点击添加相关标题</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文字点击</a:t>
            </a: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添加相关标题文字点击添加相关标题文字点击添加相关标题文字点击添加相关标题文字点击添加相关标题文字点击添加相关标题</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TextBox 19"/>
          <p:cNvSpPr txBox="1">
            <a:spLocks noChangeArrowheads="1"/>
          </p:cNvSpPr>
          <p:nvPr/>
        </p:nvSpPr>
        <p:spPr bwMode="auto">
          <a:xfrm>
            <a:off x="1082583" y="5231599"/>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3" name="组合 32"/>
          <p:cNvGrpSpPr/>
          <p:nvPr/>
        </p:nvGrpSpPr>
        <p:grpSpPr>
          <a:xfrm>
            <a:off x="-23476" y="-94997"/>
            <a:ext cx="12892377" cy="7340492"/>
            <a:chOff x="-23476" y="-94997"/>
            <a:chExt cx="12892377" cy="7340492"/>
          </a:xfrm>
        </p:grpSpPr>
        <p:sp>
          <p:nvSpPr>
            <p:cNvPr id="34" name="矩形 33"/>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5" name="组合 34"/>
            <p:cNvGrpSpPr/>
            <p:nvPr/>
          </p:nvGrpSpPr>
          <p:grpSpPr>
            <a:xfrm>
              <a:off x="-23476" y="-94997"/>
              <a:ext cx="12880639" cy="614978"/>
              <a:chOff x="-23476" y="-94997"/>
              <a:chExt cx="12880639" cy="614978"/>
            </a:xfrm>
          </p:grpSpPr>
          <p:sp>
            <p:nvSpPr>
              <p:cNvPr id="36" name="矩形 35"/>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7" name="矩形 36"/>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8"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9"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0"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2"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38"/>
                                        </p:tgtEl>
                                        <p:attrNameLst>
                                          <p:attrName>style.visibility</p:attrName>
                                        </p:attrNameLst>
                                      </p:cBhvr>
                                      <p:to>
                                        <p:strVal val="visible"/>
                                      </p:to>
                                    </p:set>
                                    <p:animEffect transition="in" filter="wheel(1)">
                                      <p:cBhvr>
                                        <p:cTn id="21" dur="2000"/>
                                        <p:tgtEl>
                                          <p:spTgt spid="183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36"/>
                                        </p:tgtEl>
                                        <p:attrNameLst>
                                          <p:attrName>style.visibility</p:attrName>
                                        </p:attrNameLst>
                                      </p:cBhvr>
                                      <p:to>
                                        <p:strVal val="visible"/>
                                      </p:to>
                                    </p:set>
                                    <p:animEffect transition="in" filter="wheel(1)">
                                      <p:cBhvr>
                                        <p:cTn id="24" dur="2000"/>
                                        <p:tgtEl>
                                          <p:spTgt spid="183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835"/>
                                        </p:tgtEl>
                                        <p:attrNameLst>
                                          <p:attrName>style.visibility</p:attrName>
                                        </p:attrNameLst>
                                      </p:cBhvr>
                                      <p:to>
                                        <p:strVal val="visible"/>
                                      </p:to>
                                    </p:set>
                                    <p:animEffect transition="in" filter="wheel(1)">
                                      <p:cBhvr>
                                        <p:cTn id="27" dur="2000"/>
                                        <p:tgtEl>
                                          <p:spTgt spid="183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837"/>
                                        </p:tgtEl>
                                        <p:attrNameLst>
                                          <p:attrName>style.visibility</p:attrName>
                                        </p:attrNameLst>
                                      </p:cBhvr>
                                      <p:to>
                                        <p:strVal val="visible"/>
                                      </p:to>
                                    </p:set>
                                    <p:animEffect transition="in" filter="wheel(1)">
                                      <p:cBhvr>
                                        <p:cTn id="30" dur="2000"/>
                                        <p:tgtEl>
                                          <p:spTgt spid="18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39"/>
                                        </p:tgtEl>
                                        <p:attrNameLst>
                                          <p:attrName>style.visibility</p:attrName>
                                        </p:attrNameLst>
                                      </p:cBhvr>
                                      <p:to>
                                        <p:strVal val="visible"/>
                                      </p:to>
                                    </p:set>
                                    <p:animEffect transition="in" filter="fade">
                                      <p:cBhvr>
                                        <p:cTn id="35" dur="500"/>
                                        <p:tgtEl>
                                          <p:spTgt spid="18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41"/>
                                        </p:tgtEl>
                                        <p:attrNameLst>
                                          <p:attrName>style.visibility</p:attrName>
                                        </p:attrNameLst>
                                      </p:cBhvr>
                                      <p:to>
                                        <p:strVal val="visible"/>
                                      </p:to>
                                    </p:set>
                                    <p:animEffect transition="in" filter="fade">
                                      <p:cBhvr>
                                        <p:cTn id="38" dur="500"/>
                                        <p:tgtEl>
                                          <p:spTgt spid="18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40"/>
                                        </p:tgtEl>
                                        <p:attrNameLst>
                                          <p:attrName>style.visibility</p:attrName>
                                        </p:attrNameLst>
                                      </p:cBhvr>
                                      <p:to>
                                        <p:strVal val="visible"/>
                                      </p:to>
                                    </p:set>
                                    <p:animEffect transition="in" filter="fade">
                                      <p:cBhvr>
                                        <p:cTn id="41" dur="500"/>
                                        <p:tgtEl>
                                          <p:spTgt spid="1840"/>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842"/>
                                        </p:tgtEl>
                                        <p:attrNameLst>
                                          <p:attrName>style.visibility</p:attrName>
                                        </p:attrNameLst>
                                      </p:cBhvr>
                                      <p:to>
                                        <p:strVal val="visible"/>
                                      </p:to>
                                    </p:set>
                                    <p:anim calcmode="lin" valueType="num">
                                      <p:cBhvr>
                                        <p:cTn id="46" dur="1000" fill="hold"/>
                                        <p:tgtEl>
                                          <p:spTgt spid="1842"/>
                                        </p:tgtEl>
                                        <p:attrNameLst>
                                          <p:attrName>ppt_w</p:attrName>
                                        </p:attrNameLst>
                                      </p:cBhvr>
                                      <p:tavLst>
                                        <p:tav tm="0">
                                          <p:val>
                                            <p:fltVal val="0"/>
                                          </p:val>
                                        </p:tav>
                                        <p:tav tm="100000">
                                          <p:val>
                                            <p:strVal val="#ppt_w"/>
                                          </p:val>
                                        </p:tav>
                                      </p:tavLst>
                                    </p:anim>
                                    <p:anim calcmode="lin" valueType="num">
                                      <p:cBhvr>
                                        <p:cTn id="47" dur="1000" fill="hold"/>
                                        <p:tgtEl>
                                          <p:spTgt spid="1842"/>
                                        </p:tgtEl>
                                        <p:attrNameLst>
                                          <p:attrName>ppt_h</p:attrName>
                                        </p:attrNameLst>
                                      </p:cBhvr>
                                      <p:tavLst>
                                        <p:tav tm="0">
                                          <p:val>
                                            <p:fltVal val="0"/>
                                          </p:val>
                                        </p:tav>
                                        <p:tav tm="100000">
                                          <p:val>
                                            <p:strVal val="#ppt_h"/>
                                          </p:val>
                                        </p:tav>
                                      </p:tavLst>
                                    </p:anim>
                                    <p:anim calcmode="lin" valueType="num">
                                      <p:cBhvr>
                                        <p:cTn id="48" dur="1000" fill="hold"/>
                                        <p:tgtEl>
                                          <p:spTgt spid="184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8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250" fill="hold"/>
                                        <p:tgtEl>
                                          <p:spTgt spid="26"/>
                                        </p:tgtEl>
                                        <p:attrNameLst>
                                          <p:attrName>ppt_x</p:attrName>
                                        </p:attrNameLst>
                                      </p:cBhvr>
                                      <p:tavLst>
                                        <p:tav tm="0">
                                          <p:val>
                                            <p:strVal val="0-#ppt_w/2"/>
                                          </p:val>
                                        </p:tav>
                                        <p:tav tm="100000">
                                          <p:val>
                                            <p:strVal val="#ppt_x"/>
                                          </p:val>
                                        </p:tav>
                                      </p:tavLst>
                                    </p:anim>
                                    <p:anim calcmode="lin" valueType="num">
                                      <p:cBhvr additive="base">
                                        <p:cTn id="55" dur="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1+#ppt_w/2"/>
                                          </p:val>
                                        </p:tav>
                                        <p:tav tm="100000">
                                          <p:val>
                                            <p:strVal val="#ppt_x"/>
                                          </p:val>
                                        </p:tav>
                                      </p:tavLst>
                                    </p:anim>
                                    <p:anim calcmode="lin" valueType="num">
                                      <p:cBhvr additive="base">
                                        <p:cTn id="61" dur="500" fill="hold"/>
                                        <p:tgtEl>
                                          <p:spTgt spid="2"/>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50" presetClass="entr" presetSubtype="0" decel="10000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strVal val="#ppt_w+.3"/>
                                          </p:val>
                                        </p:tav>
                                        <p:tav tm="100000">
                                          <p:val>
                                            <p:strVal val="#ppt_w"/>
                                          </p:val>
                                        </p:tav>
                                      </p:tavLst>
                                    </p:anim>
                                    <p:anim calcmode="lin" valueType="num">
                                      <p:cBhvr>
                                        <p:cTn id="66" dur="1000" fill="hold"/>
                                        <p:tgtEl>
                                          <p:spTgt spid="32"/>
                                        </p:tgtEl>
                                        <p:attrNameLst>
                                          <p:attrName>ppt_h</p:attrName>
                                        </p:attrNameLst>
                                      </p:cBhvr>
                                      <p:tavLst>
                                        <p:tav tm="0">
                                          <p:val>
                                            <p:strVal val="#ppt_h"/>
                                          </p:val>
                                        </p:tav>
                                        <p:tav tm="100000">
                                          <p:val>
                                            <p:strVal val="#ppt_h"/>
                                          </p:val>
                                        </p:tav>
                                      </p:tavLst>
                                    </p:anim>
                                    <p:animEffect transition="in" filter="fade">
                                      <p:cBhvr>
                                        <p:cTn id="67" dur="1000"/>
                                        <p:tgtEl>
                                          <p:spTgt spid="32"/>
                                        </p:tgtEl>
                                      </p:cBhvr>
                                    </p:animEffect>
                                  </p:childTnLst>
                                </p:cTn>
                              </p:par>
                            </p:childTnLst>
                          </p:cTn>
                        </p:par>
                        <p:par>
                          <p:cTn id="68" fill="hold">
                            <p:stCondLst>
                              <p:cond delay="1500"/>
                            </p:stCondLst>
                            <p:childTnLst>
                              <p:par>
                                <p:cTn id="69" presetID="18" presetClass="entr" presetSubtype="12"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strips(downLeft)">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35" grpId="0" animBg="1"/>
      <p:bldP spid="1836" grpId="0" animBg="1"/>
      <p:bldP spid="1837" grpId="0" animBg="1"/>
      <p:bldP spid="1838" grpId="0" animBg="1"/>
      <p:bldP spid="1839" grpId="0" animBg="1"/>
      <p:bldP spid="1840" grpId="0" animBg="1"/>
      <p:bldP spid="1841" grpId="0" animBg="1"/>
      <p:bldP spid="1842" grpId="0" animBg="1"/>
      <p:bldP spid="1843" grpId="0"/>
      <p:bldP spid="1844" grpId="0"/>
      <p:bldP spid="1845" grpId="0"/>
      <p:bldP spid="1846" grpId="0"/>
      <p:bldP spid="1847" grpId="0"/>
      <p:bldP spid="1848" grpId="0"/>
      <p:bldP spid="26"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bwMode="auto">
          <a:xfrm>
            <a:off x="7545449" y="2053481"/>
            <a:ext cx="1336981" cy="3071266"/>
          </a:xfrm>
          <a:prstGeom prst="roundRect">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5478595" y="2053481"/>
            <a:ext cx="1336981" cy="3071266"/>
          </a:xfrm>
          <a:prstGeom prst="roundRect">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3416206" y="2053481"/>
            <a:ext cx="1334749" cy="3071266"/>
          </a:xfrm>
          <a:prstGeom prst="roundRect">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圆角矩形 28"/>
          <p:cNvSpPr/>
          <p:nvPr/>
        </p:nvSpPr>
        <p:spPr bwMode="auto">
          <a:xfrm>
            <a:off x="1353815" y="2053481"/>
            <a:ext cx="1336981" cy="3071266"/>
          </a:xfrm>
          <a:prstGeom prst="roundRect">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0" name="任意多边形 49"/>
          <p:cNvSpPr/>
          <p:nvPr/>
        </p:nvSpPr>
        <p:spPr bwMode="auto">
          <a:xfrm>
            <a:off x="3418436" y="3611433"/>
            <a:ext cx="1334751" cy="2086944"/>
          </a:xfrm>
          <a:custGeom>
            <a:avLst/>
            <a:gdLst>
              <a:gd name="connsiteX0" fmla="*/ 76272 w 1334916"/>
              <a:gd name="connsiteY0" fmla="*/ 0 h 2087202"/>
              <a:gd name="connsiteX1" fmla="*/ 1258644 w 1334916"/>
              <a:gd name="connsiteY1" fmla="*/ 0 h 2087202"/>
              <a:gd name="connsiteX2" fmla="*/ 1334916 w 1334916"/>
              <a:gd name="connsiteY2" fmla="*/ 76272 h 2087202"/>
              <a:gd name="connsiteX3" fmla="*/ 1334916 w 1334916"/>
              <a:gd name="connsiteY3" fmla="*/ 196443 h 2087202"/>
              <a:gd name="connsiteX4" fmla="*/ 1334916 w 1334916"/>
              <a:gd name="connsiteY4" fmla="*/ 381350 h 2087202"/>
              <a:gd name="connsiteX5" fmla="*/ 1334916 w 1334916"/>
              <a:gd name="connsiteY5" fmla="*/ 2087202 h 2087202"/>
              <a:gd name="connsiteX6" fmla="*/ 0 w 1334916"/>
              <a:gd name="connsiteY6" fmla="*/ 2087202 h 2087202"/>
              <a:gd name="connsiteX7" fmla="*/ 0 w 1334916"/>
              <a:gd name="connsiteY7" fmla="*/ 381350 h 2087202"/>
              <a:gd name="connsiteX8" fmla="*/ 0 w 1334916"/>
              <a:gd name="connsiteY8" fmla="*/ 196443 h 2087202"/>
              <a:gd name="connsiteX9" fmla="*/ 0 w 1334916"/>
              <a:gd name="connsiteY9" fmla="*/ 76272 h 2087202"/>
              <a:gd name="connsiteX10" fmla="*/ 76272 w 1334916"/>
              <a:gd name="connsiteY10" fmla="*/ 0 h 20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4916" h="2087202">
                <a:moveTo>
                  <a:pt x="76272" y="0"/>
                </a:moveTo>
                <a:lnTo>
                  <a:pt x="1258644" y="0"/>
                </a:lnTo>
                <a:cubicBezTo>
                  <a:pt x="1300768" y="0"/>
                  <a:pt x="1334916" y="34148"/>
                  <a:pt x="1334916" y="76272"/>
                </a:cubicBezTo>
                <a:lnTo>
                  <a:pt x="1334916" y="196443"/>
                </a:lnTo>
                <a:lnTo>
                  <a:pt x="1334916" y="381350"/>
                </a:lnTo>
                <a:lnTo>
                  <a:pt x="1334916" y="2087202"/>
                </a:lnTo>
                <a:lnTo>
                  <a:pt x="0" y="2087202"/>
                </a:lnTo>
                <a:lnTo>
                  <a:pt x="0" y="381350"/>
                </a:lnTo>
                <a:lnTo>
                  <a:pt x="0" y="196443"/>
                </a:lnTo>
                <a:lnTo>
                  <a:pt x="0" y="76272"/>
                </a:lnTo>
                <a:cubicBezTo>
                  <a:pt x="0" y="34148"/>
                  <a:pt x="34148" y="0"/>
                  <a:pt x="76272" y="0"/>
                </a:cubicBezTo>
                <a:close/>
              </a:path>
            </a:pathLst>
          </a:cu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9" name="任意多边形 48"/>
          <p:cNvSpPr/>
          <p:nvPr/>
        </p:nvSpPr>
        <p:spPr bwMode="auto">
          <a:xfrm>
            <a:off x="1353811" y="4354699"/>
            <a:ext cx="1336985" cy="1343678"/>
          </a:xfrm>
          <a:custGeom>
            <a:avLst/>
            <a:gdLst>
              <a:gd name="connsiteX0" fmla="*/ 92273 w 1337150"/>
              <a:gd name="connsiteY0" fmla="*/ 0 h 1343844"/>
              <a:gd name="connsiteX1" fmla="*/ 1244880 w 1337150"/>
              <a:gd name="connsiteY1" fmla="*/ 0 h 1343844"/>
              <a:gd name="connsiteX2" fmla="*/ 1337150 w 1337150"/>
              <a:gd name="connsiteY2" fmla="*/ 92270 h 1343844"/>
              <a:gd name="connsiteX3" fmla="*/ 1337150 w 1337150"/>
              <a:gd name="connsiteY3" fmla="*/ 461340 h 1343844"/>
              <a:gd name="connsiteX4" fmla="*/ 1337147 w 1337150"/>
              <a:gd name="connsiteY4" fmla="*/ 461355 h 1343844"/>
              <a:gd name="connsiteX5" fmla="*/ 1337147 w 1337150"/>
              <a:gd name="connsiteY5" fmla="*/ 1343844 h 1343844"/>
              <a:gd name="connsiteX6" fmla="*/ 0 w 1337150"/>
              <a:gd name="connsiteY6" fmla="*/ 1343844 h 1343844"/>
              <a:gd name="connsiteX7" fmla="*/ 0 w 1337150"/>
              <a:gd name="connsiteY7" fmla="*/ 196441 h 1343844"/>
              <a:gd name="connsiteX8" fmla="*/ 3 w 1337150"/>
              <a:gd name="connsiteY8" fmla="*/ 196441 h 1343844"/>
              <a:gd name="connsiteX9" fmla="*/ 3 w 1337150"/>
              <a:gd name="connsiteY9" fmla="*/ 92270 h 1343844"/>
              <a:gd name="connsiteX10" fmla="*/ 92273 w 1337150"/>
              <a:gd name="connsiteY10" fmla="*/ 0 h 134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150" h="1343844">
                <a:moveTo>
                  <a:pt x="92273" y="0"/>
                </a:moveTo>
                <a:lnTo>
                  <a:pt x="1244880" y="0"/>
                </a:lnTo>
                <a:cubicBezTo>
                  <a:pt x="1295839" y="0"/>
                  <a:pt x="1337150" y="41311"/>
                  <a:pt x="1337150" y="92270"/>
                </a:cubicBezTo>
                <a:lnTo>
                  <a:pt x="1337150" y="461340"/>
                </a:lnTo>
                <a:lnTo>
                  <a:pt x="1337147" y="461355"/>
                </a:lnTo>
                <a:lnTo>
                  <a:pt x="1337147" y="1343844"/>
                </a:lnTo>
                <a:lnTo>
                  <a:pt x="0" y="1343844"/>
                </a:lnTo>
                <a:lnTo>
                  <a:pt x="0" y="196441"/>
                </a:lnTo>
                <a:lnTo>
                  <a:pt x="3" y="196441"/>
                </a:lnTo>
                <a:lnTo>
                  <a:pt x="3" y="92270"/>
                </a:lnTo>
                <a:cubicBezTo>
                  <a:pt x="3" y="41311"/>
                  <a:pt x="41314" y="0"/>
                  <a:pt x="92273" y="0"/>
                </a:cubicBezTo>
                <a:close/>
              </a:path>
            </a:pathLst>
          </a:cu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1" name="任意多边形 50"/>
          <p:cNvSpPr/>
          <p:nvPr/>
        </p:nvSpPr>
        <p:spPr bwMode="auto">
          <a:xfrm>
            <a:off x="5487524" y="3167262"/>
            <a:ext cx="1330287" cy="2531114"/>
          </a:xfrm>
          <a:custGeom>
            <a:avLst/>
            <a:gdLst>
              <a:gd name="connsiteX0" fmla="*/ 92270 w 1330451"/>
              <a:gd name="connsiteY0" fmla="*/ 0 h 2531427"/>
              <a:gd name="connsiteX1" fmla="*/ 1238181 w 1330451"/>
              <a:gd name="connsiteY1" fmla="*/ 0 h 2531427"/>
              <a:gd name="connsiteX2" fmla="*/ 1330451 w 1330451"/>
              <a:gd name="connsiteY2" fmla="*/ 92270 h 2531427"/>
              <a:gd name="connsiteX3" fmla="*/ 1330451 w 1330451"/>
              <a:gd name="connsiteY3" fmla="*/ 236623 h 2531427"/>
              <a:gd name="connsiteX4" fmla="*/ 1330451 w 1330451"/>
              <a:gd name="connsiteY4" fmla="*/ 461340 h 2531427"/>
              <a:gd name="connsiteX5" fmla="*/ 1330451 w 1330451"/>
              <a:gd name="connsiteY5" fmla="*/ 2531427 h 2531427"/>
              <a:gd name="connsiteX6" fmla="*/ 0 w 1330451"/>
              <a:gd name="connsiteY6" fmla="*/ 2531427 h 2531427"/>
              <a:gd name="connsiteX7" fmla="*/ 0 w 1330451"/>
              <a:gd name="connsiteY7" fmla="*/ 461340 h 2531427"/>
              <a:gd name="connsiteX8" fmla="*/ 0 w 1330451"/>
              <a:gd name="connsiteY8" fmla="*/ 236623 h 2531427"/>
              <a:gd name="connsiteX9" fmla="*/ 0 w 1330451"/>
              <a:gd name="connsiteY9" fmla="*/ 92270 h 2531427"/>
              <a:gd name="connsiteX10" fmla="*/ 92270 w 1330451"/>
              <a:gd name="connsiteY10" fmla="*/ 0 h 253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0451" h="2531427">
                <a:moveTo>
                  <a:pt x="92270" y="0"/>
                </a:moveTo>
                <a:lnTo>
                  <a:pt x="1238181" y="0"/>
                </a:lnTo>
                <a:cubicBezTo>
                  <a:pt x="1289140" y="0"/>
                  <a:pt x="1330451" y="41311"/>
                  <a:pt x="1330451" y="92270"/>
                </a:cubicBezTo>
                <a:lnTo>
                  <a:pt x="1330451" y="236623"/>
                </a:lnTo>
                <a:lnTo>
                  <a:pt x="1330451" y="461340"/>
                </a:lnTo>
                <a:lnTo>
                  <a:pt x="1330451" y="2531427"/>
                </a:lnTo>
                <a:lnTo>
                  <a:pt x="0" y="2531427"/>
                </a:lnTo>
                <a:lnTo>
                  <a:pt x="0" y="461340"/>
                </a:lnTo>
                <a:lnTo>
                  <a:pt x="0" y="236623"/>
                </a:lnTo>
                <a:lnTo>
                  <a:pt x="0" y="92270"/>
                </a:lnTo>
                <a:cubicBezTo>
                  <a:pt x="0" y="41311"/>
                  <a:pt x="41311" y="0"/>
                  <a:pt x="92270" y="0"/>
                </a:cubicBezTo>
                <a:close/>
              </a:path>
            </a:pathLst>
          </a:cu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2" name="任意多边形 51"/>
          <p:cNvSpPr/>
          <p:nvPr/>
        </p:nvSpPr>
        <p:spPr bwMode="auto">
          <a:xfrm>
            <a:off x="7545450" y="2357036"/>
            <a:ext cx="1336982" cy="3341341"/>
          </a:xfrm>
          <a:custGeom>
            <a:avLst/>
            <a:gdLst>
              <a:gd name="connsiteX0" fmla="*/ 112361 w 1337147"/>
              <a:gd name="connsiteY0" fmla="*/ 0 h 3341754"/>
              <a:gd name="connsiteX1" fmla="*/ 1224786 w 1337147"/>
              <a:gd name="connsiteY1" fmla="*/ 0 h 3341754"/>
              <a:gd name="connsiteX2" fmla="*/ 1337147 w 1337147"/>
              <a:gd name="connsiteY2" fmla="*/ 112361 h 3341754"/>
              <a:gd name="connsiteX3" fmla="*/ 1337147 w 1337147"/>
              <a:gd name="connsiteY3" fmla="*/ 546914 h 3341754"/>
              <a:gd name="connsiteX4" fmla="*/ 1337147 w 1337147"/>
              <a:gd name="connsiteY4" fmla="*/ 561793 h 3341754"/>
              <a:gd name="connsiteX5" fmla="*/ 1337147 w 1337147"/>
              <a:gd name="connsiteY5" fmla="*/ 3341754 h 3341754"/>
              <a:gd name="connsiteX6" fmla="*/ 0 w 1337147"/>
              <a:gd name="connsiteY6" fmla="*/ 3341754 h 3341754"/>
              <a:gd name="connsiteX7" fmla="*/ 0 w 1337147"/>
              <a:gd name="connsiteY7" fmla="*/ 561793 h 3341754"/>
              <a:gd name="connsiteX8" fmla="*/ 0 w 1337147"/>
              <a:gd name="connsiteY8" fmla="*/ 546914 h 3341754"/>
              <a:gd name="connsiteX9" fmla="*/ 0 w 1337147"/>
              <a:gd name="connsiteY9" fmla="*/ 112361 h 3341754"/>
              <a:gd name="connsiteX10" fmla="*/ 112361 w 1337147"/>
              <a:gd name="connsiteY10" fmla="*/ 0 h 334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147" h="3341754">
                <a:moveTo>
                  <a:pt x="112361" y="0"/>
                </a:moveTo>
                <a:lnTo>
                  <a:pt x="1224786" y="0"/>
                </a:lnTo>
                <a:cubicBezTo>
                  <a:pt x="1286841" y="0"/>
                  <a:pt x="1337147" y="50306"/>
                  <a:pt x="1337147" y="112361"/>
                </a:cubicBezTo>
                <a:lnTo>
                  <a:pt x="1337147" y="546914"/>
                </a:lnTo>
                <a:lnTo>
                  <a:pt x="1337147" y="561793"/>
                </a:lnTo>
                <a:lnTo>
                  <a:pt x="1337147" y="3341754"/>
                </a:lnTo>
                <a:lnTo>
                  <a:pt x="0" y="3341754"/>
                </a:lnTo>
                <a:lnTo>
                  <a:pt x="0" y="561793"/>
                </a:lnTo>
                <a:lnTo>
                  <a:pt x="0" y="546914"/>
                </a:lnTo>
                <a:lnTo>
                  <a:pt x="0" y="112361"/>
                </a:lnTo>
                <a:cubicBezTo>
                  <a:pt x="0" y="50306"/>
                  <a:pt x="50306" y="0"/>
                  <a:pt x="112361" y="0"/>
                </a:cubicBezTo>
                <a:close/>
              </a:path>
            </a:pathLst>
          </a:cu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130000"/>
              </a:lnSpc>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6" name="组合 5"/>
          <p:cNvGrpSpPr/>
          <p:nvPr/>
        </p:nvGrpSpPr>
        <p:grpSpPr>
          <a:xfrm>
            <a:off x="559214" y="1749927"/>
            <a:ext cx="9416907" cy="3948450"/>
            <a:chOff x="1770568" y="2098362"/>
            <a:chExt cx="9418070" cy="3948938"/>
          </a:xfrm>
        </p:grpSpPr>
        <p:cxnSp>
          <p:nvCxnSpPr>
            <p:cNvPr id="5" name="直接连接符 4"/>
            <p:cNvCxnSpPr/>
            <p:nvPr/>
          </p:nvCxnSpPr>
          <p:spPr>
            <a:xfrm flipH="1">
              <a:off x="2094250" y="6027209"/>
              <a:ext cx="9094388" cy="20091"/>
            </a:xfrm>
            <a:prstGeom prst="line">
              <a:avLst/>
            </a:prstGeom>
            <a:ln w="28575">
              <a:solidFill>
                <a:schemeClr val="tx1">
                  <a:lumMod val="75000"/>
                  <a:lumOff val="25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bwMode="auto">
            <a:xfrm>
              <a:off x="1770568" y="2098362"/>
              <a:ext cx="0" cy="3948938"/>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flipH="1">
              <a:off x="1770568" y="6047300"/>
              <a:ext cx="1462155"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flipH="1">
              <a:off x="3232724" y="6047300"/>
              <a:ext cx="2067110"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flipH="1">
              <a:off x="5333317" y="6047300"/>
              <a:ext cx="2067110"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auto">
            <a:xfrm flipH="1">
              <a:off x="7400427" y="6047300"/>
              <a:ext cx="2064876" cy="0"/>
            </a:xfrm>
            <a:prstGeom prst="line">
              <a:avLst/>
            </a:prstGeom>
            <a:ln w="28575">
              <a:solidFill>
                <a:schemeClr val="tx1">
                  <a:lumMod val="75000"/>
                  <a:lumOff val="2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sp>
        <p:nvSpPr>
          <p:cNvPr id="15384" name="TextBox 2"/>
          <p:cNvSpPr txBox="1">
            <a:spLocks noChangeArrowheads="1"/>
          </p:cNvSpPr>
          <p:nvPr/>
        </p:nvSpPr>
        <p:spPr bwMode="auto">
          <a:xfrm>
            <a:off x="1290213" y="4674100"/>
            <a:ext cx="1398999"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45%</a:t>
            </a:r>
            <a:endParaRPr lang="zh-CN" altLang="en-US"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85" name="TextBox 31"/>
          <p:cNvSpPr txBox="1">
            <a:spLocks noChangeArrowheads="1"/>
          </p:cNvSpPr>
          <p:nvPr/>
        </p:nvSpPr>
        <p:spPr bwMode="auto">
          <a:xfrm>
            <a:off x="3388545" y="4296725"/>
            <a:ext cx="1398999"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45%</a:t>
            </a:r>
            <a:endParaRPr lang="zh-CN" altLang="en-US"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86" name="TextBox 35"/>
          <p:cNvSpPr txBox="1">
            <a:spLocks noChangeArrowheads="1"/>
          </p:cNvSpPr>
          <p:nvPr/>
        </p:nvSpPr>
        <p:spPr bwMode="auto">
          <a:xfrm>
            <a:off x="5479013" y="4076456"/>
            <a:ext cx="1398999"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70%</a:t>
            </a:r>
            <a:endParaRPr lang="zh-CN" altLang="en-US"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87" name="TextBox 36"/>
          <p:cNvSpPr txBox="1">
            <a:spLocks noChangeArrowheads="1"/>
          </p:cNvSpPr>
          <p:nvPr/>
        </p:nvSpPr>
        <p:spPr bwMode="auto">
          <a:xfrm>
            <a:off x="7483430" y="3589178"/>
            <a:ext cx="1398999"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en-US" altLang="zh-CN"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90%</a:t>
            </a:r>
            <a:endParaRPr lang="zh-CN" altLang="en-US" sz="225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 name="TextBox 7"/>
          <p:cNvSpPr txBox="1"/>
          <p:nvPr/>
        </p:nvSpPr>
        <p:spPr>
          <a:xfrm>
            <a:off x="1208732" y="5065197"/>
            <a:ext cx="1533401" cy="360355"/>
          </a:xfrm>
          <a:prstGeom prst="rect">
            <a:avLst/>
          </a:prstGeom>
          <a:noFill/>
        </p:spPr>
        <p:txBody>
          <a:bodyPr>
            <a:spAutoFit/>
          </a:bodyPr>
          <a:lstStyle/>
          <a:p>
            <a:pPr algn="ctr">
              <a:lnSpc>
                <a:spcPct val="130000"/>
              </a:lnSpc>
              <a:defRPr/>
            </a:pPr>
            <a:r>
              <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点击输入文本</a:t>
            </a:r>
            <a:endPar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39"/>
          <p:cNvSpPr txBox="1"/>
          <p:nvPr/>
        </p:nvSpPr>
        <p:spPr>
          <a:xfrm>
            <a:off x="3354315" y="4756114"/>
            <a:ext cx="1535632" cy="360355"/>
          </a:xfrm>
          <a:prstGeom prst="rect">
            <a:avLst/>
          </a:prstGeom>
          <a:noFill/>
        </p:spPr>
        <p:txBody>
          <a:bodyPr>
            <a:spAutoFit/>
          </a:bodyPr>
          <a:lstStyle/>
          <a:p>
            <a:pPr algn="ctr">
              <a:lnSpc>
                <a:spcPct val="130000"/>
              </a:lnSpc>
              <a:defRPr/>
            </a:pPr>
            <a:r>
              <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点击输入文本</a:t>
            </a:r>
            <a:endPar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42"/>
          <p:cNvSpPr txBox="1"/>
          <p:nvPr/>
        </p:nvSpPr>
        <p:spPr>
          <a:xfrm>
            <a:off x="5404937" y="4514984"/>
            <a:ext cx="1533401" cy="360355"/>
          </a:xfrm>
          <a:prstGeom prst="rect">
            <a:avLst/>
          </a:prstGeom>
          <a:noFill/>
        </p:spPr>
        <p:txBody>
          <a:bodyPr>
            <a:spAutoFit/>
          </a:bodyPr>
          <a:lstStyle/>
          <a:p>
            <a:pPr algn="ctr">
              <a:lnSpc>
                <a:spcPct val="130000"/>
              </a:lnSpc>
              <a:defRPr/>
            </a:pPr>
            <a:r>
              <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点击输入文本</a:t>
            </a:r>
            <a:endPar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TextBox 45"/>
          <p:cNvSpPr txBox="1"/>
          <p:nvPr/>
        </p:nvSpPr>
        <p:spPr>
          <a:xfrm>
            <a:off x="7440630" y="4061008"/>
            <a:ext cx="1533400" cy="360355"/>
          </a:xfrm>
          <a:prstGeom prst="rect">
            <a:avLst/>
          </a:prstGeom>
          <a:noFill/>
        </p:spPr>
        <p:txBody>
          <a:bodyPr>
            <a:spAutoFit/>
          </a:bodyPr>
          <a:lstStyle/>
          <a:p>
            <a:pPr algn="ctr">
              <a:lnSpc>
                <a:spcPct val="130000"/>
              </a:lnSpc>
              <a:defRPr/>
            </a:pPr>
            <a:r>
              <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点击输入文本</a:t>
            </a:r>
            <a:endParaRPr lang="zh-CN" altLang="en-US" sz="147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77" name="TextBox 4"/>
          <p:cNvSpPr txBox="1">
            <a:spLocks noChangeArrowheads="1"/>
          </p:cNvSpPr>
          <p:nvPr/>
        </p:nvSpPr>
        <p:spPr bwMode="auto">
          <a:xfrm>
            <a:off x="1110522" y="5993003"/>
            <a:ext cx="18213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输入文本</a:t>
            </a:r>
            <a:endPar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78" name="TextBox 4"/>
          <p:cNvSpPr txBox="1">
            <a:spLocks noChangeArrowheads="1"/>
          </p:cNvSpPr>
          <p:nvPr/>
        </p:nvSpPr>
        <p:spPr bwMode="auto">
          <a:xfrm>
            <a:off x="3228714" y="5993003"/>
            <a:ext cx="18213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输入文本</a:t>
            </a:r>
            <a:endPar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79" name="TextBox 4"/>
          <p:cNvSpPr txBox="1">
            <a:spLocks noChangeArrowheads="1"/>
          </p:cNvSpPr>
          <p:nvPr/>
        </p:nvSpPr>
        <p:spPr bwMode="auto">
          <a:xfrm>
            <a:off x="5217446" y="5993003"/>
            <a:ext cx="18213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输入文本</a:t>
            </a:r>
            <a:endPar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80" name="TextBox 4"/>
          <p:cNvSpPr txBox="1">
            <a:spLocks noChangeArrowheads="1"/>
          </p:cNvSpPr>
          <p:nvPr/>
        </p:nvSpPr>
        <p:spPr bwMode="auto">
          <a:xfrm>
            <a:off x="7335638" y="5993003"/>
            <a:ext cx="18213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宋体" panose="02010600030101010101" pitchFamily="2" charset="-122"/>
              </a:defRPr>
            </a:lvl1pPr>
            <a:lvl2pPr marL="742950" indent="-285750" eaLnBrk="0" hangingPunct="0">
              <a:defRPr sz="1600">
                <a:solidFill>
                  <a:schemeClr val="tx1"/>
                </a:solidFill>
                <a:latin typeface="Verdana" panose="020B0604030504040204" pitchFamily="34" charset="0"/>
                <a:ea typeface="宋体" panose="02010600030101010101" pitchFamily="2" charset="-122"/>
              </a:defRPr>
            </a:lvl2pPr>
            <a:lvl3pPr marL="1143000" indent="-228600" eaLnBrk="0" hangingPunct="0">
              <a:defRPr sz="1600">
                <a:solidFill>
                  <a:schemeClr val="tx1"/>
                </a:solidFill>
                <a:latin typeface="Verdana" panose="020B0604030504040204" pitchFamily="34" charset="0"/>
                <a:ea typeface="宋体" panose="02010600030101010101" pitchFamily="2" charset="-122"/>
              </a:defRPr>
            </a:lvl3pPr>
            <a:lvl4pPr marL="1600200" indent="-228600" eaLnBrk="0" hangingPunct="0">
              <a:defRPr sz="1600">
                <a:solidFill>
                  <a:schemeClr val="tx1"/>
                </a:solidFill>
                <a:latin typeface="Verdana" panose="020B0604030504040204" pitchFamily="34" charset="0"/>
                <a:ea typeface="宋体" panose="02010600030101010101" pitchFamily="2" charset="-122"/>
              </a:defRPr>
            </a:lvl4pPr>
            <a:lvl5pPr marL="2057400" indent="-228600" eaLnBrk="0" hangingPunct="0">
              <a:defRPr sz="16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宋体" panose="02010600030101010101" pitchFamily="2" charset="-122"/>
              </a:defRPr>
            </a:lvl9pPr>
          </a:lstStyle>
          <a:p>
            <a:pPr algn="ctr" eaLnBrk="1" hangingPunct="1">
              <a:lnSpc>
                <a:spcPct val="130000"/>
              </a:lnSpc>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输入文本</a:t>
            </a:r>
            <a:endPar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6" name="组合 35"/>
          <p:cNvGrpSpPr/>
          <p:nvPr/>
        </p:nvGrpSpPr>
        <p:grpSpPr>
          <a:xfrm>
            <a:off x="-23476" y="-94997"/>
            <a:ext cx="12892377" cy="7340492"/>
            <a:chOff x="-23476" y="-94997"/>
            <a:chExt cx="12892377" cy="7340492"/>
          </a:xfrm>
        </p:grpSpPr>
        <p:sp>
          <p:nvSpPr>
            <p:cNvPr id="37" name="矩形 36"/>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8" name="组合 37"/>
            <p:cNvGrpSpPr/>
            <p:nvPr/>
          </p:nvGrpSpPr>
          <p:grpSpPr>
            <a:xfrm>
              <a:off x="-23476" y="-94997"/>
              <a:ext cx="12880639" cy="614978"/>
              <a:chOff x="-23476" y="-94997"/>
              <a:chExt cx="12880639" cy="614978"/>
            </a:xfrm>
          </p:grpSpPr>
          <p:sp>
            <p:nvSpPr>
              <p:cNvPr id="39" name="矩形 38"/>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1" name="矩形 40"/>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2"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7"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8"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3" name="TextBox 20"/>
          <p:cNvSpPr txBox="1"/>
          <p:nvPr/>
        </p:nvSpPr>
        <p:spPr bwMode="auto">
          <a:xfrm>
            <a:off x="9275468" y="2627339"/>
            <a:ext cx="3110083" cy="261803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点击添加相关标题文字点击添加相关标题文字点击添加相关标题文字点击添加相关标题文字点击添加相关标题文字点击添加相关标题</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a:t>
            </a:r>
            <a:endParaRPr lang="en-US" altLang="zh-CN"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nSpc>
                <a:spcPct val="130000"/>
              </a:lnSpc>
              <a:defRPr/>
            </a:pPr>
            <a:endParaRPr lang="en-US" altLang="zh-CN"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点击添加相关标题文字点击添加相关标题文字点击添加相关标题文字点击添加相关标题文字点击添加相关标题文字点击添加相关标题</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4" name="TextBox 19"/>
          <p:cNvSpPr txBox="1">
            <a:spLocks noChangeArrowheads="1"/>
          </p:cNvSpPr>
          <p:nvPr/>
        </p:nvSpPr>
        <p:spPr bwMode="auto">
          <a:xfrm>
            <a:off x="9275469" y="2053481"/>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ppt_x"/>
                                          </p:val>
                                        </p:tav>
                                        <p:tav tm="100000">
                                          <p:val>
                                            <p:strVal val="#ppt_x"/>
                                          </p:val>
                                        </p:tav>
                                      </p:tavLst>
                                    </p:anim>
                                    <p:anim calcmode="lin" valueType="num">
                                      <p:cBhvr additive="base">
                                        <p:cTn id="47" dur="500" fill="hold"/>
                                        <p:tgtEl>
                                          <p:spTgt spid="5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17" presetClass="entr" presetSubtype="10" fill="hold" grpId="0" nodeType="afterEffect">
                                  <p:stCondLst>
                                    <p:cond delay="0"/>
                                  </p:stCondLst>
                                  <p:childTnLst>
                                    <p:set>
                                      <p:cBhvr>
                                        <p:cTn id="50" dur="1" fill="hold">
                                          <p:stCondLst>
                                            <p:cond delay="0"/>
                                          </p:stCondLst>
                                        </p:cTn>
                                        <p:tgtEl>
                                          <p:spTgt spid="15377"/>
                                        </p:tgtEl>
                                        <p:attrNameLst>
                                          <p:attrName>style.visibility</p:attrName>
                                        </p:attrNameLst>
                                      </p:cBhvr>
                                      <p:to>
                                        <p:strVal val="visible"/>
                                      </p:to>
                                    </p:set>
                                    <p:anim calcmode="lin" valueType="num">
                                      <p:cBhvr>
                                        <p:cTn id="51" dur="500" fill="hold"/>
                                        <p:tgtEl>
                                          <p:spTgt spid="15377"/>
                                        </p:tgtEl>
                                        <p:attrNameLst>
                                          <p:attrName>ppt_w</p:attrName>
                                        </p:attrNameLst>
                                      </p:cBhvr>
                                      <p:tavLst>
                                        <p:tav tm="0">
                                          <p:val>
                                            <p:fltVal val="0"/>
                                          </p:val>
                                        </p:tav>
                                        <p:tav tm="100000">
                                          <p:val>
                                            <p:strVal val="#ppt_w"/>
                                          </p:val>
                                        </p:tav>
                                      </p:tavLst>
                                    </p:anim>
                                    <p:anim calcmode="lin" valueType="num">
                                      <p:cBhvr>
                                        <p:cTn id="52" dur="500" fill="hold"/>
                                        <p:tgtEl>
                                          <p:spTgt spid="15377"/>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17" presetClass="entr" presetSubtype="10" fill="hold" grpId="0" nodeType="afterEffect">
                                  <p:stCondLst>
                                    <p:cond delay="0"/>
                                  </p:stCondLst>
                                  <p:childTnLst>
                                    <p:set>
                                      <p:cBhvr>
                                        <p:cTn id="55" dur="1" fill="hold">
                                          <p:stCondLst>
                                            <p:cond delay="0"/>
                                          </p:stCondLst>
                                        </p:cTn>
                                        <p:tgtEl>
                                          <p:spTgt spid="15378"/>
                                        </p:tgtEl>
                                        <p:attrNameLst>
                                          <p:attrName>style.visibility</p:attrName>
                                        </p:attrNameLst>
                                      </p:cBhvr>
                                      <p:to>
                                        <p:strVal val="visible"/>
                                      </p:to>
                                    </p:set>
                                    <p:anim calcmode="lin" valueType="num">
                                      <p:cBhvr>
                                        <p:cTn id="56" dur="500" fill="hold"/>
                                        <p:tgtEl>
                                          <p:spTgt spid="15378"/>
                                        </p:tgtEl>
                                        <p:attrNameLst>
                                          <p:attrName>ppt_w</p:attrName>
                                        </p:attrNameLst>
                                      </p:cBhvr>
                                      <p:tavLst>
                                        <p:tav tm="0">
                                          <p:val>
                                            <p:fltVal val="0"/>
                                          </p:val>
                                        </p:tav>
                                        <p:tav tm="100000">
                                          <p:val>
                                            <p:strVal val="#ppt_w"/>
                                          </p:val>
                                        </p:tav>
                                      </p:tavLst>
                                    </p:anim>
                                    <p:anim calcmode="lin" valueType="num">
                                      <p:cBhvr>
                                        <p:cTn id="57" dur="500" fill="hold"/>
                                        <p:tgtEl>
                                          <p:spTgt spid="15378"/>
                                        </p:tgtEl>
                                        <p:attrNameLst>
                                          <p:attrName>ppt_h</p:attrName>
                                        </p:attrNameLst>
                                      </p:cBhvr>
                                      <p:tavLst>
                                        <p:tav tm="0">
                                          <p:val>
                                            <p:strVal val="#ppt_h"/>
                                          </p:val>
                                        </p:tav>
                                        <p:tav tm="100000">
                                          <p:val>
                                            <p:strVal val="#ppt_h"/>
                                          </p:val>
                                        </p:tav>
                                      </p:tavLst>
                                    </p:anim>
                                  </p:childTnLst>
                                </p:cTn>
                              </p:par>
                            </p:childTnLst>
                          </p:cTn>
                        </p:par>
                        <p:par>
                          <p:cTn id="58" fill="hold">
                            <p:stCondLst>
                              <p:cond delay="5500"/>
                            </p:stCondLst>
                            <p:childTnLst>
                              <p:par>
                                <p:cTn id="59" presetID="17" presetClass="entr" presetSubtype="10" fill="hold" grpId="0" nodeType="afterEffect">
                                  <p:stCondLst>
                                    <p:cond delay="0"/>
                                  </p:stCondLst>
                                  <p:childTnLst>
                                    <p:set>
                                      <p:cBhvr>
                                        <p:cTn id="60" dur="1" fill="hold">
                                          <p:stCondLst>
                                            <p:cond delay="0"/>
                                          </p:stCondLst>
                                        </p:cTn>
                                        <p:tgtEl>
                                          <p:spTgt spid="15379"/>
                                        </p:tgtEl>
                                        <p:attrNameLst>
                                          <p:attrName>style.visibility</p:attrName>
                                        </p:attrNameLst>
                                      </p:cBhvr>
                                      <p:to>
                                        <p:strVal val="visible"/>
                                      </p:to>
                                    </p:set>
                                    <p:anim calcmode="lin" valueType="num">
                                      <p:cBhvr>
                                        <p:cTn id="61" dur="500" fill="hold"/>
                                        <p:tgtEl>
                                          <p:spTgt spid="15379"/>
                                        </p:tgtEl>
                                        <p:attrNameLst>
                                          <p:attrName>ppt_w</p:attrName>
                                        </p:attrNameLst>
                                      </p:cBhvr>
                                      <p:tavLst>
                                        <p:tav tm="0">
                                          <p:val>
                                            <p:fltVal val="0"/>
                                          </p:val>
                                        </p:tav>
                                        <p:tav tm="100000">
                                          <p:val>
                                            <p:strVal val="#ppt_w"/>
                                          </p:val>
                                        </p:tav>
                                      </p:tavLst>
                                    </p:anim>
                                    <p:anim calcmode="lin" valueType="num">
                                      <p:cBhvr>
                                        <p:cTn id="62" dur="500" fill="hold"/>
                                        <p:tgtEl>
                                          <p:spTgt spid="15379"/>
                                        </p:tgtEl>
                                        <p:attrNameLst>
                                          <p:attrName>ppt_h</p:attrName>
                                        </p:attrNameLst>
                                      </p:cBhvr>
                                      <p:tavLst>
                                        <p:tav tm="0">
                                          <p:val>
                                            <p:strVal val="#ppt_h"/>
                                          </p:val>
                                        </p:tav>
                                        <p:tav tm="100000">
                                          <p:val>
                                            <p:strVal val="#ppt_h"/>
                                          </p:val>
                                        </p:tav>
                                      </p:tavLst>
                                    </p:anim>
                                  </p:childTnLst>
                                </p:cTn>
                              </p:par>
                            </p:childTnLst>
                          </p:cTn>
                        </p:par>
                        <p:par>
                          <p:cTn id="63" fill="hold">
                            <p:stCondLst>
                              <p:cond delay="6000"/>
                            </p:stCondLst>
                            <p:childTnLst>
                              <p:par>
                                <p:cTn id="64" presetID="17" presetClass="entr" presetSubtype="10" fill="hold" grpId="0" nodeType="afterEffect">
                                  <p:stCondLst>
                                    <p:cond delay="0"/>
                                  </p:stCondLst>
                                  <p:childTnLst>
                                    <p:set>
                                      <p:cBhvr>
                                        <p:cTn id="65" dur="1" fill="hold">
                                          <p:stCondLst>
                                            <p:cond delay="0"/>
                                          </p:stCondLst>
                                        </p:cTn>
                                        <p:tgtEl>
                                          <p:spTgt spid="15380"/>
                                        </p:tgtEl>
                                        <p:attrNameLst>
                                          <p:attrName>style.visibility</p:attrName>
                                        </p:attrNameLst>
                                      </p:cBhvr>
                                      <p:to>
                                        <p:strVal val="visible"/>
                                      </p:to>
                                    </p:set>
                                    <p:anim calcmode="lin" valueType="num">
                                      <p:cBhvr>
                                        <p:cTn id="66" dur="500" fill="hold"/>
                                        <p:tgtEl>
                                          <p:spTgt spid="15380"/>
                                        </p:tgtEl>
                                        <p:attrNameLst>
                                          <p:attrName>ppt_w</p:attrName>
                                        </p:attrNameLst>
                                      </p:cBhvr>
                                      <p:tavLst>
                                        <p:tav tm="0">
                                          <p:val>
                                            <p:fltVal val="0"/>
                                          </p:val>
                                        </p:tav>
                                        <p:tav tm="100000">
                                          <p:val>
                                            <p:strVal val="#ppt_w"/>
                                          </p:val>
                                        </p:tav>
                                      </p:tavLst>
                                    </p:anim>
                                    <p:anim calcmode="lin" valueType="num">
                                      <p:cBhvr>
                                        <p:cTn id="67" dur="500" fill="hold"/>
                                        <p:tgtEl>
                                          <p:spTgt spid="15380"/>
                                        </p:tgtEl>
                                        <p:attrNameLst>
                                          <p:attrName>ppt_h</p:attrName>
                                        </p:attrNameLst>
                                      </p:cBhvr>
                                      <p:tavLst>
                                        <p:tav tm="0">
                                          <p:val>
                                            <p:strVal val="#ppt_h"/>
                                          </p:val>
                                        </p:tav>
                                        <p:tav tm="100000">
                                          <p:val>
                                            <p:strVal val="#ppt_h"/>
                                          </p:val>
                                        </p:tav>
                                      </p:tavLst>
                                    </p:anim>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15384"/>
                                        </p:tgtEl>
                                        <p:attrNameLst>
                                          <p:attrName>style.visibility</p:attrName>
                                        </p:attrNameLst>
                                      </p:cBhvr>
                                      <p:to>
                                        <p:strVal val="visible"/>
                                      </p:to>
                                    </p:set>
                                    <p:anim calcmode="lin" valueType="num">
                                      <p:cBhvr>
                                        <p:cTn id="71" dur="500" fill="hold"/>
                                        <p:tgtEl>
                                          <p:spTgt spid="15384"/>
                                        </p:tgtEl>
                                        <p:attrNameLst>
                                          <p:attrName>ppt_w</p:attrName>
                                        </p:attrNameLst>
                                      </p:cBhvr>
                                      <p:tavLst>
                                        <p:tav tm="0">
                                          <p:val>
                                            <p:fltVal val="0"/>
                                          </p:val>
                                        </p:tav>
                                        <p:tav tm="100000">
                                          <p:val>
                                            <p:strVal val="#ppt_w"/>
                                          </p:val>
                                        </p:tav>
                                      </p:tavLst>
                                    </p:anim>
                                    <p:anim calcmode="lin" valueType="num">
                                      <p:cBhvr>
                                        <p:cTn id="72" dur="500" fill="hold"/>
                                        <p:tgtEl>
                                          <p:spTgt spid="15384"/>
                                        </p:tgtEl>
                                        <p:attrNameLst>
                                          <p:attrName>ppt_h</p:attrName>
                                        </p:attrNameLst>
                                      </p:cBhvr>
                                      <p:tavLst>
                                        <p:tav tm="0">
                                          <p:val>
                                            <p:fltVal val="0"/>
                                          </p:val>
                                        </p:tav>
                                        <p:tav tm="100000">
                                          <p:val>
                                            <p:strVal val="#ppt_h"/>
                                          </p:val>
                                        </p:tav>
                                      </p:tavLst>
                                    </p:anim>
                                    <p:animEffect transition="in" filter="fade">
                                      <p:cBhvr>
                                        <p:cTn id="73" dur="500"/>
                                        <p:tgtEl>
                                          <p:spTgt spid="15384"/>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15385"/>
                                        </p:tgtEl>
                                        <p:attrNameLst>
                                          <p:attrName>style.visibility</p:attrName>
                                        </p:attrNameLst>
                                      </p:cBhvr>
                                      <p:to>
                                        <p:strVal val="visible"/>
                                      </p:to>
                                    </p:set>
                                    <p:anim calcmode="lin" valueType="num">
                                      <p:cBhvr>
                                        <p:cTn id="83" dur="500" fill="hold"/>
                                        <p:tgtEl>
                                          <p:spTgt spid="15385"/>
                                        </p:tgtEl>
                                        <p:attrNameLst>
                                          <p:attrName>ppt_w</p:attrName>
                                        </p:attrNameLst>
                                      </p:cBhvr>
                                      <p:tavLst>
                                        <p:tav tm="0">
                                          <p:val>
                                            <p:fltVal val="0"/>
                                          </p:val>
                                        </p:tav>
                                        <p:tav tm="100000">
                                          <p:val>
                                            <p:strVal val="#ppt_w"/>
                                          </p:val>
                                        </p:tav>
                                      </p:tavLst>
                                    </p:anim>
                                    <p:anim calcmode="lin" valueType="num">
                                      <p:cBhvr>
                                        <p:cTn id="84" dur="500" fill="hold"/>
                                        <p:tgtEl>
                                          <p:spTgt spid="15385"/>
                                        </p:tgtEl>
                                        <p:attrNameLst>
                                          <p:attrName>ppt_h</p:attrName>
                                        </p:attrNameLst>
                                      </p:cBhvr>
                                      <p:tavLst>
                                        <p:tav tm="0">
                                          <p:val>
                                            <p:fltVal val="0"/>
                                          </p:val>
                                        </p:tav>
                                        <p:tav tm="100000">
                                          <p:val>
                                            <p:strVal val="#ppt_h"/>
                                          </p:val>
                                        </p:tav>
                                      </p:tavLst>
                                    </p:anim>
                                    <p:animEffect transition="in" filter="fade">
                                      <p:cBhvr>
                                        <p:cTn id="85" dur="500"/>
                                        <p:tgtEl>
                                          <p:spTgt spid="15385"/>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500" fill="hold"/>
                                        <p:tgtEl>
                                          <p:spTgt spid="40"/>
                                        </p:tgtEl>
                                        <p:attrNameLst>
                                          <p:attrName>ppt_w</p:attrName>
                                        </p:attrNameLst>
                                      </p:cBhvr>
                                      <p:tavLst>
                                        <p:tav tm="0">
                                          <p:val>
                                            <p:fltVal val="0"/>
                                          </p:val>
                                        </p:tav>
                                        <p:tav tm="100000">
                                          <p:val>
                                            <p:strVal val="#ppt_w"/>
                                          </p:val>
                                        </p:tav>
                                      </p:tavLst>
                                    </p:anim>
                                    <p:anim calcmode="lin" valueType="num">
                                      <p:cBhvr>
                                        <p:cTn id="90" dur="500" fill="hold"/>
                                        <p:tgtEl>
                                          <p:spTgt spid="40"/>
                                        </p:tgtEl>
                                        <p:attrNameLst>
                                          <p:attrName>ppt_h</p:attrName>
                                        </p:attrNameLst>
                                      </p:cBhvr>
                                      <p:tavLst>
                                        <p:tav tm="0">
                                          <p:val>
                                            <p:fltVal val="0"/>
                                          </p:val>
                                        </p:tav>
                                        <p:tav tm="100000">
                                          <p:val>
                                            <p:strVal val="#ppt_h"/>
                                          </p:val>
                                        </p:tav>
                                      </p:tavLst>
                                    </p:anim>
                                    <p:animEffect transition="in" filter="fade">
                                      <p:cBhvr>
                                        <p:cTn id="91" dur="500"/>
                                        <p:tgtEl>
                                          <p:spTgt spid="40"/>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5386"/>
                                        </p:tgtEl>
                                        <p:attrNameLst>
                                          <p:attrName>style.visibility</p:attrName>
                                        </p:attrNameLst>
                                      </p:cBhvr>
                                      <p:to>
                                        <p:strVal val="visible"/>
                                      </p:to>
                                    </p:set>
                                    <p:anim calcmode="lin" valueType="num">
                                      <p:cBhvr>
                                        <p:cTn id="95" dur="500" fill="hold"/>
                                        <p:tgtEl>
                                          <p:spTgt spid="15386"/>
                                        </p:tgtEl>
                                        <p:attrNameLst>
                                          <p:attrName>ppt_w</p:attrName>
                                        </p:attrNameLst>
                                      </p:cBhvr>
                                      <p:tavLst>
                                        <p:tav tm="0">
                                          <p:val>
                                            <p:fltVal val="0"/>
                                          </p:val>
                                        </p:tav>
                                        <p:tav tm="100000">
                                          <p:val>
                                            <p:strVal val="#ppt_w"/>
                                          </p:val>
                                        </p:tav>
                                      </p:tavLst>
                                    </p:anim>
                                    <p:anim calcmode="lin" valueType="num">
                                      <p:cBhvr>
                                        <p:cTn id="96" dur="500" fill="hold"/>
                                        <p:tgtEl>
                                          <p:spTgt spid="15386"/>
                                        </p:tgtEl>
                                        <p:attrNameLst>
                                          <p:attrName>ppt_h</p:attrName>
                                        </p:attrNameLst>
                                      </p:cBhvr>
                                      <p:tavLst>
                                        <p:tav tm="0">
                                          <p:val>
                                            <p:fltVal val="0"/>
                                          </p:val>
                                        </p:tav>
                                        <p:tav tm="100000">
                                          <p:val>
                                            <p:strVal val="#ppt_h"/>
                                          </p:val>
                                        </p:tav>
                                      </p:tavLst>
                                    </p:anim>
                                    <p:animEffect transition="in" filter="fade">
                                      <p:cBhvr>
                                        <p:cTn id="97" dur="500"/>
                                        <p:tgtEl>
                                          <p:spTgt spid="15386"/>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fltVal val="0"/>
                                          </p:val>
                                        </p:tav>
                                        <p:tav tm="100000">
                                          <p:val>
                                            <p:strVal val="#ppt_h"/>
                                          </p:val>
                                        </p:tav>
                                      </p:tavLst>
                                    </p:anim>
                                    <p:animEffect transition="in" filter="fade">
                                      <p:cBhvr>
                                        <p:cTn id="103" dur="500"/>
                                        <p:tgtEl>
                                          <p:spTgt spid="43"/>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15387"/>
                                        </p:tgtEl>
                                        <p:attrNameLst>
                                          <p:attrName>style.visibility</p:attrName>
                                        </p:attrNameLst>
                                      </p:cBhvr>
                                      <p:to>
                                        <p:strVal val="visible"/>
                                      </p:to>
                                    </p:set>
                                    <p:anim calcmode="lin" valueType="num">
                                      <p:cBhvr>
                                        <p:cTn id="107" dur="500" fill="hold"/>
                                        <p:tgtEl>
                                          <p:spTgt spid="15387"/>
                                        </p:tgtEl>
                                        <p:attrNameLst>
                                          <p:attrName>ppt_w</p:attrName>
                                        </p:attrNameLst>
                                      </p:cBhvr>
                                      <p:tavLst>
                                        <p:tav tm="0">
                                          <p:val>
                                            <p:fltVal val="0"/>
                                          </p:val>
                                        </p:tav>
                                        <p:tav tm="100000">
                                          <p:val>
                                            <p:strVal val="#ppt_w"/>
                                          </p:val>
                                        </p:tav>
                                      </p:tavLst>
                                    </p:anim>
                                    <p:anim calcmode="lin" valueType="num">
                                      <p:cBhvr>
                                        <p:cTn id="108" dur="500" fill="hold"/>
                                        <p:tgtEl>
                                          <p:spTgt spid="15387"/>
                                        </p:tgtEl>
                                        <p:attrNameLst>
                                          <p:attrName>ppt_h</p:attrName>
                                        </p:attrNameLst>
                                      </p:cBhvr>
                                      <p:tavLst>
                                        <p:tav tm="0">
                                          <p:val>
                                            <p:fltVal val="0"/>
                                          </p:val>
                                        </p:tav>
                                        <p:tav tm="100000">
                                          <p:val>
                                            <p:strVal val="#ppt_h"/>
                                          </p:val>
                                        </p:tav>
                                      </p:tavLst>
                                    </p:anim>
                                    <p:animEffect transition="in" filter="fade">
                                      <p:cBhvr>
                                        <p:cTn id="109" dur="500"/>
                                        <p:tgtEl>
                                          <p:spTgt spid="15387"/>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500"/>
                            </p:stCondLst>
                            <p:childTnLst>
                              <p:par>
                                <p:cTn id="117" presetID="50" presetClass="entr" presetSubtype="0" decel="10000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1000" fill="hold"/>
                                        <p:tgtEl>
                                          <p:spTgt spid="54"/>
                                        </p:tgtEl>
                                        <p:attrNameLst>
                                          <p:attrName>ppt_w</p:attrName>
                                        </p:attrNameLst>
                                      </p:cBhvr>
                                      <p:tavLst>
                                        <p:tav tm="0">
                                          <p:val>
                                            <p:strVal val="#ppt_w+.3"/>
                                          </p:val>
                                        </p:tav>
                                        <p:tav tm="100000">
                                          <p:val>
                                            <p:strVal val="#ppt_w"/>
                                          </p:val>
                                        </p:tav>
                                      </p:tavLst>
                                    </p:anim>
                                    <p:anim calcmode="lin" valueType="num">
                                      <p:cBhvr>
                                        <p:cTn id="120" dur="1000" fill="hold"/>
                                        <p:tgtEl>
                                          <p:spTgt spid="54"/>
                                        </p:tgtEl>
                                        <p:attrNameLst>
                                          <p:attrName>ppt_h</p:attrName>
                                        </p:attrNameLst>
                                      </p:cBhvr>
                                      <p:tavLst>
                                        <p:tav tm="0">
                                          <p:val>
                                            <p:strVal val="#ppt_h"/>
                                          </p:val>
                                        </p:tav>
                                        <p:tav tm="100000">
                                          <p:val>
                                            <p:strVal val="#ppt_h"/>
                                          </p:val>
                                        </p:tav>
                                      </p:tavLst>
                                    </p:anim>
                                    <p:animEffect transition="in" filter="fade">
                                      <p:cBhvr>
                                        <p:cTn id="121" dur="1000"/>
                                        <p:tgtEl>
                                          <p:spTgt spid="54"/>
                                        </p:tgtEl>
                                      </p:cBhvr>
                                    </p:animEffect>
                                  </p:childTnLst>
                                </p:cTn>
                              </p:par>
                            </p:childTnLst>
                          </p:cTn>
                        </p:par>
                        <p:par>
                          <p:cTn id="122" fill="hold">
                            <p:stCondLst>
                              <p:cond delay="11500"/>
                            </p:stCondLst>
                            <p:childTnLst>
                              <p:par>
                                <p:cTn id="123" presetID="18" presetClass="entr" presetSubtype="12"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strips(downLeft)">
                                      <p:cBhvr>
                                        <p:cTn id="1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29" grpId="0" animBg="1"/>
      <p:bldP spid="50" grpId="0" animBg="1"/>
      <p:bldP spid="49" grpId="0" animBg="1"/>
      <p:bldP spid="51" grpId="0" animBg="1"/>
      <p:bldP spid="52" grpId="0" animBg="1"/>
      <p:bldP spid="15384" grpId="0"/>
      <p:bldP spid="15385" grpId="0"/>
      <p:bldP spid="15386" grpId="0"/>
      <p:bldP spid="15387" grpId="0"/>
      <p:bldP spid="8" grpId="0"/>
      <p:bldP spid="40" grpId="0"/>
      <p:bldP spid="43" grpId="0"/>
      <p:bldP spid="46" grpId="0"/>
      <p:bldP spid="15377" grpId="0"/>
      <p:bldP spid="15378" grpId="0"/>
      <p:bldP spid="15379" grpId="0"/>
      <p:bldP spid="15380"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5403611" y="2922218"/>
            <a:ext cx="2045666" cy="2045666"/>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0070C0"/>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 name="Freeform 6"/>
          <p:cNvSpPr/>
          <p:nvPr/>
        </p:nvSpPr>
        <p:spPr bwMode="auto">
          <a:xfrm>
            <a:off x="4366083" y="1875746"/>
            <a:ext cx="1967724" cy="1967724"/>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tx1">
              <a:lumMod val="65000"/>
              <a:lumOff val="35000"/>
            </a:schemeClr>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 name="Freeform 7"/>
          <p:cNvSpPr/>
          <p:nvPr/>
        </p:nvSpPr>
        <p:spPr bwMode="auto">
          <a:xfrm>
            <a:off x="4366083" y="4037687"/>
            <a:ext cx="1967724" cy="1967724"/>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Freeform 8"/>
          <p:cNvSpPr/>
          <p:nvPr/>
        </p:nvSpPr>
        <p:spPr bwMode="auto">
          <a:xfrm>
            <a:off x="6528024" y="1875746"/>
            <a:ext cx="1958779" cy="1967724"/>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0070C0"/>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 name="Freeform 9"/>
          <p:cNvSpPr/>
          <p:nvPr/>
        </p:nvSpPr>
        <p:spPr bwMode="auto">
          <a:xfrm>
            <a:off x="6528024" y="4037687"/>
            <a:ext cx="1958779" cy="1967724"/>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tx1">
              <a:lumMod val="65000"/>
              <a:lumOff val="35000"/>
            </a:schemeClr>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 name="组合 10"/>
          <p:cNvGrpSpPr/>
          <p:nvPr/>
        </p:nvGrpSpPr>
        <p:grpSpPr>
          <a:xfrm>
            <a:off x="4888104" y="2529343"/>
            <a:ext cx="904642" cy="411433"/>
            <a:chOff x="8478838" y="1247776"/>
            <a:chExt cx="1123950" cy="511175"/>
          </a:xfrm>
          <a:solidFill>
            <a:schemeClr val="bg1"/>
          </a:solidFill>
        </p:grpSpPr>
        <p:sp>
          <p:nvSpPr>
            <p:cNvPr id="12"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20" name="组合 19"/>
          <p:cNvGrpSpPr/>
          <p:nvPr/>
        </p:nvGrpSpPr>
        <p:grpSpPr>
          <a:xfrm>
            <a:off x="7232149" y="2488637"/>
            <a:ext cx="566040" cy="569874"/>
            <a:chOff x="10121900" y="1050926"/>
            <a:chExt cx="703262" cy="708025"/>
          </a:xfrm>
          <a:solidFill>
            <a:schemeClr val="bg1"/>
          </a:solidFill>
        </p:grpSpPr>
        <p:sp>
          <p:nvSpPr>
            <p:cNvPr id="21"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23" name="组合 22"/>
          <p:cNvGrpSpPr/>
          <p:nvPr/>
        </p:nvGrpSpPr>
        <p:grpSpPr>
          <a:xfrm>
            <a:off x="4881078" y="4772231"/>
            <a:ext cx="804978" cy="505987"/>
            <a:chOff x="8491538" y="3690938"/>
            <a:chExt cx="1000124" cy="628650"/>
          </a:xfrm>
          <a:solidFill>
            <a:schemeClr val="bg1"/>
          </a:solidFill>
        </p:grpSpPr>
        <p:sp>
          <p:nvSpPr>
            <p:cNvPr id="24"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0"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3" name="组合 32"/>
          <p:cNvGrpSpPr/>
          <p:nvPr/>
        </p:nvGrpSpPr>
        <p:grpSpPr>
          <a:xfrm>
            <a:off x="7354083" y="4633661"/>
            <a:ext cx="486820" cy="728314"/>
            <a:chOff x="10158413" y="3421063"/>
            <a:chExt cx="604837" cy="904876"/>
          </a:xfrm>
          <a:solidFill>
            <a:schemeClr val="bg1"/>
          </a:solidFill>
        </p:grpSpPr>
        <p:sp>
          <p:nvSpPr>
            <p:cNvPr id="34"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2" name="TextBox 20"/>
          <p:cNvSpPr txBox="1"/>
          <p:nvPr/>
        </p:nvSpPr>
        <p:spPr bwMode="auto">
          <a:xfrm>
            <a:off x="966169" y="2694841"/>
            <a:ext cx="3177136"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19"/>
          <p:cNvSpPr txBox="1">
            <a:spLocks noChangeArrowheads="1"/>
          </p:cNvSpPr>
          <p:nvPr/>
        </p:nvSpPr>
        <p:spPr bwMode="auto">
          <a:xfrm>
            <a:off x="966169" y="2289757"/>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TextBox 20"/>
          <p:cNvSpPr txBox="1"/>
          <p:nvPr/>
        </p:nvSpPr>
        <p:spPr bwMode="auto">
          <a:xfrm>
            <a:off x="8944061" y="2694841"/>
            <a:ext cx="3177136"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TextBox 19"/>
          <p:cNvSpPr txBox="1">
            <a:spLocks noChangeArrowheads="1"/>
          </p:cNvSpPr>
          <p:nvPr/>
        </p:nvSpPr>
        <p:spPr bwMode="auto">
          <a:xfrm>
            <a:off x="8944061" y="2289757"/>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TextBox 20"/>
          <p:cNvSpPr txBox="1"/>
          <p:nvPr/>
        </p:nvSpPr>
        <p:spPr bwMode="auto">
          <a:xfrm>
            <a:off x="966169" y="4906826"/>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TextBox 19"/>
          <p:cNvSpPr txBox="1">
            <a:spLocks noChangeArrowheads="1"/>
          </p:cNvSpPr>
          <p:nvPr/>
        </p:nvSpPr>
        <p:spPr bwMode="auto">
          <a:xfrm>
            <a:off x="966169" y="4501741"/>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TextBox 20"/>
          <p:cNvSpPr txBox="1"/>
          <p:nvPr/>
        </p:nvSpPr>
        <p:spPr bwMode="auto">
          <a:xfrm>
            <a:off x="8944061" y="4906826"/>
            <a:ext cx="3177136"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9" name="TextBox 19"/>
          <p:cNvSpPr txBox="1">
            <a:spLocks noChangeArrowheads="1"/>
          </p:cNvSpPr>
          <p:nvPr/>
        </p:nvSpPr>
        <p:spPr bwMode="auto">
          <a:xfrm>
            <a:off x="8944061" y="4501741"/>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61" name="组合 60"/>
          <p:cNvGrpSpPr/>
          <p:nvPr/>
        </p:nvGrpSpPr>
        <p:grpSpPr>
          <a:xfrm>
            <a:off x="-23476" y="-94997"/>
            <a:ext cx="12892377" cy="7340492"/>
            <a:chOff x="-23476" y="-94997"/>
            <a:chExt cx="12892377" cy="7340492"/>
          </a:xfrm>
        </p:grpSpPr>
        <p:sp>
          <p:nvSpPr>
            <p:cNvPr id="62" name="矩形 61"/>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3" name="组合 62"/>
            <p:cNvGrpSpPr/>
            <p:nvPr/>
          </p:nvGrpSpPr>
          <p:grpSpPr>
            <a:xfrm>
              <a:off x="-23476" y="-94997"/>
              <a:ext cx="12880639" cy="614978"/>
              <a:chOff x="-23476" y="-94997"/>
              <a:chExt cx="12880639" cy="614978"/>
            </a:xfrm>
          </p:grpSpPr>
          <p:sp>
            <p:nvSpPr>
              <p:cNvPr id="64" name="矩形 63"/>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矩形 64"/>
              <p:cNvSpPr/>
              <p:nvPr/>
            </p:nvSpPr>
            <p:spPr>
              <a:xfrm>
                <a:off x="7655674"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8"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0"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0"/>
                                  </p:stCondLst>
                                  <p:childTnLst>
                                    <p:animRot by="21600000">
                                      <p:cBhvr>
                                        <p:cTn id="10" dur="2000" fill="hold"/>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50" fill="hold"/>
                                        <p:tgtEl>
                                          <p:spTgt spid="11"/>
                                        </p:tgtEl>
                                        <p:attrNameLst>
                                          <p:attrName>ppt_x</p:attrName>
                                        </p:attrNameLst>
                                      </p:cBhvr>
                                      <p:tavLst>
                                        <p:tav tm="0">
                                          <p:val>
                                            <p:strVal val="0-#ppt_w/2"/>
                                          </p:val>
                                        </p:tav>
                                        <p:tav tm="100000">
                                          <p:val>
                                            <p:strVal val="#ppt_x"/>
                                          </p:val>
                                        </p:tav>
                                      </p:tavLst>
                                    </p:anim>
                                    <p:anim calcmode="lin" valueType="num">
                                      <p:cBhvr additive="base">
                                        <p:cTn id="20" dur="2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50" fill="hold"/>
                                        <p:tgtEl>
                                          <p:spTgt spid="20"/>
                                        </p:tgtEl>
                                        <p:attrNameLst>
                                          <p:attrName>ppt_x</p:attrName>
                                        </p:attrNameLst>
                                      </p:cBhvr>
                                      <p:tavLst>
                                        <p:tav tm="0">
                                          <p:val>
                                            <p:strVal val="1+#ppt_w/2"/>
                                          </p:val>
                                        </p:tav>
                                        <p:tav tm="100000">
                                          <p:val>
                                            <p:strVal val="#ppt_x"/>
                                          </p:val>
                                        </p:tav>
                                      </p:tavLst>
                                    </p:anim>
                                    <p:anim calcmode="lin" valueType="num">
                                      <p:cBhvr additive="base">
                                        <p:cTn id="26" dur="25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250" fill="hold"/>
                                        <p:tgtEl>
                                          <p:spTgt spid="23"/>
                                        </p:tgtEl>
                                        <p:attrNameLst>
                                          <p:attrName>ppt_x</p:attrName>
                                        </p:attrNameLst>
                                      </p:cBhvr>
                                      <p:tavLst>
                                        <p:tav tm="0">
                                          <p:val>
                                            <p:strVal val="0-#ppt_w/2"/>
                                          </p:val>
                                        </p:tav>
                                        <p:tav tm="100000">
                                          <p:val>
                                            <p:strVal val="#ppt_x"/>
                                          </p:val>
                                        </p:tav>
                                      </p:tavLst>
                                    </p:anim>
                                    <p:anim calcmode="lin" valueType="num">
                                      <p:cBhvr additive="base">
                                        <p:cTn id="40"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250" fill="hold"/>
                                        <p:tgtEl>
                                          <p:spTgt spid="33"/>
                                        </p:tgtEl>
                                        <p:attrNameLst>
                                          <p:attrName>ppt_x</p:attrName>
                                        </p:attrNameLst>
                                      </p:cBhvr>
                                      <p:tavLst>
                                        <p:tav tm="0">
                                          <p:val>
                                            <p:strVal val="1+#ppt_w/2"/>
                                          </p:val>
                                        </p:tav>
                                        <p:tav tm="100000">
                                          <p:val>
                                            <p:strVal val="#ppt_x"/>
                                          </p:val>
                                        </p:tav>
                                      </p:tavLst>
                                    </p:anim>
                                    <p:anim calcmode="lin" valueType="num">
                                      <p:cBhvr additive="base">
                                        <p:cTn id="46" dur="25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250" fill="hold"/>
                                        <p:tgtEl>
                                          <p:spTgt spid="6"/>
                                        </p:tgtEl>
                                        <p:attrNameLst>
                                          <p:attrName>ppt_x</p:attrName>
                                        </p:attrNameLst>
                                      </p:cBhvr>
                                      <p:tavLst>
                                        <p:tav tm="0">
                                          <p:val>
                                            <p:strVal val="1+#ppt_w/2"/>
                                          </p:val>
                                        </p:tav>
                                        <p:tav tm="100000">
                                          <p:val>
                                            <p:strVal val="#ppt_x"/>
                                          </p:val>
                                        </p:tav>
                                      </p:tavLst>
                                    </p:anim>
                                    <p:anim calcmode="lin" valueType="num">
                                      <p:cBhvr additive="base">
                                        <p:cTn id="50"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250" fill="hold"/>
                                        <p:tgtEl>
                                          <p:spTgt spid="43"/>
                                        </p:tgtEl>
                                        <p:attrNameLst>
                                          <p:attrName>ppt_x</p:attrName>
                                        </p:attrNameLst>
                                      </p:cBhvr>
                                      <p:tavLst>
                                        <p:tav tm="0">
                                          <p:val>
                                            <p:strVal val="0-#ppt_w/2"/>
                                          </p:val>
                                        </p:tav>
                                        <p:tav tm="100000">
                                          <p:val>
                                            <p:strVal val="#ppt_x"/>
                                          </p:val>
                                        </p:tav>
                                      </p:tavLst>
                                    </p:anim>
                                    <p:anim calcmode="lin" valueType="num">
                                      <p:cBhvr additive="base">
                                        <p:cTn id="56" dur="250" fill="hold"/>
                                        <p:tgtEl>
                                          <p:spTgt spid="4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250" fill="hold"/>
                                        <p:tgtEl>
                                          <p:spTgt spid="42"/>
                                        </p:tgtEl>
                                        <p:attrNameLst>
                                          <p:attrName>ppt_x</p:attrName>
                                        </p:attrNameLst>
                                      </p:cBhvr>
                                      <p:tavLst>
                                        <p:tav tm="0">
                                          <p:val>
                                            <p:strVal val="0-#ppt_w/2"/>
                                          </p:val>
                                        </p:tav>
                                        <p:tav tm="100000">
                                          <p:val>
                                            <p:strVal val="#ppt_x"/>
                                          </p:val>
                                        </p:tav>
                                      </p:tavLst>
                                    </p:anim>
                                    <p:anim calcmode="lin" valueType="num">
                                      <p:cBhvr additive="base">
                                        <p:cTn id="60" dur="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250" fill="hold"/>
                                        <p:tgtEl>
                                          <p:spTgt spid="45"/>
                                        </p:tgtEl>
                                        <p:attrNameLst>
                                          <p:attrName>ppt_x</p:attrName>
                                        </p:attrNameLst>
                                      </p:cBhvr>
                                      <p:tavLst>
                                        <p:tav tm="0">
                                          <p:val>
                                            <p:strVal val="1+#ppt_w/2"/>
                                          </p:val>
                                        </p:tav>
                                        <p:tav tm="100000">
                                          <p:val>
                                            <p:strVal val="#ppt_x"/>
                                          </p:val>
                                        </p:tav>
                                      </p:tavLst>
                                    </p:anim>
                                    <p:anim calcmode="lin" valueType="num">
                                      <p:cBhvr additive="base">
                                        <p:cTn id="66" dur="250" fill="hold"/>
                                        <p:tgtEl>
                                          <p:spTgt spid="4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250" fill="hold"/>
                                        <p:tgtEl>
                                          <p:spTgt spid="44"/>
                                        </p:tgtEl>
                                        <p:attrNameLst>
                                          <p:attrName>ppt_x</p:attrName>
                                        </p:attrNameLst>
                                      </p:cBhvr>
                                      <p:tavLst>
                                        <p:tav tm="0">
                                          <p:val>
                                            <p:strVal val="1+#ppt_w/2"/>
                                          </p:val>
                                        </p:tav>
                                        <p:tav tm="100000">
                                          <p:val>
                                            <p:strVal val="#ppt_x"/>
                                          </p:val>
                                        </p:tav>
                                      </p:tavLst>
                                    </p:anim>
                                    <p:anim calcmode="lin" valueType="num">
                                      <p:cBhvr additive="base">
                                        <p:cTn id="70" dur="25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250" fill="hold"/>
                                        <p:tgtEl>
                                          <p:spTgt spid="47"/>
                                        </p:tgtEl>
                                        <p:attrNameLst>
                                          <p:attrName>ppt_x</p:attrName>
                                        </p:attrNameLst>
                                      </p:cBhvr>
                                      <p:tavLst>
                                        <p:tav tm="0">
                                          <p:val>
                                            <p:strVal val="0-#ppt_w/2"/>
                                          </p:val>
                                        </p:tav>
                                        <p:tav tm="100000">
                                          <p:val>
                                            <p:strVal val="#ppt_x"/>
                                          </p:val>
                                        </p:tav>
                                      </p:tavLst>
                                    </p:anim>
                                    <p:anim calcmode="lin" valueType="num">
                                      <p:cBhvr additive="base">
                                        <p:cTn id="76" dur="250" fill="hold"/>
                                        <p:tgtEl>
                                          <p:spTgt spid="4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250" fill="hold"/>
                                        <p:tgtEl>
                                          <p:spTgt spid="46"/>
                                        </p:tgtEl>
                                        <p:attrNameLst>
                                          <p:attrName>ppt_x</p:attrName>
                                        </p:attrNameLst>
                                      </p:cBhvr>
                                      <p:tavLst>
                                        <p:tav tm="0">
                                          <p:val>
                                            <p:strVal val="0-#ppt_w/2"/>
                                          </p:val>
                                        </p:tav>
                                        <p:tav tm="100000">
                                          <p:val>
                                            <p:strVal val="#ppt_x"/>
                                          </p:val>
                                        </p:tav>
                                      </p:tavLst>
                                    </p:anim>
                                    <p:anim calcmode="lin" valueType="num">
                                      <p:cBhvr additive="base">
                                        <p:cTn id="80" dur="25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250" fill="hold"/>
                                        <p:tgtEl>
                                          <p:spTgt spid="49"/>
                                        </p:tgtEl>
                                        <p:attrNameLst>
                                          <p:attrName>ppt_x</p:attrName>
                                        </p:attrNameLst>
                                      </p:cBhvr>
                                      <p:tavLst>
                                        <p:tav tm="0">
                                          <p:val>
                                            <p:strVal val="1+#ppt_w/2"/>
                                          </p:val>
                                        </p:tav>
                                        <p:tav tm="100000">
                                          <p:val>
                                            <p:strVal val="#ppt_x"/>
                                          </p:val>
                                        </p:tav>
                                      </p:tavLst>
                                    </p:anim>
                                    <p:anim calcmode="lin" valueType="num">
                                      <p:cBhvr additive="base">
                                        <p:cTn id="84" dur="250" fill="hold"/>
                                        <p:tgtEl>
                                          <p:spTgt spid="49"/>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250" fill="hold"/>
                                        <p:tgtEl>
                                          <p:spTgt spid="48"/>
                                        </p:tgtEl>
                                        <p:attrNameLst>
                                          <p:attrName>ppt_x</p:attrName>
                                        </p:attrNameLst>
                                      </p:cBhvr>
                                      <p:tavLst>
                                        <p:tav tm="0">
                                          <p:val>
                                            <p:strVal val="1+#ppt_w/2"/>
                                          </p:val>
                                        </p:tav>
                                        <p:tav tm="100000">
                                          <p:val>
                                            <p:strVal val="#ppt_x"/>
                                          </p:val>
                                        </p:tav>
                                      </p:tavLst>
                                    </p:anim>
                                    <p:anim calcmode="lin" valueType="num">
                                      <p:cBhvr additive="base">
                                        <p:cTn id="88" dur="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P spid="6" grpId="0" animBg="1"/>
      <p:bldP spid="42" grpId="0"/>
      <p:bldP spid="43" grpId="0"/>
      <p:bldP spid="44" grpId="0"/>
      <p:bldP spid="45" grpId="0"/>
      <p:bldP spid="46"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718361" y="1638796"/>
            <a:ext cx="1726987" cy="4673023"/>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621"/>
                  <a:pt x="230" y="621"/>
                  <a:pt x="230" y="621"/>
                </a:cubicBezTo>
                <a:cubicBezTo>
                  <a:pt x="0" y="621"/>
                  <a:pt x="0" y="621"/>
                  <a:pt x="0" y="621"/>
                </a:cubicBezTo>
                <a:cubicBezTo>
                  <a:pt x="0" y="115"/>
                  <a:pt x="0" y="115"/>
                  <a:pt x="0" y="115"/>
                </a:cubicBezTo>
                <a:cubicBezTo>
                  <a:pt x="0" y="52"/>
                  <a:pt x="52" y="0"/>
                  <a:pt x="115" y="0"/>
                </a:cubicBezTo>
                <a:close/>
              </a:path>
            </a:pathLst>
          </a:custGeom>
          <a:solidFill>
            <a:srgbClr val="0070C0"/>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 name="Freeform 6"/>
          <p:cNvSpPr/>
          <p:nvPr/>
        </p:nvSpPr>
        <p:spPr bwMode="auto">
          <a:xfrm>
            <a:off x="2654872" y="1638796"/>
            <a:ext cx="1728575" cy="4673023"/>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chemeClr val="tx1">
              <a:lumMod val="65000"/>
              <a:lumOff val="35000"/>
            </a:schemeClr>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 name="Freeform 7"/>
          <p:cNvSpPr/>
          <p:nvPr/>
        </p:nvSpPr>
        <p:spPr bwMode="auto">
          <a:xfrm>
            <a:off x="4592970" y="1638796"/>
            <a:ext cx="1726987" cy="4673023"/>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rgbClr val="0070C0"/>
          </a:solidFill>
          <a:ln w="9525">
            <a:noFill/>
            <a:round/>
          </a:ln>
          <a:effectLst>
            <a:outerShdw blurRad="149987" dist="250190" dir="8460000" algn="ctr">
              <a:srgbClr val="000000">
                <a:alpha val="28000"/>
              </a:srgbClr>
            </a:outerShdw>
          </a:effectLst>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Freeform 8"/>
          <p:cNvSpPr/>
          <p:nvPr/>
        </p:nvSpPr>
        <p:spPr bwMode="auto">
          <a:xfrm>
            <a:off x="6531069" y="1638796"/>
            <a:ext cx="1726987" cy="4673023"/>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621"/>
                  <a:pt x="230" y="621"/>
                  <a:pt x="230" y="621"/>
                </a:cubicBezTo>
                <a:cubicBezTo>
                  <a:pt x="0" y="621"/>
                  <a:pt x="0" y="621"/>
                  <a:pt x="0" y="621"/>
                </a:cubicBezTo>
                <a:cubicBezTo>
                  <a:pt x="0" y="115"/>
                  <a:pt x="0" y="115"/>
                  <a:pt x="0" y="115"/>
                </a:cubicBezTo>
                <a:cubicBezTo>
                  <a:pt x="0" y="52"/>
                  <a:pt x="52" y="0"/>
                  <a:pt x="115" y="0"/>
                </a:cubicBez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0" name="组合 29"/>
          <p:cNvGrpSpPr/>
          <p:nvPr/>
        </p:nvGrpSpPr>
        <p:grpSpPr>
          <a:xfrm>
            <a:off x="935824" y="1857845"/>
            <a:ext cx="1300002" cy="1301589"/>
            <a:chOff x="3183724" y="1895945"/>
            <a:chExt cx="1300002" cy="1301589"/>
          </a:xfrm>
        </p:grpSpPr>
        <p:grpSp>
          <p:nvGrpSpPr>
            <p:cNvPr id="26" name="组合 25"/>
            <p:cNvGrpSpPr/>
            <p:nvPr/>
          </p:nvGrpSpPr>
          <p:grpSpPr>
            <a:xfrm>
              <a:off x="3183724" y="1895945"/>
              <a:ext cx="1300002" cy="1301589"/>
              <a:chOff x="3183724" y="1895945"/>
              <a:chExt cx="1300002" cy="1301589"/>
            </a:xfrm>
          </p:grpSpPr>
          <p:sp>
            <p:nvSpPr>
              <p:cNvPr id="6" name="Oval 9"/>
              <p:cNvSpPr>
                <a:spLocks noChangeArrowheads="1"/>
              </p:cNvSpPr>
              <p:nvPr/>
            </p:nvSpPr>
            <p:spPr bwMode="auto">
              <a:xfrm>
                <a:off x="3183724" y="1895945"/>
                <a:ext cx="1300002"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 name="Oval 13"/>
              <p:cNvSpPr>
                <a:spLocks noChangeArrowheads="1"/>
              </p:cNvSpPr>
              <p:nvPr/>
            </p:nvSpPr>
            <p:spPr bwMode="auto">
              <a:xfrm>
                <a:off x="3282137" y="1992770"/>
                <a:ext cx="1095240" cy="1098414"/>
              </a:xfrm>
              <a:prstGeom prst="ellipse">
                <a:avLst/>
              </a:prstGeom>
              <a:solidFill>
                <a:schemeClr val="tx1">
                  <a:lumMod val="65000"/>
                  <a:lumOff val="35000"/>
                </a:schemeClr>
              </a:solidFill>
              <a:ln w="9525">
                <a:noFill/>
                <a:round/>
              </a:ln>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 name="Oval 14"/>
            <p:cNvSpPr>
              <a:spLocks noChangeArrowheads="1"/>
            </p:cNvSpPr>
            <p:nvPr/>
          </p:nvSpPr>
          <p:spPr bwMode="auto">
            <a:xfrm>
              <a:off x="3364677" y="2075309"/>
              <a:ext cx="938097"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1" name="组合 30"/>
          <p:cNvGrpSpPr/>
          <p:nvPr/>
        </p:nvGrpSpPr>
        <p:grpSpPr>
          <a:xfrm>
            <a:off x="2873920" y="1857845"/>
            <a:ext cx="1290479" cy="1301589"/>
            <a:chOff x="5121820" y="1895945"/>
            <a:chExt cx="1290479" cy="1301589"/>
          </a:xfrm>
        </p:grpSpPr>
        <p:grpSp>
          <p:nvGrpSpPr>
            <p:cNvPr id="27" name="组合 26"/>
            <p:cNvGrpSpPr/>
            <p:nvPr/>
          </p:nvGrpSpPr>
          <p:grpSpPr>
            <a:xfrm>
              <a:off x="5121820" y="1895945"/>
              <a:ext cx="1290479" cy="1301589"/>
              <a:chOff x="5121820" y="1895945"/>
              <a:chExt cx="1290479" cy="1301589"/>
            </a:xfrm>
          </p:grpSpPr>
          <p:sp>
            <p:nvSpPr>
              <p:cNvPr id="7" name="Oval 10"/>
              <p:cNvSpPr>
                <a:spLocks noChangeArrowheads="1"/>
              </p:cNvSpPr>
              <p:nvPr/>
            </p:nvSpPr>
            <p:spPr bwMode="auto">
              <a:xfrm>
                <a:off x="5121820" y="1895945"/>
                <a:ext cx="1290479"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 name="Oval 15"/>
              <p:cNvSpPr>
                <a:spLocks noChangeArrowheads="1"/>
              </p:cNvSpPr>
              <p:nvPr/>
            </p:nvSpPr>
            <p:spPr bwMode="auto">
              <a:xfrm>
                <a:off x="5218648" y="1992770"/>
                <a:ext cx="1096828" cy="1098414"/>
              </a:xfrm>
              <a:prstGeom prst="ellipse">
                <a:avLst/>
              </a:prstGeom>
              <a:solidFill>
                <a:srgbClr val="0070C0"/>
              </a:solidFill>
              <a:ln w="9525">
                <a:noFill/>
                <a:round/>
              </a:ln>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5" name="Oval 18"/>
            <p:cNvSpPr>
              <a:spLocks noChangeArrowheads="1"/>
            </p:cNvSpPr>
            <p:nvPr/>
          </p:nvSpPr>
          <p:spPr bwMode="auto">
            <a:xfrm>
              <a:off x="5301185" y="2075309"/>
              <a:ext cx="939684"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5" name="组合 34"/>
          <p:cNvGrpSpPr/>
          <p:nvPr/>
        </p:nvGrpSpPr>
        <p:grpSpPr>
          <a:xfrm>
            <a:off x="1191378" y="2180069"/>
            <a:ext cx="668255" cy="663493"/>
            <a:chOff x="3106328" y="2030669"/>
            <a:chExt cx="668338" cy="663575"/>
          </a:xfrm>
        </p:grpSpPr>
        <p:sp>
          <p:nvSpPr>
            <p:cNvPr id="22" name="Freeform 25"/>
            <p:cNvSpPr/>
            <p:nvPr/>
          </p:nvSpPr>
          <p:spPr bwMode="auto">
            <a:xfrm>
              <a:off x="3339690" y="2030669"/>
              <a:ext cx="330200" cy="180975"/>
            </a:xfrm>
            <a:custGeom>
              <a:avLst/>
              <a:gdLst>
                <a:gd name="T0" fmla="*/ 170 w 208"/>
                <a:gd name="T1" fmla="*/ 0 h 114"/>
                <a:gd name="T2" fmla="*/ 208 w 208"/>
                <a:gd name="T3" fmla="*/ 114 h 114"/>
                <a:gd name="T4" fmla="*/ 18 w 208"/>
                <a:gd name="T5" fmla="*/ 114 h 114"/>
                <a:gd name="T6" fmla="*/ 0 w 208"/>
                <a:gd name="T7" fmla="*/ 62 h 114"/>
                <a:gd name="T8" fmla="*/ 170 w 208"/>
                <a:gd name="T9" fmla="*/ 0 h 114"/>
                <a:gd name="T10" fmla="*/ 170 w 208"/>
                <a:gd name="T11" fmla="*/ 0 h 114"/>
              </a:gdLst>
              <a:ahLst/>
              <a:cxnLst>
                <a:cxn ang="0">
                  <a:pos x="T0" y="T1"/>
                </a:cxn>
                <a:cxn ang="0">
                  <a:pos x="T2" y="T3"/>
                </a:cxn>
                <a:cxn ang="0">
                  <a:pos x="T4" y="T5"/>
                </a:cxn>
                <a:cxn ang="0">
                  <a:pos x="T6" y="T7"/>
                </a:cxn>
                <a:cxn ang="0">
                  <a:pos x="T8" y="T9"/>
                </a:cxn>
                <a:cxn ang="0">
                  <a:pos x="T10" y="T11"/>
                </a:cxn>
              </a:cxnLst>
              <a:rect l="0" t="0" r="r" b="b"/>
              <a:pathLst>
                <a:path w="208" h="114">
                  <a:moveTo>
                    <a:pt x="170" y="0"/>
                  </a:moveTo>
                  <a:lnTo>
                    <a:pt x="208" y="114"/>
                  </a:lnTo>
                  <a:lnTo>
                    <a:pt x="18" y="114"/>
                  </a:lnTo>
                  <a:lnTo>
                    <a:pt x="0" y="62"/>
                  </a:lnTo>
                  <a:lnTo>
                    <a:pt x="170" y="0"/>
                  </a:lnTo>
                  <a:lnTo>
                    <a:pt x="170" y="0"/>
                  </a:ln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Freeform 26"/>
            <p:cNvSpPr>
              <a:spLocks noEditPoints="1"/>
            </p:cNvSpPr>
            <p:nvPr/>
          </p:nvSpPr>
          <p:spPr bwMode="auto">
            <a:xfrm>
              <a:off x="3106328" y="2129094"/>
              <a:ext cx="668338" cy="565150"/>
            </a:xfrm>
            <a:custGeom>
              <a:avLst/>
              <a:gdLst>
                <a:gd name="T0" fmla="*/ 30 w 89"/>
                <a:gd name="T1" fmla="*/ 36 h 75"/>
                <a:gd name="T2" fmla="*/ 17 w 89"/>
                <a:gd name="T3" fmla="*/ 0 h 75"/>
                <a:gd name="T4" fmla="*/ 17 w 89"/>
                <a:gd name="T5" fmla="*/ 1 h 75"/>
                <a:gd name="T6" fmla="*/ 18 w 89"/>
                <a:gd name="T7" fmla="*/ 1 h 75"/>
                <a:gd name="T8" fmla="*/ 18 w 89"/>
                <a:gd name="T9" fmla="*/ 2 h 75"/>
                <a:gd name="T10" fmla="*/ 18 w 89"/>
                <a:gd name="T11" fmla="*/ 2 h 75"/>
                <a:gd name="T12" fmla="*/ 18 w 89"/>
                <a:gd name="T13" fmla="*/ 2 h 75"/>
                <a:gd name="T14" fmla="*/ 18 w 89"/>
                <a:gd name="T15" fmla="*/ 2 h 75"/>
                <a:gd name="T16" fmla="*/ 18 w 89"/>
                <a:gd name="T17" fmla="*/ 3 h 75"/>
                <a:gd name="T18" fmla="*/ 18 w 89"/>
                <a:gd name="T19" fmla="*/ 3 h 75"/>
                <a:gd name="T20" fmla="*/ 18 w 89"/>
                <a:gd name="T21" fmla="*/ 3 h 75"/>
                <a:gd name="T22" fmla="*/ 19 w 89"/>
                <a:gd name="T23" fmla="*/ 4 h 75"/>
                <a:gd name="T24" fmla="*/ 39 w 89"/>
                <a:gd name="T25" fmla="*/ 13 h 75"/>
                <a:gd name="T26" fmla="*/ 84 w 89"/>
                <a:gd name="T27" fmla="*/ 13 h 75"/>
                <a:gd name="T28" fmla="*/ 74 w 89"/>
                <a:gd name="T29" fmla="*/ 45 h 75"/>
                <a:gd name="T30" fmla="*/ 48 w 89"/>
                <a:gd name="T31" fmla="*/ 45 h 75"/>
                <a:gd name="T32" fmla="*/ 74 w 89"/>
                <a:gd name="T33" fmla="*/ 54 h 75"/>
                <a:gd name="T34" fmla="*/ 33 w 89"/>
                <a:gd name="T35" fmla="*/ 58 h 75"/>
                <a:gd name="T36" fmla="*/ 14 w 89"/>
                <a:gd name="T37" fmla="*/ 5 h 75"/>
                <a:gd name="T38" fmla="*/ 71 w 89"/>
                <a:gd name="T39" fmla="*/ 67 h 75"/>
                <a:gd name="T40" fmla="*/ 67 w 89"/>
                <a:gd name="T41" fmla="*/ 59 h 75"/>
                <a:gd name="T42" fmla="*/ 67 w 89"/>
                <a:gd name="T43" fmla="*/ 59 h 75"/>
                <a:gd name="T44" fmla="*/ 25 w 89"/>
                <a:gd name="T45" fmla="*/ 22 h 75"/>
                <a:gd name="T46" fmla="*/ 25 w 89"/>
                <a:gd name="T47" fmla="*/ 22 h 75"/>
                <a:gd name="T48" fmla="*/ 23 w 89"/>
                <a:gd name="T49" fmla="*/ 17 h 75"/>
                <a:gd name="T50" fmla="*/ 24 w 89"/>
                <a:gd name="T51" fmla="*/ 18 h 75"/>
                <a:gd name="T52" fmla="*/ 24 w 89"/>
                <a:gd name="T53" fmla="*/ 18 h 75"/>
                <a:gd name="T54" fmla="*/ 24 w 89"/>
                <a:gd name="T55" fmla="*/ 19 h 75"/>
                <a:gd name="T56" fmla="*/ 24 w 89"/>
                <a:gd name="T57" fmla="*/ 20 h 75"/>
                <a:gd name="T58" fmla="*/ 24 w 89"/>
                <a:gd name="T59" fmla="*/ 20 h 75"/>
                <a:gd name="T60" fmla="*/ 24 w 89"/>
                <a:gd name="T61" fmla="*/ 20 h 75"/>
                <a:gd name="T62" fmla="*/ 27 w 89"/>
                <a:gd name="T63" fmla="*/ 27 h 75"/>
                <a:gd name="T64" fmla="*/ 27 w 89"/>
                <a:gd name="T65" fmla="*/ 27 h 75"/>
                <a:gd name="T66" fmla="*/ 27 w 89"/>
                <a:gd name="T67" fmla="*/ 27 h 75"/>
                <a:gd name="T68" fmla="*/ 27 w 89"/>
                <a:gd name="T69" fmla="*/ 28 h 75"/>
                <a:gd name="T70" fmla="*/ 27 w 89"/>
                <a:gd name="T71" fmla="*/ 28 h 75"/>
                <a:gd name="T72" fmla="*/ 27 w 89"/>
                <a:gd name="T73" fmla="*/ 27 h 75"/>
                <a:gd name="T74" fmla="*/ 18 w 89"/>
                <a:gd name="T75" fmla="*/ 2 h 75"/>
                <a:gd name="T76" fmla="*/ 18 w 89"/>
                <a:gd name="T77" fmla="*/ 2 h 75"/>
                <a:gd name="T78" fmla="*/ 18 w 89"/>
                <a:gd name="T79" fmla="*/ 4 h 75"/>
                <a:gd name="T80" fmla="*/ 35 w 89"/>
                <a:gd name="T81" fmla="*/ 67 h 75"/>
                <a:gd name="T82" fmla="*/ 39 w 89"/>
                <a:gd name="T83" fmla="*/ 75 h 75"/>
                <a:gd name="T84" fmla="*/ 58 w 89"/>
                <a:gd name="T85" fmla="*/ 41 h 75"/>
                <a:gd name="T86" fmla="*/ 63 w 89"/>
                <a:gd name="T87" fmla="*/ 41 h 75"/>
                <a:gd name="T88" fmla="*/ 63 w 89"/>
                <a:gd name="T89" fmla="*/ 41 h 75"/>
                <a:gd name="T90" fmla="*/ 25 w 89"/>
                <a:gd name="T91" fmla="*/ 21 h 75"/>
                <a:gd name="T92" fmla="*/ 25 w 89"/>
                <a:gd name="T93" fmla="*/ 21 h 75"/>
                <a:gd name="T94" fmla="*/ 25 w 89"/>
                <a:gd name="T95" fmla="*/ 22 h 75"/>
                <a:gd name="T96" fmla="*/ 61 w 89"/>
                <a:gd name="T97" fmla="*/ 22 h 75"/>
                <a:gd name="T98" fmla="*/ 46 w 89"/>
                <a:gd name="T99" fmla="*/ 31 h 75"/>
                <a:gd name="T100" fmla="*/ 64 w 89"/>
                <a:gd name="T101" fmla="*/ 31 h 75"/>
                <a:gd name="T102" fmla="*/ 64 w 89"/>
                <a:gd name="T103" fmla="*/ 31 h 75"/>
                <a:gd name="T104" fmla="*/ 81 w 89"/>
                <a:gd name="T105"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75">
                  <a:moveTo>
                    <a:pt x="32" y="41"/>
                  </a:moveTo>
                  <a:cubicBezTo>
                    <a:pt x="43" y="41"/>
                    <a:pt x="43" y="41"/>
                    <a:pt x="43" y="41"/>
                  </a:cubicBezTo>
                  <a:cubicBezTo>
                    <a:pt x="43" y="39"/>
                    <a:pt x="43" y="37"/>
                    <a:pt x="42" y="36"/>
                  </a:cubicBezTo>
                  <a:cubicBezTo>
                    <a:pt x="38" y="36"/>
                    <a:pt x="34" y="36"/>
                    <a:pt x="30" y="36"/>
                  </a:cubicBezTo>
                  <a:cubicBezTo>
                    <a:pt x="31" y="37"/>
                    <a:pt x="31" y="39"/>
                    <a:pt x="32" y="41"/>
                  </a:cubicBezTo>
                  <a:close/>
                  <a:moveTo>
                    <a:pt x="0" y="0"/>
                  </a:moveTo>
                  <a:cubicBezTo>
                    <a:pt x="12" y="0"/>
                    <a:pt x="12" y="0"/>
                    <a:pt x="12" y="0"/>
                  </a:cubicBezTo>
                  <a:cubicBezTo>
                    <a:pt x="17" y="0"/>
                    <a:pt x="17" y="0"/>
                    <a:pt x="17" y="0"/>
                  </a:cubicBezTo>
                  <a:cubicBezTo>
                    <a:pt x="17" y="0"/>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4"/>
                    <a:pt x="18" y="4"/>
                  </a:cubicBezTo>
                  <a:cubicBezTo>
                    <a:pt x="18" y="4"/>
                    <a:pt x="18" y="4"/>
                    <a:pt x="18" y="4"/>
                  </a:cubicBezTo>
                  <a:cubicBezTo>
                    <a:pt x="18" y="4"/>
                    <a:pt x="18" y="4"/>
                    <a:pt x="18" y="4"/>
                  </a:cubicBezTo>
                  <a:cubicBezTo>
                    <a:pt x="18" y="4"/>
                    <a:pt x="19" y="4"/>
                    <a:pt x="19" y="4"/>
                  </a:cubicBezTo>
                  <a:cubicBezTo>
                    <a:pt x="19" y="4"/>
                    <a:pt x="19" y="4"/>
                    <a:pt x="19" y="4"/>
                  </a:cubicBezTo>
                  <a:cubicBezTo>
                    <a:pt x="19" y="4"/>
                    <a:pt x="19" y="5"/>
                    <a:pt x="19" y="5"/>
                  </a:cubicBezTo>
                  <a:cubicBezTo>
                    <a:pt x="20" y="8"/>
                    <a:pt x="21" y="10"/>
                    <a:pt x="22" y="13"/>
                  </a:cubicBezTo>
                  <a:cubicBezTo>
                    <a:pt x="39" y="13"/>
                    <a:pt x="39" y="13"/>
                    <a:pt x="39" y="13"/>
                  </a:cubicBezTo>
                  <a:cubicBezTo>
                    <a:pt x="44" y="13"/>
                    <a:pt x="44" y="13"/>
                    <a:pt x="44" y="13"/>
                  </a:cubicBezTo>
                  <a:cubicBezTo>
                    <a:pt x="62" y="13"/>
                    <a:pt x="62" y="13"/>
                    <a:pt x="62" y="13"/>
                  </a:cubicBezTo>
                  <a:cubicBezTo>
                    <a:pt x="67" y="13"/>
                    <a:pt x="67" y="13"/>
                    <a:pt x="67" y="13"/>
                  </a:cubicBezTo>
                  <a:cubicBezTo>
                    <a:pt x="84" y="13"/>
                    <a:pt x="84" y="13"/>
                    <a:pt x="84" y="13"/>
                  </a:cubicBezTo>
                  <a:cubicBezTo>
                    <a:pt x="85" y="13"/>
                    <a:pt x="85" y="13"/>
                    <a:pt x="85" y="13"/>
                  </a:cubicBezTo>
                  <a:cubicBezTo>
                    <a:pt x="89" y="13"/>
                    <a:pt x="89" y="13"/>
                    <a:pt x="89" y="13"/>
                  </a:cubicBezTo>
                  <a:cubicBezTo>
                    <a:pt x="85" y="24"/>
                    <a:pt x="81" y="34"/>
                    <a:pt x="77" y="45"/>
                  </a:cubicBezTo>
                  <a:cubicBezTo>
                    <a:pt x="74" y="45"/>
                    <a:pt x="74" y="45"/>
                    <a:pt x="74" y="45"/>
                  </a:cubicBezTo>
                  <a:cubicBezTo>
                    <a:pt x="72" y="45"/>
                    <a:pt x="72" y="45"/>
                    <a:pt x="72" y="45"/>
                  </a:cubicBezTo>
                  <a:cubicBezTo>
                    <a:pt x="62" y="45"/>
                    <a:pt x="62" y="45"/>
                    <a:pt x="62" y="45"/>
                  </a:cubicBezTo>
                  <a:cubicBezTo>
                    <a:pt x="58" y="45"/>
                    <a:pt x="58" y="45"/>
                    <a:pt x="58" y="45"/>
                  </a:cubicBezTo>
                  <a:cubicBezTo>
                    <a:pt x="48" y="45"/>
                    <a:pt x="48" y="45"/>
                    <a:pt x="48" y="45"/>
                  </a:cubicBezTo>
                  <a:cubicBezTo>
                    <a:pt x="44" y="45"/>
                    <a:pt x="44" y="45"/>
                    <a:pt x="44" y="45"/>
                  </a:cubicBezTo>
                  <a:cubicBezTo>
                    <a:pt x="33" y="45"/>
                    <a:pt x="33" y="45"/>
                    <a:pt x="33" y="45"/>
                  </a:cubicBezTo>
                  <a:cubicBezTo>
                    <a:pt x="34" y="48"/>
                    <a:pt x="35" y="51"/>
                    <a:pt x="36" y="54"/>
                  </a:cubicBezTo>
                  <a:cubicBezTo>
                    <a:pt x="74" y="54"/>
                    <a:pt x="74" y="54"/>
                    <a:pt x="74" y="54"/>
                  </a:cubicBezTo>
                  <a:cubicBezTo>
                    <a:pt x="73" y="58"/>
                    <a:pt x="73" y="58"/>
                    <a:pt x="73" y="58"/>
                  </a:cubicBezTo>
                  <a:cubicBezTo>
                    <a:pt x="38" y="58"/>
                    <a:pt x="38" y="58"/>
                    <a:pt x="38" y="58"/>
                  </a:cubicBezTo>
                  <a:cubicBezTo>
                    <a:pt x="33" y="58"/>
                    <a:pt x="33" y="58"/>
                    <a:pt x="33" y="58"/>
                  </a:cubicBezTo>
                  <a:cubicBezTo>
                    <a:pt x="33" y="58"/>
                    <a:pt x="33" y="58"/>
                    <a:pt x="33" y="58"/>
                  </a:cubicBezTo>
                  <a:cubicBezTo>
                    <a:pt x="33" y="58"/>
                    <a:pt x="33" y="58"/>
                    <a:pt x="33" y="58"/>
                  </a:cubicBezTo>
                  <a:cubicBezTo>
                    <a:pt x="32" y="54"/>
                    <a:pt x="30" y="50"/>
                    <a:pt x="29" y="45"/>
                  </a:cubicBezTo>
                  <a:cubicBezTo>
                    <a:pt x="28" y="45"/>
                    <a:pt x="28" y="45"/>
                    <a:pt x="28" y="45"/>
                  </a:cubicBezTo>
                  <a:cubicBezTo>
                    <a:pt x="24" y="32"/>
                    <a:pt x="19" y="18"/>
                    <a:pt x="14" y="5"/>
                  </a:cubicBezTo>
                  <a:cubicBezTo>
                    <a:pt x="0" y="5"/>
                    <a:pt x="0" y="5"/>
                    <a:pt x="0" y="5"/>
                  </a:cubicBezTo>
                  <a:cubicBezTo>
                    <a:pt x="0" y="0"/>
                    <a:pt x="0" y="0"/>
                    <a:pt x="0" y="0"/>
                  </a:cubicBezTo>
                  <a:close/>
                  <a:moveTo>
                    <a:pt x="67" y="63"/>
                  </a:moveTo>
                  <a:cubicBezTo>
                    <a:pt x="69" y="63"/>
                    <a:pt x="71" y="65"/>
                    <a:pt x="71" y="67"/>
                  </a:cubicBezTo>
                  <a:cubicBezTo>
                    <a:pt x="71" y="69"/>
                    <a:pt x="69" y="70"/>
                    <a:pt x="67" y="70"/>
                  </a:cubicBezTo>
                  <a:cubicBezTo>
                    <a:pt x="65" y="70"/>
                    <a:pt x="63" y="69"/>
                    <a:pt x="63" y="67"/>
                  </a:cubicBezTo>
                  <a:cubicBezTo>
                    <a:pt x="63" y="65"/>
                    <a:pt x="65" y="63"/>
                    <a:pt x="67" y="63"/>
                  </a:cubicBezTo>
                  <a:close/>
                  <a:moveTo>
                    <a:pt x="67" y="59"/>
                  </a:moveTo>
                  <a:cubicBezTo>
                    <a:pt x="71" y="59"/>
                    <a:pt x="75" y="62"/>
                    <a:pt x="75" y="67"/>
                  </a:cubicBezTo>
                  <a:cubicBezTo>
                    <a:pt x="75" y="71"/>
                    <a:pt x="71" y="75"/>
                    <a:pt x="67" y="75"/>
                  </a:cubicBezTo>
                  <a:cubicBezTo>
                    <a:pt x="63" y="75"/>
                    <a:pt x="59" y="71"/>
                    <a:pt x="59" y="67"/>
                  </a:cubicBezTo>
                  <a:cubicBezTo>
                    <a:pt x="59" y="62"/>
                    <a:pt x="63" y="59"/>
                    <a:pt x="67" y="59"/>
                  </a:cubicBezTo>
                  <a:close/>
                  <a:moveTo>
                    <a:pt x="25" y="21"/>
                  </a:moveTo>
                  <a:cubicBezTo>
                    <a:pt x="25" y="21"/>
                    <a:pt x="25" y="21"/>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1"/>
                    <a:pt x="25" y="21"/>
                    <a:pt x="25" y="21"/>
                  </a:cubicBezTo>
                  <a:close/>
                  <a:moveTo>
                    <a:pt x="25" y="22"/>
                  </a:moveTo>
                  <a:cubicBezTo>
                    <a:pt x="25" y="22"/>
                    <a:pt x="25" y="22"/>
                    <a:pt x="25" y="22"/>
                  </a:cubicBezTo>
                  <a:cubicBezTo>
                    <a:pt x="30" y="22"/>
                    <a:pt x="35" y="22"/>
                    <a:pt x="40" y="22"/>
                  </a:cubicBezTo>
                  <a:cubicBezTo>
                    <a:pt x="40" y="21"/>
                    <a:pt x="40" y="19"/>
                    <a:pt x="40" y="17"/>
                  </a:cubicBezTo>
                  <a:cubicBezTo>
                    <a:pt x="23" y="17"/>
                    <a:pt x="23" y="17"/>
                    <a:pt x="23" y="17"/>
                  </a:cubicBezTo>
                  <a:cubicBezTo>
                    <a:pt x="23" y="17"/>
                    <a:pt x="23" y="18"/>
                    <a:pt x="23" y="18"/>
                  </a:cubicBezTo>
                  <a:cubicBezTo>
                    <a:pt x="23" y="18"/>
                    <a:pt x="23"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5" y="22"/>
                    <a:pt x="25" y="22"/>
                    <a:pt x="25" y="22"/>
                  </a:cubicBezTo>
                  <a:close/>
                  <a:moveTo>
                    <a:pt x="27" y="27"/>
                  </a:move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8" y="29"/>
                    <a:pt x="28" y="30"/>
                    <a:pt x="28" y="31"/>
                  </a:cubicBezTo>
                  <a:cubicBezTo>
                    <a:pt x="33" y="31"/>
                    <a:pt x="37" y="31"/>
                    <a:pt x="42" y="31"/>
                  </a:cubicBezTo>
                  <a:cubicBezTo>
                    <a:pt x="41" y="30"/>
                    <a:pt x="41" y="28"/>
                    <a:pt x="41" y="27"/>
                  </a:cubicBezTo>
                  <a:cubicBezTo>
                    <a:pt x="36" y="27"/>
                    <a:pt x="31" y="27"/>
                    <a:pt x="27" y="27"/>
                  </a:cubicBezTo>
                  <a:close/>
                  <a:moveTo>
                    <a:pt x="17" y="0"/>
                  </a:moveTo>
                  <a:cubicBezTo>
                    <a:pt x="17" y="0"/>
                    <a:pt x="17" y="1"/>
                    <a:pt x="17" y="1"/>
                  </a:cubicBezTo>
                  <a:cubicBezTo>
                    <a:pt x="17" y="0"/>
                    <a:pt x="17" y="0"/>
                    <a:pt x="17" y="0"/>
                  </a:cubicBezTo>
                  <a:close/>
                  <a:moveTo>
                    <a:pt x="18" y="2"/>
                  </a:moveTo>
                  <a:cubicBezTo>
                    <a:pt x="18" y="2"/>
                    <a:pt x="18" y="2"/>
                    <a:pt x="18" y="2"/>
                  </a:cubicBezTo>
                  <a:cubicBezTo>
                    <a:pt x="18" y="2"/>
                    <a:pt x="18" y="2"/>
                    <a:pt x="18" y="2"/>
                  </a:cubicBezTo>
                  <a:close/>
                  <a:moveTo>
                    <a:pt x="18" y="2"/>
                  </a:moveTo>
                  <a:cubicBezTo>
                    <a:pt x="18" y="2"/>
                    <a:pt x="18" y="2"/>
                    <a:pt x="18" y="2"/>
                  </a:cubicBezTo>
                  <a:cubicBezTo>
                    <a:pt x="18" y="2"/>
                    <a:pt x="18" y="2"/>
                    <a:pt x="18" y="2"/>
                  </a:cubicBezTo>
                  <a:close/>
                  <a:moveTo>
                    <a:pt x="18" y="4"/>
                  </a:moveTo>
                  <a:cubicBezTo>
                    <a:pt x="18" y="4"/>
                    <a:pt x="19" y="4"/>
                    <a:pt x="19" y="4"/>
                  </a:cubicBezTo>
                  <a:cubicBezTo>
                    <a:pt x="18" y="4"/>
                    <a:pt x="18" y="4"/>
                    <a:pt x="18" y="4"/>
                  </a:cubicBezTo>
                  <a:close/>
                  <a:moveTo>
                    <a:pt x="39" y="63"/>
                  </a:moveTo>
                  <a:cubicBezTo>
                    <a:pt x="41" y="63"/>
                    <a:pt x="42" y="65"/>
                    <a:pt x="42" y="67"/>
                  </a:cubicBezTo>
                  <a:cubicBezTo>
                    <a:pt x="42" y="69"/>
                    <a:pt x="41" y="70"/>
                    <a:pt x="39" y="70"/>
                  </a:cubicBezTo>
                  <a:cubicBezTo>
                    <a:pt x="37" y="70"/>
                    <a:pt x="35" y="69"/>
                    <a:pt x="35" y="67"/>
                  </a:cubicBezTo>
                  <a:cubicBezTo>
                    <a:pt x="35" y="65"/>
                    <a:pt x="37" y="63"/>
                    <a:pt x="39" y="63"/>
                  </a:cubicBezTo>
                  <a:close/>
                  <a:moveTo>
                    <a:pt x="39" y="59"/>
                  </a:moveTo>
                  <a:cubicBezTo>
                    <a:pt x="43" y="59"/>
                    <a:pt x="46" y="62"/>
                    <a:pt x="46" y="67"/>
                  </a:cubicBezTo>
                  <a:cubicBezTo>
                    <a:pt x="46" y="71"/>
                    <a:pt x="43" y="75"/>
                    <a:pt x="39" y="75"/>
                  </a:cubicBezTo>
                  <a:cubicBezTo>
                    <a:pt x="34" y="75"/>
                    <a:pt x="31" y="71"/>
                    <a:pt x="31" y="67"/>
                  </a:cubicBezTo>
                  <a:cubicBezTo>
                    <a:pt x="31" y="62"/>
                    <a:pt x="34" y="59"/>
                    <a:pt x="39" y="59"/>
                  </a:cubicBezTo>
                  <a:close/>
                  <a:moveTo>
                    <a:pt x="47" y="41"/>
                  </a:moveTo>
                  <a:cubicBezTo>
                    <a:pt x="58" y="41"/>
                    <a:pt x="58" y="41"/>
                    <a:pt x="58" y="41"/>
                  </a:cubicBezTo>
                  <a:cubicBezTo>
                    <a:pt x="58" y="39"/>
                    <a:pt x="59" y="37"/>
                    <a:pt x="59" y="36"/>
                  </a:cubicBezTo>
                  <a:cubicBezTo>
                    <a:pt x="55" y="36"/>
                    <a:pt x="51" y="36"/>
                    <a:pt x="47" y="36"/>
                  </a:cubicBezTo>
                  <a:cubicBezTo>
                    <a:pt x="47" y="37"/>
                    <a:pt x="47" y="39"/>
                    <a:pt x="47" y="41"/>
                  </a:cubicBezTo>
                  <a:close/>
                  <a:moveTo>
                    <a:pt x="63" y="41"/>
                  </a:moveTo>
                  <a:cubicBezTo>
                    <a:pt x="74" y="41"/>
                    <a:pt x="74" y="41"/>
                    <a:pt x="74" y="41"/>
                  </a:cubicBezTo>
                  <a:cubicBezTo>
                    <a:pt x="75" y="39"/>
                    <a:pt x="75" y="37"/>
                    <a:pt x="76" y="36"/>
                  </a:cubicBezTo>
                  <a:cubicBezTo>
                    <a:pt x="72" y="36"/>
                    <a:pt x="68" y="36"/>
                    <a:pt x="63" y="36"/>
                  </a:cubicBezTo>
                  <a:cubicBezTo>
                    <a:pt x="63" y="37"/>
                    <a:pt x="63" y="39"/>
                    <a:pt x="63" y="41"/>
                  </a:cubicBezTo>
                  <a:close/>
                  <a:moveTo>
                    <a:pt x="27" y="27"/>
                  </a:moveTo>
                  <a:cubicBezTo>
                    <a:pt x="27" y="27"/>
                    <a:pt x="27" y="27"/>
                    <a:pt x="27" y="27"/>
                  </a:cubicBezTo>
                  <a:cubicBezTo>
                    <a:pt x="27" y="27"/>
                    <a:pt x="27" y="27"/>
                    <a:pt x="27" y="27"/>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2"/>
                  </a:moveTo>
                  <a:cubicBezTo>
                    <a:pt x="25" y="22"/>
                    <a:pt x="25" y="22"/>
                    <a:pt x="25" y="22"/>
                  </a:cubicBezTo>
                  <a:cubicBezTo>
                    <a:pt x="25" y="22"/>
                    <a:pt x="25" y="22"/>
                    <a:pt x="25" y="22"/>
                  </a:cubicBezTo>
                  <a:close/>
                  <a:moveTo>
                    <a:pt x="44" y="17"/>
                  </a:moveTo>
                  <a:cubicBezTo>
                    <a:pt x="44" y="19"/>
                    <a:pt x="45" y="21"/>
                    <a:pt x="45" y="22"/>
                  </a:cubicBezTo>
                  <a:cubicBezTo>
                    <a:pt x="50" y="22"/>
                    <a:pt x="55" y="22"/>
                    <a:pt x="61" y="22"/>
                  </a:cubicBezTo>
                  <a:cubicBezTo>
                    <a:pt x="61" y="21"/>
                    <a:pt x="61" y="19"/>
                    <a:pt x="61" y="17"/>
                  </a:cubicBezTo>
                  <a:cubicBezTo>
                    <a:pt x="44" y="17"/>
                    <a:pt x="44" y="17"/>
                    <a:pt x="44" y="17"/>
                  </a:cubicBezTo>
                  <a:close/>
                  <a:moveTo>
                    <a:pt x="46" y="27"/>
                  </a:moveTo>
                  <a:cubicBezTo>
                    <a:pt x="46" y="28"/>
                    <a:pt x="46" y="30"/>
                    <a:pt x="46" y="31"/>
                  </a:cubicBezTo>
                  <a:cubicBezTo>
                    <a:pt x="51" y="31"/>
                    <a:pt x="55" y="31"/>
                    <a:pt x="59" y="31"/>
                  </a:cubicBezTo>
                  <a:cubicBezTo>
                    <a:pt x="60" y="30"/>
                    <a:pt x="60" y="28"/>
                    <a:pt x="60" y="27"/>
                  </a:cubicBezTo>
                  <a:cubicBezTo>
                    <a:pt x="55" y="27"/>
                    <a:pt x="50" y="27"/>
                    <a:pt x="46" y="27"/>
                  </a:cubicBezTo>
                  <a:close/>
                  <a:moveTo>
                    <a:pt x="64" y="31"/>
                  </a:moveTo>
                  <a:cubicBezTo>
                    <a:pt x="64" y="30"/>
                    <a:pt x="64" y="28"/>
                    <a:pt x="65" y="27"/>
                  </a:cubicBezTo>
                  <a:cubicBezTo>
                    <a:pt x="70" y="27"/>
                    <a:pt x="74" y="27"/>
                    <a:pt x="79" y="27"/>
                  </a:cubicBezTo>
                  <a:cubicBezTo>
                    <a:pt x="78" y="28"/>
                    <a:pt x="78" y="30"/>
                    <a:pt x="77" y="31"/>
                  </a:cubicBezTo>
                  <a:cubicBezTo>
                    <a:pt x="73" y="31"/>
                    <a:pt x="69" y="31"/>
                    <a:pt x="64" y="31"/>
                  </a:cubicBezTo>
                  <a:close/>
                  <a:moveTo>
                    <a:pt x="65" y="22"/>
                  </a:moveTo>
                  <a:cubicBezTo>
                    <a:pt x="65" y="21"/>
                    <a:pt x="66" y="19"/>
                    <a:pt x="66" y="17"/>
                  </a:cubicBezTo>
                  <a:cubicBezTo>
                    <a:pt x="82" y="17"/>
                    <a:pt x="82" y="17"/>
                    <a:pt x="82" y="17"/>
                  </a:cubicBezTo>
                  <a:cubicBezTo>
                    <a:pt x="82" y="19"/>
                    <a:pt x="81" y="21"/>
                    <a:pt x="81" y="22"/>
                  </a:cubicBezTo>
                  <a:cubicBezTo>
                    <a:pt x="76" y="22"/>
                    <a:pt x="71" y="22"/>
                    <a:pt x="65" y="22"/>
                  </a:cubicBez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6" name="组合 35"/>
          <p:cNvGrpSpPr/>
          <p:nvPr/>
        </p:nvGrpSpPr>
        <p:grpSpPr>
          <a:xfrm>
            <a:off x="3242177" y="2203879"/>
            <a:ext cx="561906" cy="563493"/>
            <a:chOff x="5157378" y="2054482"/>
            <a:chExt cx="561975" cy="563563"/>
          </a:xfrm>
        </p:grpSpPr>
        <p:sp>
          <p:nvSpPr>
            <p:cNvPr id="24" name="Freeform 27"/>
            <p:cNvSpPr/>
            <p:nvPr/>
          </p:nvSpPr>
          <p:spPr bwMode="auto">
            <a:xfrm>
              <a:off x="5157378" y="2362457"/>
              <a:ext cx="561975" cy="255588"/>
            </a:xfrm>
            <a:custGeom>
              <a:avLst/>
              <a:gdLst>
                <a:gd name="T0" fmla="*/ 0 w 75"/>
                <a:gd name="T1" fmla="*/ 16 h 34"/>
                <a:gd name="T2" fmla="*/ 7 w 75"/>
                <a:gd name="T3" fmla="*/ 5 h 34"/>
                <a:gd name="T4" fmla="*/ 25 w 75"/>
                <a:gd name="T5" fmla="*/ 0 h 34"/>
                <a:gd name="T6" fmla="*/ 37 w 75"/>
                <a:gd name="T7" fmla="*/ 21 h 34"/>
                <a:gd name="T8" fmla="*/ 50 w 75"/>
                <a:gd name="T9" fmla="*/ 0 h 34"/>
                <a:gd name="T10" fmla="*/ 67 w 75"/>
                <a:gd name="T11" fmla="*/ 5 h 34"/>
                <a:gd name="T12" fmla="*/ 75 w 75"/>
                <a:gd name="T13" fmla="*/ 16 h 34"/>
                <a:gd name="T14" fmla="*/ 75 w 75"/>
                <a:gd name="T15" fmla="*/ 34 h 34"/>
                <a:gd name="T16" fmla="*/ 37 w 75"/>
                <a:gd name="T17" fmla="*/ 34 h 34"/>
                <a:gd name="T18" fmla="*/ 0 w 75"/>
                <a:gd name="T19" fmla="*/ 34 h 34"/>
                <a:gd name="T20" fmla="*/ 0 w 75"/>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34">
                  <a:moveTo>
                    <a:pt x="0" y="16"/>
                  </a:moveTo>
                  <a:cubicBezTo>
                    <a:pt x="0" y="11"/>
                    <a:pt x="2" y="7"/>
                    <a:pt x="7" y="5"/>
                  </a:cubicBezTo>
                  <a:cubicBezTo>
                    <a:pt x="25" y="0"/>
                    <a:pt x="25" y="0"/>
                    <a:pt x="25" y="0"/>
                  </a:cubicBezTo>
                  <a:cubicBezTo>
                    <a:pt x="37" y="21"/>
                    <a:pt x="37" y="21"/>
                    <a:pt x="37" y="21"/>
                  </a:cubicBezTo>
                  <a:cubicBezTo>
                    <a:pt x="50" y="0"/>
                    <a:pt x="50" y="0"/>
                    <a:pt x="50" y="0"/>
                  </a:cubicBezTo>
                  <a:cubicBezTo>
                    <a:pt x="67" y="5"/>
                    <a:pt x="67" y="5"/>
                    <a:pt x="67" y="5"/>
                  </a:cubicBezTo>
                  <a:cubicBezTo>
                    <a:pt x="72" y="7"/>
                    <a:pt x="75" y="11"/>
                    <a:pt x="75" y="16"/>
                  </a:cubicBezTo>
                  <a:cubicBezTo>
                    <a:pt x="75" y="34"/>
                    <a:pt x="75" y="34"/>
                    <a:pt x="75" y="34"/>
                  </a:cubicBezTo>
                  <a:cubicBezTo>
                    <a:pt x="37" y="34"/>
                    <a:pt x="37" y="34"/>
                    <a:pt x="37" y="34"/>
                  </a:cubicBezTo>
                  <a:cubicBezTo>
                    <a:pt x="0" y="34"/>
                    <a:pt x="0" y="34"/>
                    <a:pt x="0" y="34"/>
                  </a:cubicBezTo>
                  <a:cubicBezTo>
                    <a:pt x="0" y="16"/>
                    <a:pt x="0" y="16"/>
                    <a:pt x="0" y="16"/>
                  </a:cubicBez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Freeform 28"/>
            <p:cNvSpPr/>
            <p:nvPr/>
          </p:nvSpPr>
          <p:spPr bwMode="auto">
            <a:xfrm>
              <a:off x="5306603" y="2054482"/>
              <a:ext cx="263525" cy="307975"/>
            </a:xfrm>
            <a:custGeom>
              <a:avLst/>
              <a:gdLst>
                <a:gd name="T0" fmla="*/ 17 w 35"/>
                <a:gd name="T1" fmla="*/ 41 h 41"/>
                <a:gd name="T2" fmla="*/ 5 w 35"/>
                <a:gd name="T3" fmla="*/ 32 h 41"/>
                <a:gd name="T4" fmla="*/ 1 w 35"/>
                <a:gd name="T5" fmla="*/ 12 h 41"/>
                <a:gd name="T6" fmla="*/ 17 w 35"/>
                <a:gd name="T7" fmla="*/ 0 h 41"/>
                <a:gd name="T8" fmla="*/ 33 w 35"/>
                <a:gd name="T9" fmla="*/ 12 h 41"/>
                <a:gd name="T10" fmla="*/ 29 w 35"/>
                <a:gd name="T11" fmla="*/ 32 h 41"/>
                <a:gd name="T12" fmla="*/ 17 w 35"/>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17" y="41"/>
                  </a:moveTo>
                  <a:cubicBezTo>
                    <a:pt x="12" y="41"/>
                    <a:pt x="8" y="37"/>
                    <a:pt x="5" y="32"/>
                  </a:cubicBezTo>
                  <a:cubicBezTo>
                    <a:pt x="1" y="26"/>
                    <a:pt x="0" y="18"/>
                    <a:pt x="1" y="12"/>
                  </a:cubicBezTo>
                  <a:cubicBezTo>
                    <a:pt x="3" y="5"/>
                    <a:pt x="8" y="0"/>
                    <a:pt x="17" y="0"/>
                  </a:cubicBezTo>
                  <a:cubicBezTo>
                    <a:pt x="26" y="0"/>
                    <a:pt x="31" y="5"/>
                    <a:pt x="33" y="12"/>
                  </a:cubicBezTo>
                  <a:cubicBezTo>
                    <a:pt x="35" y="18"/>
                    <a:pt x="33" y="26"/>
                    <a:pt x="29" y="32"/>
                  </a:cubicBezTo>
                  <a:cubicBezTo>
                    <a:pt x="26" y="37"/>
                    <a:pt x="22" y="41"/>
                    <a:pt x="17" y="41"/>
                  </a:cubicBez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9" name="TextBox 19"/>
          <p:cNvSpPr txBox="1">
            <a:spLocks noChangeArrowheads="1"/>
          </p:cNvSpPr>
          <p:nvPr/>
        </p:nvSpPr>
        <p:spPr bwMode="auto">
          <a:xfrm>
            <a:off x="718361" y="3407452"/>
            <a:ext cx="1725399" cy="175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en-US"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defRPr/>
            </a:pPr>
            <a:r>
              <a:rPr lang="zh-CN" altLang="en-US"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TextBox 19"/>
          <p:cNvSpPr txBox="1">
            <a:spLocks noChangeArrowheads="1"/>
          </p:cNvSpPr>
          <p:nvPr/>
        </p:nvSpPr>
        <p:spPr bwMode="auto">
          <a:xfrm>
            <a:off x="2643906" y="3407452"/>
            <a:ext cx="1725399" cy="175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4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en-US"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defRPr/>
            </a:pPr>
            <a:r>
              <a:rPr lang="zh-CN" altLang="en-US" sz="14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48" name="组合 47"/>
          <p:cNvGrpSpPr/>
          <p:nvPr/>
        </p:nvGrpSpPr>
        <p:grpSpPr>
          <a:xfrm>
            <a:off x="4782148" y="1857845"/>
            <a:ext cx="1300002" cy="1301589"/>
            <a:chOff x="3183724" y="1895945"/>
            <a:chExt cx="1300002" cy="1301589"/>
          </a:xfrm>
        </p:grpSpPr>
        <p:grpSp>
          <p:nvGrpSpPr>
            <p:cNvPr id="49" name="组合 48"/>
            <p:cNvGrpSpPr/>
            <p:nvPr/>
          </p:nvGrpSpPr>
          <p:grpSpPr>
            <a:xfrm>
              <a:off x="3183724" y="1895945"/>
              <a:ext cx="1300002" cy="1301589"/>
              <a:chOff x="3183724" y="1895945"/>
              <a:chExt cx="1300002" cy="1301589"/>
            </a:xfrm>
          </p:grpSpPr>
          <p:sp>
            <p:nvSpPr>
              <p:cNvPr id="51" name="Oval 9"/>
              <p:cNvSpPr>
                <a:spLocks noChangeArrowheads="1"/>
              </p:cNvSpPr>
              <p:nvPr/>
            </p:nvSpPr>
            <p:spPr bwMode="auto">
              <a:xfrm>
                <a:off x="3183724" y="1895945"/>
                <a:ext cx="1300002"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2" name="Oval 13"/>
              <p:cNvSpPr>
                <a:spLocks noChangeArrowheads="1"/>
              </p:cNvSpPr>
              <p:nvPr/>
            </p:nvSpPr>
            <p:spPr bwMode="auto">
              <a:xfrm>
                <a:off x="3282137" y="1992770"/>
                <a:ext cx="1095240" cy="1098414"/>
              </a:xfrm>
              <a:prstGeom prst="ellipse">
                <a:avLst/>
              </a:prstGeom>
              <a:solidFill>
                <a:schemeClr val="tx1">
                  <a:lumMod val="65000"/>
                  <a:lumOff val="35000"/>
                </a:schemeClr>
              </a:solidFill>
              <a:ln w="9525">
                <a:noFill/>
                <a:round/>
              </a:ln>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50" name="Oval 14"/>
            <p:cNvSpPr>
              <a:spLocks noChangeArrowheads="1"/>
            </p:cNvSpPr>
            <p:nvPr/>
          </p:nvSpPr>
          <p:spPr bwMode="auto">
            <a:xfrm>
              <a:off x="3364677" y="2075309"/>
              <a:ext cx="938097"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2" name="TextBox 19"/>
          <p:cNvSpPr txBox="1">
            <a:spLocks noChangeArrowheads="1"/>
          </p:cNvSpPr>
          <p:nvPr/>
        </p:nvSpPr>
        <p:spPr bwMode="auto">
          <a:xfrm>
            <a:off x="4569450" y="3407452"/>
            <a:ext cx="1725399" cy="175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4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en-US"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defRPr/>
            </a:pPr>
            <a:r>
              <a:rPr lang="zh-CN" altLang="en-US" sz="14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19"/>
          <p:cNvSpPr txBox="1">
            <a:spLocks noChangeArrowheads="1"/>
          </p:cNvSpPr>
          <p:nvPr/>
        </p:nvSpPr>
        <p:spPr bwMode="auto">
          <a:xfrm>
            <a:off x="6536553" y="3407452"/>
            <a:ext cx="1725399" cy="175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4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en-US"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defRPr/>
            </a:pPr>
            <a:r>
              <a:rPr lang="zh-CN" altLang="en-US" sz="14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4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5156466" y="2218162"/>
            <a:ext cx="600001" cy="579366"/>
            <a:chOff x="7071903" y="2068769"/>
            <a:chExt cx="600075" cy="579438"/>
          </a:xfrm>
        </p:grpSpPr>
        <p:sp>
          <p:nvSpPr>
            <p:cNvPr id="20" name="Freeform 23"/>
            <p:cNvSpPr/>
            <p:nvPr/>
          </p:nvSpPr>
          <p:spPr bwMode="auto">
            <a:xfrm>
              <a:off x="7071903" y="2068769"/>
              <a:ext cx="563563" cy="557213"/>
            </a:xfrm>
            <a:custGeom>
              <a:avLst/>
              <a:gdLst>
                <a:gd name="T0" fmla="*/ 345 w 355"/>
                <a:gd name="T1" fmla="*/ 48 h 351"/>
                <a:gd name="T2" fmla="*/ 345 w 355"/>
                <a:gd name="T3" fmla="*/ 48 h 351"/>
                <a:gd name="T4" fmla="*/ 355 w 355"/>
                <a:gd name="T5" fmla="*/ 76 h 351"/>
                <a:gd name="T6" fmla="*/ 312 w 355"/>
                <a:gd name="T7" fmla="*/ 123 h 351"/>
                <a:gd name="T8" fmla="*/ 279 w 355"/>
                <a:gd name="T9" fmla="*/ 114 h 351"/>
                <a:gd name="T10" fmla="*/ 279 w 355"/>
                <a:gd name="T11" fmla="*/ 114 h 351"/>
                <a:gd name="T12" fmla="*/ 114 w 355"/>
                <a:gd name="T13" fmla="*/ 275 h 351"/>
                <a:gd name="T14" fmla="*/ 114 w 355"/>
                <a:gd name="T15" fmla="*/ 280 h 351"/>
                <a:gd name="T16" fmla="*/ 123 w 355"/>
                <a:gd name="T17" fmla="*/ 313 h 351"/>
                <a:gd name="T18" fmla="*/ 76 w 355"/>
                <a:gd name="T19" fmla="*/ 351 h 351"/>
                <a:gd name="T20" fmla="*/ 47 w 355"/>
                <a:gd name="T21" fmla="*/ 346 h 351"/>
                <a:gd name="T22" fmla="*/ 47 w 355"/>
                <a:gd name="T23" fmla="*/ 346 h 351"/>
                <a:gd name="T24" fmla="*/ 47 w 355"/>
                <a:gd name="T25" fmla="*/ 341 h 351"/>
                <a:gd name="T26" fmla="*/ 80 w 355"/>
                <a:gd name="T27" fmla="*/ 313 h 351"/>
                <a:gd name="T28" fmla="*/ 66 w 355"/>
                <a:gd name="T29" fmla="*/ 289 h 351"/>
                <a:gd name="T30" fmla="*/ 43 w 355"/>
                <a:gd name="T31" fmla="*/ 275 h 351"/>
                <a:gd name="T32" fmla="*/ 14 w 355"/>
                <a:gd name="T33" fmla="*/ 308 h 351"/>
                <a:gd name="T34" fmla="*/ 9 w 355"/>
                <a:gd name="T35" fmla="*/ 308 h 351"/>
                <a:gd name="T36" fmla="*/ 9 w 355"/>
                <a:gd name="T37" fmla="*/ 308 h 351"/>
                <a:gd name="T38" fmla="*/ 0 w 355"/>
                <a:gd name="T39" fmla="*/ 275 h 351"/>
                <a:gd name="T40" fmla="*/ 43 w 355"/>
                <a:gd name="T41" fmla="*/ 232 h 351"/>
                <a:gd name="T42" fmla="*/ 76 w 355"/>
                <a:gd name="T43" fmla="*/ 242 h 351"/>
                <a:gd name="T44" fmla="*/ 80 w 355"/>
                <a:gd name="T45" fmla="*/ 242 h 351"/>
                <a:gd name="T46" fmla="*/ 241 w 355"/>
                <a:gd name="T47" fmla="*/ 81 h 351"/>
                <a:gd name="T48" fmla="*/ 241 w 355"/>
                <a:gd name="T49" fmla="*/ 76 h 351"/>
                <a:gd name="T50" fmla="*/ 232 w 355"/>
                <a:gd name="T51" fmla="*/ 43 h 351"/>
                <a:gd name="T52" fmla="*/ 279 w 355"/>
                <a:gd name="T53" fmla="*/ 0 h 351"/>
                <a:gd name="T54" fmla="*/ 308 w 355"/>
                <a:gd name="T55" fmla="*/ 10 h 351"/>
                <a:gd name="T56" fmla="*/ 308 w 355"/>
                <a:gd name="T57" fmla="*/ 10 h 351"/>
                <a:gd name="T58" fmla="*/ 308 w 355"/>
                <a:gd name="T59" fmla="*/ 10 h 351"/>
                <a:gd name="T60" fmla="*/ 274 w 355"/>
                <a:gd name="T61" fmla="*/ 43 h 351"/>
                <a:gd name="T62" fmla="*/ 289 w 355"/>
                <a:gd name="T63" fmla="*/ 67 h 351"/>
                <a:gd name="T64" fmla="*/ 312 w 355"/>
                <a:gd name="T65" fmla="*/ 81 h 351"/>
                <a:gd name="T66" fmla="*/ 345 w 355"/>
                <a:gd name="T67" fmla="*/ 48 h 351"/>
                <a:gd name="T68" fmla="*/ 345 w 355"/>
                <a:gd name="T69" fmla="*/ 48 h 351"/>
                <a:gd name="T70" fmla="*/ 345 w 355"/>
                <a:gd name="T71" fmla="*/ 4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 h="351">
                  <a:moveTo>
                    <a:pt x="345" y="48"/>
                  </a:moveTo>
                  <a:lnTo>
                    <a:pt x="345" y="48"/>
                  </a:lnTo>
                  <a:lnTo>
                    <a:pt x="355" y="76"/>
                  </a:lnTo>
                  <a:lnTo>
                    <a:pt x="312" y="123"/>
                  </a:lnTo>
                  <a:lnTo>
                    <a:pt x="279" y="114"/>
                  </a:lnTo>
                  <a:lnTo>
                    <a:pt x="279" y="114"/>
                  </a:lnTo>
                  <a:lnTo>
                    <a:pt x="114" y="275"/>
                  </a:lnTo>
                  <a:lnTo>
                    <a:pt x="114" y="280"/>
                  </a:lnTo>
                  <a:lnTo>
                    <a:pt x="123" y="313"/>
                  </a:lnTo>
                  <a:lnTo>
                    <a:pt x="76" y="351"/>
                  </a:lnTo>
                  <a:lnTo>
                    <a:pt x="47" y="346"/>
                  </a:lnTo>
                  <a:lnTo>
                    <a:pt x="47" y="346"/>
                  </a:lnTo>
                  <a:lnTo>
                    <a:pt x="47" y="341"/>
                  </a:lnTo>
                  <a:lnTo>
                    <a:pt x="80" y="313"/>
                  </a:lnTo>
                  <a:lnTo>
                    <a:pt x="66" y="289"/>
                  </a:lnTo>
                  <a:lnTo>
                    <a:pt x="43" y="275"/>
                  </a:lnTo>
                  <a:lnTo>
                    <a:pt x="14" y="308"/>
                  </a:lnTo>
                  <a:lnTo>
                    <a:pt x="9" y="308"/>
                  </a:lnTo>
                  <a:lnTo>
                    <a:pt x="9" y="308"/>
                  </a:lnTo>
                  <a:lnTo>
                    <a:pt x="0" y="275"/>
                  </a:lnTo>
                  <a:lnTo>
                    <a:pt x="43" y="232"/>
                  </a:lnTo>
                  <a:lnTo>
                    <a:pt x="76" y="242"/>
                  </a:lnTo>
                  <a:lnTo>
                    <a:pt x="80" y="242"/>
                  </a:lnTo>
                  <a:lnTo>
                    <a:pt x="241" y="81"/>
                  </a:lnTo>
                  <a:lnTo>
                    <a:pt x="241" y="76"/>
                  </a:lnTo>
                  <a:lnTo>
                    <a:pt x="232" y="43"/>
                  </a:lnTo>
                  <a:lnTo>
                    <a:pt x="279" y="0"/>
                  </a:lnTo>
                  <a:lnTo>
                    <a:pt x="308" y="10"/>
                  </a:lnTo>
                  <a:lnTo>
                    <a:pt x="308" y="10"/>
                  </a:lnTo>
                  <a:lnTo>
                    <a:pt x="308" y="10"/>
                  </a:lnTo>
                  <a:lnTo>
                    <a:pt x="274" y="43"/>
                  </a:lnTo>
                  <a:lnTo>
                    <a:pt x="289" y="67"/>
                  </a:lnTo>
                  <a:lnTo>
                    <a:pt x="312" y="81"/>
                  </a:lnTo>
                  <a:lnTo>
                    <a:pt x="345" y="48"/>
                  </a:lnTo>
                  <a:lnTo>
                    <a:pt x="345" y="48"/>
                  </a:lnTo>
                  <a:lnTo>
                    <a:pt x="345" y="48"/>
                  </a:ln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Freeform 24"/>
            <p:cNvSpPr/>
            <p:nvPr/>
          </p:nvSpPr>
          <p:spPr bwMode="auto">
            <a:xfrm>
              <a:off x="7102065" y="2076707"/>
              <a:ext cx="569913" cy="571500"/>
            </a:xfrm>
            <a:custGeom>
              <a:avLst/>
              <a:gdLst>
                <a:gd name="T0" fmla="*/ 21 w 76"/>
                <a:gd name="T1" fmla="*/ 18 h 76"/>
                <a:gd name="T2" fmla="*/ 46 w 76"/>
                <a:gd name="T3" fmla="*/ 43 h 76"/>
                <a:gd name="T4" fmla="*/ 52 w 76"/>
                <a:gd name="T5" fmla="*/ 37 h 76"/>
                <a:gd name="T6" fmla="*/ 55 w 76"/>
                <a:gd name="T7" fmla="*/ 40 h 76"/>
                <a:gd name="T8" fmla="*/ 53 w 76"/>
                <a:gd name="T9" fmla="*/ 42 h 76"/>
                <a:gd name="T10" fmla="*/ 74 w 76"/>
                <a:gd name="T11" fmla="*/ 63 h 76"/>
                <a:gd name="T12" fmla="*/ 73 w 76"/>
                <a:gd name="T13" fmla="*/ 73 h 76"/>
                <a:gd name="T14" fmla="*/ 73 w 76"/>
                <a:gd name="T15" fmla="*/ 73 h 76"/>
                <a:gd name="T16" fmla="*/ 63 w 76"/>
                <a:gd name="T17" fmla="*/ 74 h 76"/>
                <a:gd name="T18" fmla="*/ 42 w 76"/>
                <a:gd name="T19" fmla="*/ 53 h 76"/>
                <a:gd name="T20" fmla="*/ 40 w 76"/>
                <a:gd name="T21" fmla="*/ 55 h 76"/>
                <a:gd name="T22" fmla="*/ 37 w 76"/>
                <a:gd name="T23" fmla="*/ 52 h 76"/>
                <a:gd name="T24" fmla="*/ 43 w 76"/>
                <a:gd name="T25" fmla="*/ 46 h 76"/>
                <a:gd name="T26" fmla="*/ 18 w 76"/>
                <a:gd name="T27" fmla="*/ 21 h 76"/>
                <a:gd name="T28" fmla="*/ 11 w 76"/>
                <a:gd name="T29" fmla="*/ 20 h 76"/>
                <a:gd name="T30" fmla="*/ 0 w 76"/>
                <a:gd name="T31" fmla="*/ 9 h 76"/>
                <a:gd name="T32" fmla="*/ 9 w 76"/>
                <a:gd name="T33" fmla="*/ 0 h 76"/>
                <a:gd name="T34" fmla="*/ 21 w 76"/>
                <a:gd name="T35" fmla="*/ 11 h 76"/>
                <a:gd name="T36" fmla="*/ 21 w 76"/>
                <a:gd name="T37"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6">
                  <a:moveTo>
                    <a:pt x="21" y="18"/>
                  </a:moveTo>
                  <a:cubicBezTo>
                    <a:pt x="46" y="43"/>
                    <a:pt x="46" y="43"/>
                    <a:pt x="46" y="43"/>
                  </a:cubicBezTo>
                  <a:cubicBezTo>
                    <a:pt x="52" y="37"/>
                    <a:pt x="52" y="37"/>
                    <a:pt x="52" y="37"/>
                  </a:cubicBezTo>
                  <a:cubicBezTo>
                    <a:pt x="55" y="40"/>
                    <a:pt x="55" y="40"/>
                    <a:pt x="55" y="40"/>
                  </a:cubicBezTo>
                  <a:cubicBezTo>
                    <a:pt x="53" y="42"/>
                    <a:pt x="53" y="42"/>
                    <a:pt x="53" y="42"/>
                  </a:cubicBezTo>
                  <a:cubicBezTo>
                    <a:pt x="74" y="63"/>
                    <a:pt x="74" y="63"/>
                    <a:pt x="74" y="63"/>
                  </a:cubicBezTo>
                  <a:cubicBezTo>
                    <a:pt x="76" y="65"/>
                    <a:pt x="76" y="70"/>
                    <a:pt x="73" y="73"/>
                  </a:cubicBezTo>
                  <a:cubicBezTo>
                    <a:pt x="73" y="73"/>
                    <a:pt x="73" y="73"/>
                    <a:pt x="73" y="73"/>
                  </a:cubicBezTo>
                  <a:cubicBezTo>
                    <a:pt x="70" y="76"/>
                    <a:pt x="65" y="76"/>
                    <a:pt x="63" y="74"/>
                  </a:cubicBezTo>
                  <a:cubicBezTo>
                    <a:pt x="56" y="67"/>
                    <a:pt x="49" y="60"/>
                    <a:pt x="42" y="53"/>
                  </a:cubicBezTo>
                  <a:cubicBezTo>
                    <a:pt x="40" y="55"/>
                    <a:pt x="40" y="55"/>
                    <a:pt x="40" y="55"/>
                  </a:cubicBezTo>
                  <a:cubicBezTo>
                    <a:pt x="37" y="52"/>
                    <a:pt x="37" y="52"/>
                    <a:pt x="37" y="52"/>
                  </a:cubicBezTo>
                  <a:cubicBezTo>
                    <a:pt x="43" y="46"/>
                    <a:pt x="43" y="46"/>
                    <a:pt x="43" y="46"/>
                  </a:cubicBezTo>
                  <a:cubicBezTo>
                    <a:pt x="18" y="21"/>
                    <a:pt x="18" y="21"/>
                    <a:pt x="18" y="21"/>
                  </a:cubicBezTo>
                  <a:cubicBezTo>
                    <a:pt x="11" y="20"/>
                    <a:pt x="11" y="20"/>
                    <a:pt x="11" y="20"/>
                  </a:cubicBezTo>
                  <a:cubicBezTo>
                    <a:pt x="0" y="9"/>
                    <a:pt x="0" y="9"/>
                    <a:pt x="0" y="9"/>
                  </a:cubicBezTo>
                  <a:cubicBezTo>
                    <a:pt x="9" y="0"/>
                    <a:pt x="9" y="0"/>
                    <a:pt x="9" y="0"/>
                  </a:cubicBezTo>
                  <a:cubicBezTo>
                    <a:pt x="21" y="11"/>
                    <a:pt x="21" y="11"/>
                    <a:pt x="21" y="11"/>
                  </a:cubicBezTo>
                  <a:cubicBezTo>
                    <a:pt x="21" y="18"/>
                    <a:pt x="21" y="18"/>
                    <a:pt x="21" y="18"/>
                  </a:cubicBez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53" name="组合 52"/>
          <p:cNvGrpSpPr/>
          <p:nvPr/>
        </p:nvGrpSpPr>
        <p:grpSpPr>
          <a:xfrm>
            <a:off x="6754012" y="1857845"/>
            <a:ext cx="1290479" cy="1301589"/>
            <a:chOff x="5121820" y="1895945"/>
            <a:chExt cx="1290479" cy="1301589"/>
          </a:xfrm>
        </p:grpSpPr>
        <p:grpSp>
          <p:nvGrpSpPr>
            <p:cNvPr id="54" name="组合 53"/>
            <p:cNvGrpSpPr/>
            <p:nvPr/>
          </p:nvGrpSpPr>
          <p:grpSpPr>
            <a:xfrm>
              <a:off x="5121820" y="1895945"/>
              <a:ext cx="1290479" cy="1301589"/>
              <a:chOff x="5121820" y="1895945"/>
              <a:chExt cx="1290479" cy="1301589"/>
            </a:xfrm>
          </p:grpSpPr>
          <p:sp>
            <p:nvSpPr>
              <p:cNvPr id="56" name="Oval 10"/>
              <p:cNvSpPr>
                <a:spLocks noChangeArrowheads="1"/>
              </p:cNvSpPr>
              <p:nvPr/>
            </p:nvSpPr>
            <p:spPr bwMode="auto">
              <a:xfrm>
                <a:off x="5121820" y="1895945"/>
                <a:ext cx="1290479" cy="13015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Oval 15"/>
              <p:cNvSpPr>
                <a:spLocks noChangeArrowheads="1"/>
              </p:cNvSpPr>
              <p:nvPr/>
            </p:nvSpPr>
            <p:spPr bwMode="auto">
              <a:xfrm>
                <a:off x="5218648" y="1992770"/>
                <a:ext cx="1096828" cy="1098414"/>
              </a:xfrm>
              <a:prstGeom prst="ellipse">
                <a:avLst/>
              </a:prstGeom>
              <a:solidFill>
                <a:srgbClr val="0070C0"/>
              </a:solidFill>
              <a:ln w="9525">
                <a:noFill/>
                <a:round/>
              </a:ln>
            </p:spPr>
            <p:txBody>
              <a:bodyPr/>
              <a:lstStyle/>
              <a:p>
                <a:pPr>
                  <a:lnSpc>
                    <a:spcPct val="130000"/>
                  </a:lnSpc>
                </a:pPr>
                <a:endParaRPr lang="zh-CN" altLang="en-US" sz="1515">
                  <a:solidFill>
                    <a:srgbClr val="383838"/>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55" name="Oval 18"/>
            <p:cNvSpPr>
              <a:spLocks noChangeArrowheads="1"/>
            </p:cNvSpPr>
            <p:nvPr/>
          </p:nvSpPr>
          <p:spPr bwMode="auto">
            <a:xfrm>
              <a:off x="5301185" y="2075309"/>
              <a:ext cx="939684" cy="9412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8" name="组合 37"/>
          <p:cNvGrpSpPr/>
          <p:nvPr/>
        </p:nvGrpSpPr>
        <p:grpSpPr>
          <a:xfrm>
            <a:off x="7048532" y="2286417"/>
            <a:ext cx="684129" cy="458731"/>
            <a:chOff x="8964203" y="2137032"/>
            <a:chExt cx="684213" cy="458788"/>
          </a:xfrm>
        </p:grpSpPr>
        <p:sp>
          <p:nvSpPr>
            <p:cNvPr id="18" name="Freeform 21"/>
            <p:cNvSpPr>
              <a:spLocks noEditPoints="1"/>
            </p:cNvSpPr>
            <p:nvPr/>
          </p:nvSpPr>
          <p:spPr bwMode="auto">
            <a:xfrm>
              <a:off x="9265828" y="2137032"/>
              <a:ext cx="382588" cy="269875"/>
            </a:xfrm>
            <a:custGeom>
              <a:avLst/>
              <a:gdLst>
                <a:gd name="T0" fmla="*/ 0 w 241"/>
                <a:gd name="T1" fmla="*/ 0 h 170"/>
                <a:gd name="T2" fmla="*/ 241 w 241"/>
                <a:gd name="T3" fmla="*/ 0 h 170"/>
                <a:gd name="T4" fmla="*/ 241 w 241"/>
                <a:gd name="T5" fmla="*/ 170 h 170"/>
                <a:gd name="T6" fmla="*/ 0 w 241"/>
                <a:gd name="T7" fmla="*/ 170 h 170"/>
                <a:gd name="T8" fmla="*/ 0 w 241"/>
                <a:gd name="T9" fmla="*/ 0 h 170"/>
                <a:gd name="T10" fmla="*/ 0 w 241"/>
                <a:gd name="T11" fmla="*/ 0 h 170"/>
                <a:gd name="T12" fmla="*/ 33 w 241"/>
                <a:gd name="T13" fmla="*/ 71 h 170"/>
                <a:gd name="T14" fmla="*/ 33 w 241"/>
                <a:gd name="T15" fmla="*/ 33 h 170"/>
                <a:gd name="T16" fmla="*/ 208 w 241"/>
                <a:gd name="T17" fmla="*/ 33 h 170"/>
                <a:gd name="T18" fmla="*/ 33 w 241"/>
                <a:gd name="T19" fmla="*/ 71 h 170"/>
                <a:gd name="T20" fmla="*/ 33 w 241"/>
                <a:gd name="T21" fmla="*/ 71 h 170"/>
                <a:gd name="T22" fmla="*/ 33 w 241"/>
                <a:gd name="T23" fmla="*/ 104 h 170"/>
                <a:gd name="T24" fmla="*/ 33 w 241"/>
                <a:gd name="T25" fmla="*/ 71 h 170"/>
                <a:gd name="T26" fmla="*/ 175 w 241"/>
                <a:gd name="T27" fmla="*/ 71 h 170"/>
                <a:gd name="T28" fmla="*/ 33 w 241"/>
                <a:gd name="T29" fmla="*/ 104 h 170"/>
                <a:gd name="T30" fmla="*/ 33 w 241"/>
                <a:gd name="T31" fmla="*/ 104 h 170"/>
                <a:gd name="T32" fmla="*/ 33 w 241"/>
                <a:gd name="T33" fmla="*/ 142 h 170"/>
                <a:gd name="T34" fmla="*/ 33 w 241"/>
                <a:gd name="T35" fmla="*/ 104 h 170"/>
                <a:gd name="T36" fmla="*/ 132 w 241"/>
                <a:gd name="T37" fmla="*/ 104 h 170"/>
                <a:gd name="T38" fmla="*/ 33 w 241"/>
                <a:gd name="T39" fmla="*/ 142 h 170"/>
                <a:gd name="T40" fmla="*/ 33 w 241"/>
                <a:gd name="T41" fmla="*/ 1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170">
                  <a:moveTo>
                    <a:pt x="0" y="0"/>
                  </a:moveTo>
                  <a:lnTo>
                    <a:pt x="241" y="0"/>
                  </a:lnTo>
                  <a:lnTo>
                    <a:pt x="241" y="170"/>
                  </a:lnTo>
                  <a:lnTo>
                    <a:pt x="0" y="170"/>
                  </a:lnTo>
                  <a:lnTo>
                    <a:pt x="0" y="0"/>
                  </a:lnTo>
                  <a:lnTo>
                    <a:pt x="0" y="0"/>
                  </a:lnTo>
                  <a:close/>
                  <a:moveTo>
                    <a:pt x="33" y="71"/>
                  </a:moveTo>
                  <a:lnTo>
                    <a:pt x="33" y="33"/>
                  </a:lnTo>
                  <a:lnTo>
                    <a:pt x="208" y="33"/>
                  </a:lnTo>
                  <a:lnTo>
                    <a:pt x="33" y="71"/>
                  </a:lnTo>
                  <a:lnTo>
                    <a:pt x="33" y="71"/>
                  </a:lnTo>
                  <a:close/>
                  <a:moveTo>
                    <a:pt x="33" y="104"/>
                  </a:moveTo>
                  <a:lnTo>
                    <a:pt x="33" y="71"/>
                  </a:lnTo>
                  <a:lnTo>
                    <a:pt x="175" y="71"/>
                  </a:lnTo>
                  <a:lnTo>
                    <a:pt x="33" y="104"/>
                  </a:lnTo>
                  <a:lnTo>
                    <a:pt x="33" y="104"/>
                  </a:lnTo>
                  <a:close/>
                  <a:moveTo>
                    <a:pt x="33" y="142"/>
                  </a:moveTo>
                  <a:lnTo>
                    <a:pt x="33" y="104"/>
                  </a:lnTo>
                  <a:lnTo>
                    <a:pt x="132" y="104"/>
                  </a:lnTo>
                  <a:lnTo>
                    <a:pt x="33" y="142"/>
                  </a:lnTo>
                  <a:lnTo>
                    <a:pt x="33" y="142"/>
                  </a:ln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Freeform 22"/>
            <p:cNvSpPr>
              <a:spLocks noEditPoints="1"/>
            </p:cNvSpPr>
            <p:nvPr/>
          </p:nvSpPr>
          <p:spPr bwMode="auto">
            <a:xfrm>
              <a:off x="8964203" y="2203707"/>
              <a:ext cx="684213" cy="392113"/>
            </a:xfrm>
            <a:custGeom>
              <a:avLst/>
              <a:gdLst>
                <a:gd name="T0" fmla="*/ 18 w 91"/>
                <a:gd name="T1" fmla="*/ 34 h 52"/>
                <a:gd name="T2" fmla="*/ 27 w 91"/>
                <a:gd name="T3" fmla="*/ 43 h 52"/>
                <a:gd name="T4" fmla="*/ 18 w 91"/>
                <a:gd name="T5" fmla="*/ 52 h 52"/>
                <a:gd name="T6" fmla="*/ 9 w 91"/>
                <a:gd name="T7" fmla="*/ 43 h 52"/>
                <a:gd name="T8" fmla="*/ 18 w 91"/>
                <a:gd name="T9" fmla="*/ 34 h 52"/>
                <a:gd name="T10" fmla="*/ 2 w 91"/>
                <a:gd name="T11" fmla="*/ 41 h 52"/>
                <a:gd name="T12" fmla="*/ 4 w 91"/>
                <a:gd name="T13" fmla="*/ 41 h 52"/>
                <a:gd name="T14" fmla="*/ 5 w 91"/>
                <a:gd name="T15" fmla="*/ 41 h 52"/>
                <a:gd name="T16" fmla="*/ 18 w 91"/>
                <a:gd name="T17" fmla="*/ 31 h 52"/>
                <a:gd name="T18" fmla="*/ 30 w 91"/>
                <a:gd name="T19" fmla="*/ 41 h 52"/>
                <a:gd name="T20" fmla="*/ 58 w 91"/>
                <a:gd name="T21" fmla="*/ 41 h 52"/>
                <a:gd name="T22" fmla="*/ 70 w 91"/>
                <a:gd name="T23" fmla="*/ 31 h 52"/>
                <a:gd name="T24" fmla="*/ 82 w 91"/>
                <a:gd name="T25" fmla="*/ 41 h 52"/>
                <a:gd name="T26" fmla="*/ 91 w 91"/>
                <a:gd name="T27" fmla="*/ 41 h 52"/>
                <a:gd name="T28" fmla="*/ 91 w 91"/>
                <a:gd name="T29" fmla="*/ 27 h 52"/>
                <a:gd name="T30" fmla="*/ 37 w 91"/>
                <a:gd name="T31" fmla="*/ 27 h 52"/>
                <a:gd name="T32" fmla="*/ 37 w 91"/>
                <a:gd name="T33" fmla="*/ 0 h 52"/>
                <a:gd name="T34" fmla="*/ 12 w 91"/>
                <a:gd name="T35" fmla="*/ 0 h 52"/>
                <a:gd name="T36" fmla="*/ 2 w 91"/>
                <a:gd name="T37" fmla="*/ 18 h 52"/>
                <a:gd name="T38" fmla="*/ 2 w 91"/>
                <a:gd name="T39" fmla="*/ 27 h 52"/>
                <a:gd name="T40" fmla="*/ 2 w 91"/>
                <a:gd name="T41" fmla="*/ 30 h 52"/>
                <a:gd name="T42" fmla="*/ 2 w 91"/>
                <a:gd name="T43" fmla="*/ 35 h 52"/>
                <a:gd name="T44" fmla="*/ 0 w 91"/>
                <a:gd name="T45" fmla="*/ 35 h 52"/>
                <a:gd name="T46" fmla="*/ 0 w 91"/>
                <a:gd name="T47" fmla="*/ 41 h 52"/>
                <a:gd name="T48" fmla="*/ 2 w 91"/>
                <a:gd name="T49" fmla="*/ 41 h 52"/>
                <a:gd name="T50" fmla="*/ 18 w 91"/>
                <a:gd name="T51" fmla="*/ 39 h 52"/>
                <a:gd name="T52" fmla="*/ 22 w 91"/>
                <a:gd name="T53" fmla="*/ 43 h 52"/>
                <a:gd name="T54" fmla="*/ 18 w 91"/>
                <a:gd name="T55" fmla="*/ 48 h 52"/>
                <a:gd name="T56" fmla="*/ 13 w 91"/>
                <a:gd name="T57" fmla="*/ 43 h 52"/>
                <a:gd name="T58" fmla="*/ 18 w 91"/>
                <a:gd name="T59" fmla="*/ 39 h 52"/>
                <a:gd name="T60" fmla="*/ 70 w 91"/>
                <a:gd name="T61" fmla="*/ 34 h 52"/>
                <a:gd name="T62" fmla="*/ 79 w 91"/>
                <a:gd name="T63" fmla="*/ 43 h 52"/>
                <a:gd name="T64" fmla="*/ 70 w 91"/>
                <a:gd name="T65" fmla="*/ 52 h 52"/>
                <a:gd name="T66" fmla="*/ 61 w 91"/>
                <a:gd name="T67" fmla="*/ 43 h 52"/>
                <a:gd name="T68" fmla="*/ 70 w 91"/>
                <a:gd name="T69" fmla="*/ 34 h 52"/>
                <a:gd name="T70" fmla="*/ 70 w 91"/>
                <a:gd name="T71" fmla="*/ 39 h 52"/>
                <a:gd name="T72" fmla="*/ 74 w 91"/>
                <a:gd name="T73" fmla="*/ 43 h 52"/>
                <a:gd name="T74" fmla="*/ 70 w 91"/>
                <a:gd name="T75" fmla="*/ 48 h 52"/>
                <a:gd name="T76" fmla="*/ 66 w 91"/>
                <a:gd name="T77" fmla="*/ 43 h 52"/>
                <a:gd name="T78" fmla="*/ 70 w 91"/>
                <a:gd name="T79" fmla="*/ 39 h 52"/>
                <a:gd name="T80" fmla="*/ 5 w 91"/>
                <a:gd name="T81" fmla="*/ 18 h 52"/>
                <a:gd name="T82" fmla="*/ 12 w 91"/>
                <a:gd name="T83" fmla="*/ 18 h 52"/>
                <a:gd name="T84" fmla="*/ 12 w 91"/>
                <a:gd name="T85" fmla="*/ 5 h 52"/>
                <a:gd name="T86" fmla="*/ 5 w 91"/>
                <a:gd name="T87" fmla="*/ 18 h 52"/>
                <a:gd name="T88" fmla="*/ 15 w 91"/>
                <a:gd name="T89" fmla="*/ 18 h 52"/>
                <a:gd name="T90" fmla="*/ 27 w 91"/>
                <a:gd name="T91" fmla="*/ 18 h 52"/>
                <a:gd name="T92" fmla="*/ 27 w 91"/>
                <a:gd name="T93" fmla="*/ 5 h 52"/>
                <a:gd name="T94" fmla="*/ 15 w 91"/>
                <a:gd name="T95" fmla="*/ 5 h 52"/>
                <a:gd name="T96" fmla="*/ 15 w 91"/>
                <a:gd name="T9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52">
                  <a:moveTo>
                    <a:pt x="18" y="34"/>
                  </a:moveTo>
                  <a:cubicBezTo>
                    <a:pt x="23" y="34"/>
                    <a:pt x="27" y="38"/>
                    <a:pt x="27" y="43"/>
                  </a:cubicBezTo>
                  <a:cubicBezTo>
                    <a:pt x="27" y="48"/>
                    <a:pt x="23" y="52"/>
                    <a:pt x="18" y="52"/>
                  </a:cubicBezTo>
                  <a:cubicBezTo>
                    <a:pt x="13" y="52"/>
                    <a:pt x="9" y="48"/>
                    <a:pt x="9" y="43"/>
                  </a:cubicBezTo>
                  <a:cubicBezTo>
                    <a:pt x="9" y="38"/>
                    <a:pt x="13" y="34"/>
                    <a:pt x="18" y="34"/>
                  </a:cubicBezTo>
                  <a:close/>
                  <a:moveTo>
                    <a:pt x="2" y="41"/>
                  </a:moveTo>
                  <a:cubicBezTo>
                    <a:pt x="4" y="41"/>
                    <a:pt x="4" y="41"/>
                    <a:pt x="4" y="41"/>
                  </a:cubicBezTo>
                  <a:cubicBezTo>
                    <a:pt x="5" y="41"/>
                    <a:pt x="5" y="41"/>
                    <a:pt x="5" y="41"/>
                  </a:cubicBezTo>
                  <a:cubicBezTo>
                    <a:pt x="6" y="36"/>
                    <a:pt x="11" y="31"/>
                    <a:pt x="18" y="31"/>
                  </a:cubicBezTo>
                  <a:cubicBezTo>
                    <a:pt x="24" y="31"/>
                    <a:pt x="29" y="36"/>
                    <a:pt x="30" y="41"/>
                  </a:cubicBezTo>
                  <a:cubicBezTo>
                    <a:pt x="58" y="41"/>
                    <a:pt x="58" y="41"/>
                    <a:pt x="58" y="41"/>
                  </a:cubicBezTo>
                  <a:cubicBezTo>
                    <a:pt x="58" y="36"/>
                    <a:pt x="64" y="31"/>
                    <a:pt x="70" y="31"/>
                  </a:cubicBezTo>
                  <a:cubicBezTo>
                    <a:pt x="76" y="31"/>
                    <a:pt x="81" y="36"/>
                    <a:pt x="82" y="41"/>
                  </a:cubicBezTo>
                  <a:cubicBezTo>
                    <a:pt x="91" y="41"/>
                    <a:pt x="91" y="41"/>
                    <a:pt x="91" y="41"/>
                  </a:cubicBezTo>
                  <a:cubicBezTo>
                    <a:pt x="91" y="27"/>
                    <a:pt x="91" y="27"/>
                    <a:pt x="91" y="27"/>
                  </a:cubicBezTo>
                  <a:cubicBezTo>
                    <a:pt x="37" y="27"/>
                    <a:pt x="37" y="27"/>
                    <a:pt x="37" y="27"/>
                  </a:cubicBezTo>
                  <a:cubicBezTo>
                    <a:pt x="37" y="0"/>
                    <a:pt x="37" y="0"/>
                    <a:pt x="37" y="0"/>
                  </a:cubicBezTo>
                  <a:cubicBezTo>
                    <a:pt x="12" y="0"/>
                    <a:pt x="12" y="0"/>
                    <a:pt x="12" y="0"/>
                  </a:cubicBezTo>
                  <a:cubicBezTo>
                    <a:pt x="2" y="18"/>
                    <a:pt x="2" y="18"/>
                    <a:pt x="2" y="18"/>
                  </a:cubicBezTo>
                  <a:cubicBezTo>
                    <a:pt x="2" y="27"/>
                    <a:pt x="2" y="27"/>
                    <a:pt x="2" y="27"/>
                  </a:cubicBezTo>
                  <a:cubicBezTo>
                    <a:pt x="2" y="30"/>
                    <a:pt x="2" y="30"/>
                    <a:pt x="2" y="30"/>
                  </a:cubicBezTo>
                  <a:cubicBezTo>
                    <a:pt x="2" y="35"/>
                    <a:pt x="2" y="35"/>
                    <a:pt x="2" y="35"/>
                  </a:cubicBezTo>
                  <a:cubicBezTo>
                    <a:pt x="0" y="35"/>
                    <a:pt x="0" y="35"/>
                    <a:pt x="0" y="35"/>
                  </a:cubicBezTo>
                  <a:cubicBezTo>
                    <a:pt x="0" y="41"/>
                    <a:pt x="0" y="41"/>
                    <a:pt x="0" y="41"/>
                  </a:cubicBezTo>
                  <a:cubicBezTo>
                    <a:pt x="2" y="41"/>
                    <a:pt x="2" y="41"/>
                    <a:pt x="2" y="41"/>
                  </a:cubicBezTo>
                  <a:close/>
                  <a:moveTo>
                    <a:pt x="18" y="39"/>
                  </a:moveTo>
                  <a:cubicBezTo>
                    <a:pt x="20" y="39"/>
                    <a:pt x="22" y="41"/>
                    <a:pt x="22" y="43"/>
                  </a:cubicBezTo>
                  <a:cubicBezTo>
                    <a:pt x="22" y="46"/>
                    <a:pt x="20" y="48"/>
                    <a:pt x="18" y="48"/>
                  </a:cubicBezTo>
                  <a:cubicBezTo>
                    <a:pt x="15" y="48"/>
                    <a:pt x="13" y="46"/>
                    <a:pt x="13" y="43"/>
                  </a:cubicBezTo>
                  <a:cubicBezTo>
                    <a:pt x="13" y="41"/>
                    <a:pt x="15" y="39"/>
                    <a:pt x="18" y="39"/>
                  </a:cubicBezTo>
                  <a:close/>
                  <a:moveTo>
                    <a:pt x="70" y="34"/>
                  </a:moveTo>
                  <a:cubicBezTo>
                    <a:pt x="75" y="34"/>
                    <a:pt x="79" y="38"/>
                    <a:pt x="79" y="43"/>
                  </a:cubicBezTo>
                  <a:cubicBezTo>
                    <a:pt x="79" y="48"/>
                    <a:pt x="75" y="52"/>
                    <a:pt x="70" y="52"/>
                  </a:cubicBezTo>
                  <a:cubicBezTo>
                    <a:pt x="65" y="52"/>
                    <a:pt x="61" y="48"/>
                    <a:pt x="61" y="43"/>
                  </a:cubicBezTo>
                  <a:cubicBezTo>
                    <a:pt x="61" y="38"/>
                    <a:pt x="65" y="34"/>
                    <a:pt x="70" y="34"/>
                  </a:cubicBezTo>
                  <a:close/>
                  <a:moveTo>
                    <a:pt x="70" y="39"/>
                  </a:moveTo>
                  <a:cubicBezTo>
                    <a:pt x="72" y="39"/>
                    <a:pt x="74" y="41"/>
                    <a:pt x="74" y="43"/>
                  </a:cubicBezTo>
                  <a:cubicBezTo>
                    <a:pt x="74" y="46"/>
                    <a:pt x="72" y="48"/>
                    <a:pt x="70" y="48"/>
                  </a:cubicBezTo>
                  <a:cubicBezTo>
                    <a:pt x="67" y="48"/>
                    <a:pt x="66" y="46"/>
                    <a:pt x="66" y="43"/>
                  </a:cubicBezTo>
                  <a:cubicBezTo>
                    <a:pt x="66" y="41"/>
                    <a:pt x="67" y="39"/>
                    <a:pt x="70" y="39"/>
                  </a:cubicBezTo>
                  <a:close/>
                  <a:moveTo>
                    <a:pt x="5" y="18"/>
                  </a:moveTo>
                  <a:cubicBezTo>
                    <a:pt x="12" y="18"/>
                    <a:pt x="12" y="18"/>
                    <a:pt x="12" y="18"/>
                  </a:cubicBezTo>
                  <a:cubicBezTo>
                    <a:pt x="12" y="5"/>
                    <a:pt x="12" y="5"/>
                    <a:pt x="12" y="5"/>
                  </a:cubicBezTo>
                  <a:cubicBezTo>
                    <a:pt x="5" y="18"/>
                    <a:pt x="5" y="18"/>
                    <a:pt x="5" y="18"/>
                  </a:cubicBezTo>
                  <a:close/>
                  <a:moveTo>
                    <a:pt x="15" y="18"/>
                  </a:moveTo>
                  <a:cubicBezTo>
                    <a:pt x="27" y="18"/>
                    <a:pt x="27" y="18"/>
                    <a:pt x="27" y="18"/>
                  </a:cubicBezTo>
                  <a:cubicBezTo>
                    <a:pt x="27" y="5"/>
                    <a:pt x="27" y="5"/>
                    <a:pt x="27" y="5"/>
                  </a:cubicBezTo>
                  <a:cubicBezTo>
                    <a:pt x="15" y="5"/>
                    <a:pt x="15" y="5"/>
                    <a:pt x="15" y="5"/>
                  </a:cubicBezTo>
                  <a:cubicBezTo>
                    <a:pt x="15" y="18"/>
                    <a:pt x="15" y="18"/>
                    <a:pt x="15" y="18"/>
                  </a:cubicBezTo>
                  <a:close/>
                </a:path>
              </a:pathLst>
            </a:custGeom>
            <a:solidFill>
              <a:schemeClr val="bg1">
                <a:lumMod val="50000"/>
              </a:schemeClr>
            </a:solidFill>
            <a:ln>
              <a:noFill/>
            </a:ln>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65" name="组合 64"/>
          <p:cNvGrpSpPr/>
          <p:nvPr/>
        </p:nvGrpSpPr>
        <p:grpSpPr>
          <a:xfrm>
            <a:off x="-23476" y="-94997"/>
            <a:ext cx="12892377" cy="7340492"/>
            <a:chOff x="-23476" y="-94997"/>
            <a:chExt cx="12892377" cy="7340492"/>
          </a:xfrm>
        </p:grpSpPr>
        <p:sp>
          <p:nvSpPr>
            <p:cNvPr id="66" name="矩形 65"/>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7" name="组合 66"/>
            <p:cNvGrpSpPr/>
            <p:nvPr/>
          </p:nvGrpSpPr>
          <p:grpSpPr>
            <a:xfrm>
              <a:off x="-23476" y="-94997"/>
              <a:ext cx="12880639" cy="614978"/>
              <a:chOff x="-23476" y="-94997"/>
              <a:chExt cx="12880639" cy="614978"/>
            </a:xfrm>
          </p:grpSpPr>
          <p:sp>
            <p:nvSpPr>
              <p:cNvPr id="68" name="矩形 67"/>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矩形 68"/>
              <p:cNvSpPr/>
              <p:nvPr/>
            </p:nvSpPr>
            <p:spPr>
              <a:xfrm>
                <a:off x="7655674"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0"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3"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75" name="TextBox 20"/>
          <p:cNvSpPr txBox="1"/>
          <p:nvPr/>
        </p:nvSpPr>
        <p:spPr bwMode="auto">
          <a:xfrm>
            <a:off x="8559643" y="2447377"/>
            <a:ext cx="3790925" cy="3738342"/>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相关标题文字点击添加相关标题文字点击添加相关标题文字点击添加相关标题文字点击添加相关标题文字点点击添加相关标题文字点击添加相关标题文字点击添加相关标题文字点击添加相关标题文字点击添加相关标题文字</a:t>
            </a: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a:t>
            </a:r>
            <a:endParaRPr lang="en-US" altLang="zh-CN"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nSpc>
                <a:spcPct val="130000"/>
              </a:lnSpc>
              <a:defRPr/>
            </a:pPr>
            <a:endParaRPr lang="en-US" altLang="zh-CN"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nSpc>
                <a:spcPct val="130000"/>
              </a:lnSpc>
              <a:defRPr/>
            </a:pPr>
            <a:r>
              <a:rPr lang="zh-CN" altLang="en-US" sz="1400" dirty="0" smtClean="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a:t>
            </a: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添加相关标题文字点击添加相关标题文字点击添加相关标题文字点击添加相关标题文字点击添加相关标题文字点点击添加相关标题文字点击添加相关标题文字点击添加相关标题文字点击添加相关标题文字点击添加相关标题文字点</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6" name="TextBox 19"/>
          <p:cNvSpPr txBox="1">
            <a:spLocks noChangeArrowheads="1"/>
          </p:cNvSpPr>
          <p:nvPr/>
        </p:nvSpPr>
        <p:spPr bwMode="auto">
          <a:xfrm>
            <a:off x="8559644" y="2042293"/>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in)">
                                      <p:cBhvr>
                                        <p:cTn id="33" dur="2000"/>
                                        <p:tgtEl>
                                          <p:spTgt spid="53"/>
                                        </p:tgtEl>
                                      </p:cBhvr>
                                    </p:animEffect>
                                  </p:childTnLst>
                                </p:cTn>
                              </p:par>
                              <p:par>
                                <p:cTn id="34" presetID="6" presetClass="entr" presetSubtype="16"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circle(in)">
                                      <p:cBhvr>
                                        <p:cTn id="36" dur="2000"/>
                                        <p:tgtEl>
                                          <p:spTgt spid="48"/>
                                        </p:tgtEl>
                                      </p:cBhvr>
                                    </p:animEffect>
                                  </p:childTnLst>
                                </p:cTn>
                              </p:par>
                              <p:par>
                                <p:cTn id="37" presetID="6" presetClass="entr" presetSubtype="16"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circle(in)">
                                      <p:cBhvr>
                                        <p:cTn id="39" dur="2000"/>
                                        <p:tgtEl>
                                          <p:spTgt spid="31"/>
                                        </p:tgtEl>
                                      </p:cBhvr>
                                    </p:animEffect>
                                  </p:childTnLst>
                                </p:cTn>
                              </p:par>
                              <p:par>
                                <p:cTn id="40" presetID="6"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ircle(in)">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50" dur="1000" fill="hold"/>
                                        <p:tgtEl>
                                          <p:spTgt spid="3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6"/>
                                        </p:tgtEl>
                                      </p:cBhvr>
                                    </p:animEffect>
                                  </p:childTnLst>
                                </p:cTn>
                              </p:par>
                              <p:par>
                                <p:cTn id="55" presetID="25"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60" dur="1000" fill="hold"/>
                                        <p:tgtEl>
                                          <p:spTgt spid="3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5"/>
                                        </p:tgtEl>
                                      </p:cBhvr>
                                    </p:animEffect>
                                  </p:childTnLst>
                                </p:cTn>
                              </p:par>
                              <p:par>
                                <p:cTn id="65" presetID="25"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70" dur="1000" fill="hold"/>
                                        <p:tgtEl>
                                          <p:spTgt spid="3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7"/>
                                        </p:tgtEl>
                                      </p:cBhvr>
                                    </p:animEffect>
                                  </p:childTnLst>
                                </p:cTn>
                              </p:par>
                              <p:par>
                                <p:cTn id="75" presetID="25"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80" dur="1000" fill="hold"/>
                                        <p:tgtEl>
                                          <p:spTgt spid="38"/>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800" decel="100000"/>
                                        <p:tgtEl>
                                          <p:spTgt spid="39"/>
                                        </p:tgtEl>
                                      </p:cBhvr>
                                    </p:animEffect>
                                    <p:anim calcmode="lin" valueType="num">
                                      <p:cBhvr>
                                        <p:cTn id="90" dur="800" decel="100000" fill="hold"/>
                                        <p:tgtEl>
                                          <p:spTgt spid="39"/>
                                        </p:tgtEl>
                                        <p:attrNameLst>
                                          <p:attrName>style.rotation</p:attrName>
                                        </p:attrNameLst>
                                      </p:cBhvr>
                                      <p:tavLst>
                                        <p:tav tm="0">
                                          <p:val>
                                            <p:fltVal val="-90"/>
                                          </p:val>
                                        </p:tav>
                                        <p:tav tm="100000">
                                          <p:val>
                                            <p:fltVal val="0"/>
                                          </p:val>
                                        </p:tav>
                                      </p:tavLst>
                                    </p:anim>
                                    <p:anim calcmode="lin" valueType="num">
                                      <p:cBhvr>
                                        <p:cTn id="91" dur="800" decel="100000" fill="hold"/>
                                        <p:tgtEl>
                                          <p:spTgt spid="39"/>
                                        </p:tgtEl>
                                        <p:attrNameLst>
                                          <p:attrName>ppt_x</p:attrName>
                                        </p:attrNameLst>
                                      </p:cBhvr>
                                      <p:tavLst>
                                        <p:tav tm="0">
                                          <p:val>
                                            <p:strVal val="#ppt_x+0.4"/>
                                          </p:val>
                                        </p:tav>
                                        <p:tav tm="100000">
                                          <p:val>
                                            <p:strVal val="#ppt_x-0.05"/>
                                          </p:val>
                                        </p:tav>
                                      </p:tavLst>
                                    </p:anim>
                                    <p:anim calcmode="lin" valueType="num">
                                      <p:cBhvr>
                                        <p:cTn id="92" dur="800" decel="100000" fill="hold"/>
                                        <p:tgtEl>
                                          <p:spTgt spid="39"/>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95" presetID="3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800" decel="100000"/>
                                        <p:tgtEl>
                                          <p:spTgt spid="41"/>
                                        </p:tgtEl>
                                      </p:cBhvr>
                                    </p:animEffect>
                                    <p:anim calcmode="lin" valueType="num">
                                      <p:cBhvr>
                                        <p:cTn id="98" dur="800" decel="100000" fill="hold"/>
                                        <p:tgtEl>
                                          <p:spTgt spid="41"/>
                                        </p:tgtEl>
                                        <p:attrNameLst>
                                          <p:attrName>style.rotation</p:attrName>
                                        </p:attrNameLst>
                                      </p:cBhvr>
                                      <p:tavLst>
                                        <p:tav tm="0">
                                          <p:val>
                                            <p:fltVal val="-90"/>
                                          </p:val>
                                        </p:tav>
                                        <p:tav tm="100000">
                                          <p:val>
                                            <p:fltVal val="0"/>
                                          </p:val>
                                        </p:tav>
                                      </p:tavLst>
                                    </p:anim>
                                    <p:anim calcmode="lin" valueType="num">
                                      <p:cBhvr>
                                        <p:cTn id="99" dur="800" decel="100000" fill="hold"/>
                                        <p:tgtEl>
                                          <p:spTgt spid="41"/>
                                        </p:tgtEl>
                                        <p:attrNameLst>
                                          <p:attrName>ppt_x</p:attrName>
                                        </p:attrNameLst>
                                      </p:cBhvr>
                                      <p:tavLst>
                                        <p:tav tm="0">
                                          <p:val>
                                            <p:strVal val="#ppt_x+0.4"/>
                                          </p:val>
                                        </p:tav>
                                        <p:tav tm="100000">
                                          <p:val>
                                            <p:strVal val="#ppt_x-0.05"/>
                                          </p:val>
                                        </p:tav>
                                      </p:tavLst>
                                    </p:anim>
                                    <p:anim calcmode="lin" valueType="num">
                                      <p:cBhvr>
                                        <p:cTn id="100" dur="800" decel="100000" fill="hold"/>
                                        <p:tgtEl>
                                          <p:spTgt spid="41"/>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103" presetID="30"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800" decel="100000"/>
                                        <p:tgtEl>
                                          <p:spTgt spid="42"/>
                                        </p:tgtEl>
                                      </p:cBhvr>
                                    </p:animEffect>
                                    <p:anim calcmode="lin" valueType="num">
                                      <p:cBhvr>
                                        <p:cTn id="106" dur="800" decel="100000" fill="hold"/>
                                        <p:tgtEl>
                                          <p:spTgt spid="42"/>
                                        </p:tgtEl>
                                        <p:attrNameLst>
                                          <p:attrName>style.rotation</p:attrName>
                                        </p:attrNameLst>
                                      </p:cBhvr>
                                      <p:tavLst>
                                        <p:tav tm="0">
                                          <p:val>
                                            <p:fltVal val="-90"/>
                                          </p:val>
                                        </p:tav>
                                        <p:tav tm="100000">
                                          <p:val>
                                            <p:fltVal val="0"/>
                                          </p:val>
                                        </p:tav>
                                      </p:tavLst>
                                    </p:anim>
                                    <p:anim calcmode="lin" valueType="num">
                                      <p:cBhvr>
                                        <p:cTn id="107" dur="800" decel="100000" fill="hold"/>
                                        <p:tgtEl>
                                          <p:spTgt spid="42"/>
                                        </p:tgtEl>
                                        <p:attrNameLst>
                                          <p:attrName>ppt_x</p:attrName>
                                        </p:attrNameLst>
                                      </p:cBhvr>
                                      <p:tavLst>
                                        <p:tav tm="0">
                                          <p:val>
                                            <p:strVal val="#ppt_x+0.4"/>
                                          </p:val>
                                        </p:tav>
                                        <p:tav tm="100000">
                                          <p:val>
                                            <p:strVal val="#ppt_x-0.05"/>
                                          </p:val>
                                        </p:tav>
                                      </p:tavLst>
                                    </p:anim>
                                    <p:anim calcmode="lin" valueType="num">
                                      <p:cBhvr>
                                        <p:cTn id="108" dur="800" decel="100000" fill="hold"/>
                                        <p:tgtEl>
                                          <p:spTgt spid="42"/>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111" presetID="30"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800" decel="100000"/>
                                        <p:tgtEl>
                                          <p:spTgt spid="43"/>
                                        </p:tgtEl>
                                      </p:cBhvr>
                                    </p:animEffect>
                                    <p:anim calcmode="lin" valueType="num">
                                      <p:cBhvr>
                                        <p:cTn id="114" dur="800" decel="100000" fill="hold"/>
                                        <p:tgtEl>
                                          <p:spTgt spid="43"/>
                                        </p:tgtEl>
                                        <p:attrNameLst>
                                          <p:attrName>style.rotation</p:attrName>
                                        </p:attrNameLst>
                                      </p:cBhvr>
                                      <p:tavLst>
                                        <p:tav tm="0">
                                          <p:val>
                                            <p:fltVal val="-90"/>
                                          </p:val>
                                        </p:tav>
                                        <p:tav tm="100000">
                                          <p:val>
                                            <p:fltVal val="0"/>
                                          </p:val>
                                        </p:tav>
                                      </p:tavLst>
                                    </p:anim>
                                    <p:anim calcmode="lin" valueType="num">
                                      <p:cBhvr>
                                        <p:cTn id="115" dur="800" decel="100000" fill="hold"/>
                                        <p:tgtEl>
                                          <p:spTgt spid="43"/>
                                        </p:tgtEl>
                                        <p:attrNameLst>
                                          <p:attrName>ppt_x</p:attrName>
                                        </p:attrNameLst>
                                      </p:cBhvr>
                                      <p:tavLst>
                                        <p:tav tm="0">
                                          <p:val>
                                            <p:strVal val="#ppt_x+0.4"/>
                                          </p:val>
                                        </p:tav>
                                        <p:tav tm="100000">
                                          <p:val>
                                            <p:strVal val="#ppt_x-0.05"/>
                                          </p:val>
                                        </p:tav>
                                      </p:tavLst>
                                    </p:anim>
                                    <p:anim calcmode="lin" valueType="num">
                                      <p:cBhvr>
                                        <p:cTn id="116" dur="800" decel="100000" fill="hold"/>
                                        <p:tgtEl>
                                          <p:spTgt spid="43"/>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grpId="0" nodeType="clickEffect">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cBhvr additive="base">
                                        <p:cTn id="123" dur="250" fill="hold"/>
                                        <p:tgtEl>
                                          <p:spTgt spid="76"/>
                                        </p:tgtEl>
                                        <p:attrNameLst>
                                          <p:attrName>ppt_x</p:attrName>
                                        </p:attrNameLst>
                                      </p:cBhvr>
                                      <p:tavLst>
                                        <p:tav tm="0">
                                          <p:val>
                                            <p:strVal val="1+#ppt_w/2"/>
                                          </p:val>
                                        </p:tav>
                                        <p:tav tm="100000">
                                          <p:val>
                                            <p:strVal val="#ppt_x"/>
                                          </p:val>
                                        </p:tav>
                                      </p:tavLst>
                                    </p:anim>
                                    <p:anim calcmode="lin" valueType="num">
                                      <p:cBhvr additive="base">
                                        <p:cTn id="124" dur="250" fill="hold"/>
                                        <p:tgtEl>
                                          <p:spTgt spid="76"/>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250" fill="hold"/>
                                        <p:tgtEl>
                                          <p:spTgt spid="75"/>
                                        </p:tgtEl>
                                        <p:attrNameLst>
                                          <p:attrName>ppt_x</p:attrName>
                                        </p:attrNameLst>
                                      </p:cBhvr>
                                      <p:tavLst>
                                        <p:tav tm="0">
                                          <p:val>
                                            <p:strVal val="1+#ppt_w/2"/>
                                          </p:val>
                                        </p:tav>
                                        <p:tav tm="100000">
                                          <p:val>
                                            <p:strVal val="#ppt_x"/>
                                          </p:val>
                                        </p:tav>
                                      </p:tavLst>
                                    </p:anim>
                                    <p:anim calcmode="lin" valueType="num">
                                      <p:cBhvr additive="base">
                                        <p:cTn id="128" dur="2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9" grpId="0"/>
      <p:bldP spid="41" grpId="0"/>
      <p:bldP spid="42" grpId="0"/>
      <p:bldP spid="43" grpId="0"/>
      <p:bldP spid="75" grpId="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4" y="-18253"/>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05815" y="3532783"/>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1437448" y="2896334"/>
            <a:ext cx="2630522" cy="535465"/>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请替换文字内容</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1437448" y="3413335"/>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03</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500"/>
                            </p:stCondLst>
                            <p:childTnLst>
                              <p:par>
                                <p:cTn id="31" presetID="2" presetClass="entr" presetSubtype="2" fill="hold" grpId="0" nodeType="afterEffect">
                                  <p:stCondLst>
                                    <p:cond delay="0"/>
                                  </p:stCondLst>
                                  <p:iterate type="lt">
                                    <p:tmPct val="11429"/>
                                  </p:iterate>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4885"/>
                            </p:stCondLst>
                            <p:childTnLst>
                              <p:par>
                                <p:cTn id="36" presetID="26" presetClass="emph" presetSubtype="0" fill="hold" grpId="1" nodeType="afterEffect">
                                  <p:stCondLst>
                                    <p:cond delay="0"/>
                                  </p:stCondLst>
                                  <p:iterate type="lt">
                                    <p:tmPct val="20000"/>
                                  </p:iterate>
                                  <p:childTnLst>
                                    <p:animEffect transition="out" filter="fade">
                                      <p:cBhvr>
                                        <p:cTn id="37" dur="300" tmFilter="0, 0; .2, .5; .8, .5; 1, 0"/>
                                        <p:tgtEl>
                                          <p:spTgt spid="29"/>
                                        </p:tgtEl>
                                      </p:cBhvr>
                                    </p:animEffect>
                                    <p:animScale>
                                      <p:cBhvr>
                                        <p:cTn id="38"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9" grpId="0"/>
      <p:bldP spid="29" grpId="1"/>
      <p:bldP spid="8" grpId="0"/>
      <p:bldP spid="8"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5361289" y="3387696"/>
            <a:ext cx="2074122" cy="2074122"/>
          </a:xfrm>
          <a:prstGeom prst="ellipse">
            <a:avLst/>
          </a:pr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b="1">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 name="Freeform 5"/>
          <p:cNvSpPr/>
          <p:nvPr/>
        </p:nvSpPr>
        <p:spPr bwMode="auto">
          <a:xfrm>
            <a:off x="4052610" y="2802513"/>
            <a:ext cx="1560991" cy="2156464"/>
          </a:xfrm>
          <a:custGeom>
            <a:avLst/>
            <a:gdLst>
              <a:gd name="T0" fmla="*/ 767 w 767"/>
              <a:gd name="T1" fmla="*/ 347 h 1059"/>
              <a:gd name="T2" fmla="*/ 514 w 767"/>
              <a:gd name="T3" fmla="*/ 0 h 1059"/>
              <a:gd name="T4" fmla="*/ 129 w 767"/>
              <a:gd name="T5" fmla="*/ 279 h 1059"/>
              <a:gd name="T6" fmla="*/ 33 w 767"/>
              <a:gd name="T7" fmla="*/ 576 h 1059"/>
              <a:gd name="T8" fmla="*/ 190 w 767"/>
              <a:gd name="T9" fmla="*/ 1059 h 1059"/>
              <a:gd name="T10" fmla="*/ 577 w 767"/>
              <a:gd name="T11" fmla="*/ 933 h 1059"/>
              <a:gd name="T12" fmla="*/ 561 w 767"/>
              <a:gd name="T13" fmla="*/ 796 h 1059"/>
              <a:gd name="T14" fmla="*/ 767 w 767"/>
              <a:gd name="T15" fmla="*/ 347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1059">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b="1">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 name="Freeform 6"/>
          <p:cNvSpPr/>
          <p:nvPr/>
        </p:nvSpPr>
        <p:spPr bwMode="auto">
          <a:xfrm>
            <a:off x="5257735" y="1960345"/>
            <a:ext cx="2281230" cy="1433389"/>
          </a:xfrm>
          <a:custGeom>
            <a:avLst/>
            <a:gdLst>
              <a:gd name="T0" fmla="*/ 869 w 1121"/>
              <a:gd name="T1" fmla="*/ 704 h 704"/>
              <a:gd name="T2" fmla="*/ 1121 w 1121"/>
              <a:gd name="T3" fmla="*/ 356 h 704"/>
              <a:gd name="T4" fmla="*/ 717 w 1121"/>
              <a:gd name="T5" fmla="*/ 63 h 704"/>
              <a:gd name="T6" fmla="*/ 405 w 1121"/>
              <a:gd name="T7" fmla="*/ 63 h 704"/>
              <a:gd name="T8" fmla="*/ 0 w 1121"/>
              <a:gd name="T9" fmla="*/ 357 h 704"/>
              <a:gd name="T10" fmla="*/ 253 w 1121"/>
              <a:gd name="T11" fmla="*/ 704 h 704"/>
              <a:gd name="T12" fmla="*/ 561 w 1121"/>
              <a:gd name="T13" fmla="*/ 618 h 704"/>
              <a:gd name="T14" fmla="*/ 869 w 1121"/>
              <a:gd name="T15" fmla="*/ 704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704">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b="1">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 name="Freeform 7"/>
          <p:cNvSpPr/>
          <p:nvPr/>
        </p:nvSpPr>
        <p:spPr bwMode="auto">
          <a:xfrm>
            <a:off x="7184517" y="2801096"/>
            <a:ext cx="1563827" cy="2155046"/>
          </a:xfrm>
          <a:custGeom>
            <a:avLst/>
            <a:gdLst>
              <a:gd name="T0" fmla="*/ 638 w 768"/>
              <a:gd name="T1" fmla="*/ 280 h 1059"/>
              <a:gd name="T2" fmla="*/ 252 w 768"/>
              <a:gd name="T3" fmla="*/ 0 h 1059"/>
              <a:gd name="T4" fmla="*/ 0 w 768"/>
              <a:gd name="T5" fmla="*/ 348 h 1059"/>
              <a:gd name="T6" fmla="*/ 207 w 768"/>
              <a:gd name="T7" fmla="*/ 797 h 1059"/>
              <a:gd name="T8" fmla="*/ 191 w 768"/>
              <a:gd name="T9" fmla="*/ 934 h 1059"/>
              <a:gd name="T10" fmla="*/ 578 w 768"/>
              <a:gd name="T11" fmla="*/ 1059 h 1059"/>
              <a:gd name="T12" fmla="*/ 735 w 768"/>
              <a:gd name="T13" fmla="*/ 577 h 1059"/>
              <a:gd name="T14" fmla="*/ 638 w 768"/>
              <a:gd name="T15" fmla="*/ 28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59">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b="1">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Freeform 8"/>
          <p:cNvSpPr/>
          <p:nvPr/>
        </p:nvSpPr>
        <p:spPr bwMode="auto">
          <a:xfrm>
            <a:off x="4497798" y="4889506"/>
            <a:ext cx="1803433" cy="1536888"/>
          </a:xfrm>
          <a:custGeom>
            <a:avLst/>
            <a:gdLst>
              <a:gd name="T0" fmla="*/ 388 w 886"/>
              <a:gd name="T1" fmla="*/ 0 h 755"/>
              <a:gd name="T2" fmla="*/ 0 w 886"/>
              <a:gd name="T3" fmla="*/ 126 h 755"/>
              <a:gd name="T4" fmla="*/ 145 w 886"/>
              <a:gd name="T5" fmla="*/ 572 h 755"/>
              <a:gd name="T6" fmla="*/ 398 w 886"/>
              <a:gd name="T7" fmla="*/ 755 h 755"/>
              <a:gd name="T8" fmla="*/ 886 w 886"/>
              <a:gd name="T9" fmla="*/ 755 h 755"/>
              <a:gd name="T10" fmla="*/ 886 w 886"/>
              <a:gd name="T11" fmla="*/ 362 h 755"/>
              <a:gd name="T12" fmla="*/ 388 w 886"/>
              <a:gd name="T13" fmla="*/ 0 h 755"/>
            </a:gdLst>
            <a:ahLst/>
            <a:cxnLst>
              <a:cxn ang="0">
                <a:pos x="T0" y="T1"/>
              </a:cxn>
              <a:cxn ang="0">
                <a:pos x="T2" y="T3"/>
              </a:cxn>
              <a:cxn ang="0">
                <a:pos x="T4" y="T5"/>
              </a:cxn>
              <a:cxn ang="0">
                <a:pos x="T6" y="T7"/>
              </a:cxn>
              <a:cxn ang="0">
                <a:pos x="T8" y="T9"/>
              </a:cxn>
              <a:cxn ang="0">
                <a:pos x="T10" y="T11"/>
              </a:cxn>
              <a:cxn ang="0">
                <a:pos x="T12" y="T13"/>
              </a:cxn>
            </a:cxnLst>
            <a:rect l="0" t="0" r="r" b="b"/>
            <a:pathLst>
              <a:path w="886" h="75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b="1">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 name="Freeform 9"/>
          <p:cNvSpPr/>
          <p:nvPr/>
        </p:nvSpPr>
        <p:spPr bwMode="auto">
          <a:xfrm>
            <a:off x="6498305" y="4888089"/>
            <a:ext cx="1802016" cy="1538305"/>
          </a:xfrm>
          <a:custGeom>
            <a:avLst/>
            <a:gdLst>
              <a:gd name="T0" fmla="*/ 0 w 885"/>
              <a:gd name="T1" fmla="*/ 363 h 756"/>
              <a:gd name="T2" fmla="*/ 0 w 885"/>
              <a:gd name="T3" fmla="*/ 756 h 756"/>
              <a:gd name="T4" fmla="*/ 488 w 885"/>
              <a:gd name="T5" fmla="*/ 756 h 756"/>
              <a:gd name="T6" fmla="*/ 740 w 885"/>
              <a:gd name="T7" fmla="*/ 573 h 756"/>
              <a:gd name="T8" fmla="*/ 885 w 885"/>
              <a:gd name="T9" fmla="*/ 126 h 756"/>
              <a:gd name="T10" fmla="*/ 498 w 885"/>
              <a:gd name="T11" fmla="*/ 0 h 756"/>
              <a:gd name="T12" fmla="*/ 0 w 885"/>
              <a:gd name="T13" fmla="*/ 363 h 756"/>
            </a:gdLst>
            <a:ahLst/>
            <a:cxnLst>
              <a:cxn ang="0">
                <a:pos x="T0" y="T1"/>
              </a:cxn>
              <a:cxn ang="0">
                <a:pos x="T2" y="T3"/>
              </a:cxn>
              <a:cxn ang="0">
                <a:pos x="T4" y="T5"/>
              </a:cxn>
              <a:cxn ang="0">
                <a:pos x="T6" y="T7"/>
              </a:cxn>
              <a:cxn ang="0">
                <a:pos x="T8" y="T9"/>
              </a:cxn>
              <a:cxn ang="0">
                <a:pos x="T10" y="T11"/>
              </a:cxn>
              <a:cxn ang="0">
                <a:pos x="T12" y="T13"/>
              </a:cxn>
            </a:cxnLst>
            <a:rect l="0" t="0" r="r" b="b"/>
            <a:pathLst>
              <a:path w="885" h="756">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b="1">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 name="文本框 7"/>
          <p:cNvSpPr txBox="1"/>
          <p:nvPr/>
        </p:nvSpPr>
        <p:spPr>
          <a:xfrm>
            <a:off x="6006649" y="2223274"/>
            <a:ext cx="732893" cy="828240"/>
          </a:xfrm>
          <a:prstGeom prst="rect">
            <a:avLst/>
          </a:prstGeom>
          <a:noFill/>
        </p:spPr>
        <p:txBody>
          <a:bodyPr wrap="none" rtlCol="0">
            <a:spAutoFit/>
          </a:bodyPr>
          <a:lstStyle/>
          <a:p>
            <a:pPr>
              <a:lnSpc>
                <a:spcPct val="130000"/>
              </a:lnSpc>
            </a:pPr>
            <a:r>
              <a:rPr lang="en-US" altLang="zh-CN"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 name="文本框 8"/>
          <p:cNvSpPr txBox="1"/>
          <p:nvPr/>
        </p:nvSpPr>
        <p:spPr>
          <a:xfrm>
            <a:off x="5909438" y="2787715"/>
            <a:ext cx="902811" cy="346377"/>
          </a:xfrm>
          <a:prstGeom prst="rect">
            <a:avLst/>
          </a:prstGeom>
          <a:noFill/>
        </p:spPr>
        <p:txBody>
          <a:bodyPr wrap="none" rtlCol="0">
            <a:spAutoFit/>
          </a:bodyPr>
          <a:lstStyle/>
          <a:p>
            <a:pPr>
              <a:lnSpc>
                <a:spcPct val="130000"/>
              </a:lnSpc>
            </a:pPr>
            <a:r>
              <a:rPr lang="zh-CN" altLang="en-US" sz="14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 name="文本框 9"/>
          <p:cNvSpPr txBox="1"/>
          <p:nvPr/>
        </p:nvSpPr>
        <p:spPr>
          <a:xfrm>
            <a:off x="4964876" y="5335246"/>
            <a:ext cx="883640" cy="828240"/>
          </a:xfrm>
          <a:prstGeom prst="rect">
            <a:avLst/>
          </a:prstGeom>
          <a:noFill/>
        </p:spPr>
        <p:txBody>
          <a:bodyPr wrap="none" rtlCol="0">
            <a:spAutoFit/>
          </a:bodyPr>
          <a:lstStyle/>
          <a:p>
            <a:pPr>
              <a:lnSpc>
                <a:spcPct val="130000"/>
              </a:lnSpc>
            </a:pPr>
            <a:r>
              <a:rPr lang="en-US" altLang="zh-CN"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 name="文本框 10"/>
          <p:cNvSpPr txBox="1"/>
          <p:nvPr/>
        </p:nvSpPr>
        <p:spPr>
          <a:xfrm>
            <a:off x="4909206" y="5914044"/>
            <a:ext cx="902811" cy="346377"/>
          </a:xfrm>
          <a:prstGeom prst="rect">
            <a:avLst/>
          </a:prstGeom>
          <a:noFill/>
        </p:spPr>
        <p:txBody>
          <a:bodyPr wrap="none" rtlCol="0">
            <a:spAutoFit/>
          </a:bodyPr>
          <a:lstStyle/>
          <a:p>
            <a:pPr>
              <a:lnSpc>
                <a:spcPct val="130000"/>
              </a:lnSpc>
            </a:pPr>
            <a:r>
              <a:rPr lang="zh-CN" altLang="en-US" sz="14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 name="文本框 11"/>
          <p:cNvSpPr txBox="1"/>
          <p:nvPr/>
        </p:nvSpPr>
        <p:spPr>
          <a:xfrm>
            <a:off x="4311350" y="3393989"/>
            <a:ext cx="887872" cy="828240"/>
          </a:xfrm>
          <a:prstGeom prst="rect">
            <a:avLst/>
          </a:prstGeom>
          <a:noFill/>
        </p:spPr>
        <p:txBody>
          <a:bodyPr wrap="none" rtlCol="0">
            <a:spAutoFit/>
          </a:bodyPr>
          <a:lstStyle/>
          <a:p>
            <a:pPr>
              <a:lnSpc>
                <a:spcPct val="130000"/>
              </a:lnSpc>
            </a:pPr>
            <a:r>
              <a:rPr lang="en-US" altLang="zh-CN"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05</a:t>
            </a:r>
            <a:endParaRPr lang="zh-CN" altLang="en-US"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 name="文本框 12"/>
          <p:cNvSpPr txBox="1"/>
          <p:nvPr/>
        </p:nvSpPr>
        <p:spPr>
          <a:xfrm>
            <a:off x="4255680" y="3972788"/>
            <a:ext cx="902811" cy="346377"/>
          </a:xfrm>
          <a:prstGeom prst="rect">
            <a:avLst/>
          </a:prstGeom>
          <a:noFill/>
        </p:spPr>
        <p:txBody>
          <a:bodyPr wrap="none" rtlCol="0">
            <a:spAutoFit/>
          </a:bodyPr>
          <a:lstStyle/>
          <a:p>
            <a:pPr>
              <a:lnSpc>
                <a:spcPct val="130000"/>
              </a:lnSpc>
            </a:pPr>
            <a:r>
              <a:rPr lang="zh-CN" altLang="en-US" sz="14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 name="文本框 13"/>
          <p:cNvSpPr txBox="1"/>
          <p:nvPr/>
        </p:nvSpPr>
        <p:spPr>
          <a:xfrm>
            <a:off x="7695409" y="3393734"/>
            <a:ext cx="845937" cy="828240"/>
          </a:xfrm>
          <a:prstGeom prst="rect">
            <a:avLst/>
          </a:prstGeom>
          <a:noFill/>
        </p:spPr>
        <p:txBody>
          <a:bodyPr wrap="none" rtlCol="0">
            <a:spAutoFit/>
          </a:bodyPr>
          <a:lstStyle/>
          <a:p>
            <a:pPr>
              <a:lnSpc>
                <a:spcPct val="130000"/>
              </a:lnSpc>
            </a:pPr>
            <a:r>
              <a:rPr lang="en-US" altLang="zh-CN"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 name="文本框 14"/>
          <p:cNvSpPr txBox="1"/>
          <p:nvPr/>
        </p:nvSpPr>
        <p:spPr>
          <a:xfrm>
            <a:off x="7639739" y="3972533"/>
            <a:ext cx="902811" cy="346377"/>
          </a:xfrm>
          <a:prstGeom prst="rect">
            <a:avLst/>
          </a:prstGeom>
          <a:noFill/>
        </p:spPr>
        <p:txBody>
          <a:bodyPr wrap="none" rtlCol="0">
            <a:spAutoFit/>
          </a:bodyPr>
          <a:lstStyle/>
          <a:p>
            <a:pPr>
              <a:lnSpc>
                <a:spcPct val="130000"/>
              </a:lnSpc>
            </a:pPr>
            <a:r>
              <a:rPr lang="zh-CN" altLang="en-US" sz="14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 name="文本框 15"/>
          <p:cNvSpPr txBox="1"/>
          <p:nvPr/>
        </p:nvSpPr>
        <p:spPr>
          <a:xfrm>
            <a:off x="6965881" y="5338138"/>
            <a:ext cx="865943" cy="828240"/>
          </a:xfrm>
          <a:prstGeom prst="rect">
            <a:avLst/>
          </a:prstGeom>
          <a:noFill/>
        </p:spPr>
        <p:txBody>
          <a:bodyPr wrap="none" rtlCol="0">
            <a:spAutoFit/>
          </a:bodyPr>
          <a:lstStyle/>
          <a:p>
            <a:pPr>
              <a:lnSpc>
                <a:spcPct val="130000"/>
              </a:lnSpc>
            </a:pPr>
            <a:r>
              <a:rPr lang="en-US" altLang="zh-CN"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4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文本框 16"/>
          <p:cNvSpPr txBox="1"/>
          <p:nvPr/>
        </p:nvSpPr>
        <p:spPr>
          <a:xfrm>
            <a:off x="6907225" y="5959069"/>
            <a:ext cx="902811" cy="346377"/>
          </a:xfrm>
          <a:prstGeom prst="rect">
            <a:avLst/>
          </a:prstGeom>
          <a:noFill/>
        </p:spPr>
        <p:txBody>
          <a:bodyPr wrap="none" rtlCol="0">
            <a:spAutoFit/>
          </a:bodyPr>
          <a:lstStyle/>
          <a:p>
            <a:pPr>
              <a:lnSpc>
                <a:spcPct val="130000"/>
              </a:lnSpc>
            </a:pPr>
            <a:r>
              <a:rPr lang="zh-CN" altLang="en-US" sz="14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8" name="组合 17"/>
          <p:cNvGrpSpPr>
            <a:grpSpLocks noChangeAspect="1"/>
          </p:cNvGrpSpPr>
          <p:nvPr/>
        </p:nvGrpSpPr>
        <p:grpSpPr>
          <a:xfrm>
            <a:off x="6023214" y="4019773"/>
            <a:ext cx="824194" cy="705660"/>
            <a:chOff x="2162176" y="-104775"/>
            <a:chExt cx="1655763" cy="1417638"/>
          </a:xfrm>
          <a:solidFill>
            <a:schemeClr val="bg1">
              <a:lumMod val="65000"/>
            </a:schemeClr>
          </a:solidFill>
        </p:grpSpPr>
        <p:sp>
          <p:nvSpPr>
            <p:cNvPr id="1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TextBox 20"/>
          <p:cNvSpPr txBox="1"/>
          <p:nvPr/>
        </p:nvSpPr>
        <p:spPr bwMode="auto">
          <a:xfrm>
            <a:off x="7504368" y="1837835"/>
            <a:ext cx="3110083"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TextBox 19"/>
          <p:cNvSpPr txBox="1">
            <a:spLocks noChangeArrowheads="1"/>
          </p:cNvSpPr>
          <p:nvPr/>
        </p:nvSpPr>
        <p:spPr bwMode="auto">
          <a:xfrm>
            <a:off x="7504369" y="1432751"/>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TextBox 20"/>
          <p:cNvSpPr txBox="1"/>
          <p:nvPr/>
        </p:nvSpPr>
        <p:spPr bwMode="auto">
          <a:xfrm>
            <a:off x="8890256" y="3809510"/>
            <a:ext cx="3110083"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TextBox 19"/>
          <p:cNvSpPr txBox="1">
            <a:spLocks noChangeArrowheads="1"/>
          </p:cNvSpPr>
          <p:nvPr/>
        </p:nvSpPr>
        <p:spPr bwMode="auto">
          <a:xfrm>
            <a:off x="8890257" y="3404426"/>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TextBox 20"/>
          <p:cNvSpPr txBox="1"/>
          <p:nvPr/>
        </p:nvSpPr>
        <p:spPr bwMode="auto">
          <a:xfrm>
            <a:off x="8461631" y="5709748"/>
            <a:ext cx="3110083"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19"/>
          <p:cNvSpPr txBox="1">
            <a:spLocks noChangeArrowheads="1"/>
          </p:cNvSpPr>
          <p:nvPr/>
        </p:nvSpPr>
        <p:spPr bwMode="auto">
          <a:xfrm>
            <a:off x="8461632" y="5304664"/>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TextBox 20"/>
          <p:cNvSpPr txBox="1"/>
          <p:nvPr/>
        </p:nvSpPr>
        <p:spPr bwMode="auto">
          <a:xfrm>
            <a:off x="1303593" y="5795473"/>
            <a:ext cx="3110083"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TextBox 19"/>
          <p:cNvSpPr txBox="1">
            <a:spLocks noChangeArrowheads="1"/>
          </p:cNvSpPr>
          <p:nvPr/>
        </p:nvSpPr>
        <p:spPr bwMode="auto">
          <a:xfrm>
            <a:off x="1303594" y="5390389"/>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20"/>
          <p:cNvSpPr txBox="1"/>
          <p:nvPr/>
        </p:nvSpPr>
        <p:spPr bwMode="auto">
          <a:xfrm>
            <a:off x="832106" y="3209435"/>
            <a:ext cx="3110083"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TextBox 19"/>
          <p:cNvSpPr txBox="1">
            <a:spLocks noChangeArrowheads="1"/>
          </p:cNvSpPr>
          <p:nvPr/>
        </p:nvSpPr>
        <p:spPr bwMode="auto">
          <a:xfrm>
            <a:off x="832107" y="2804351"/>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14978"/>
              <a:chOff x="-23476" y="-94997"/>
              <a:chExt cx="12880639" cy="614978"/>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7655674"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1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3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par>
                          <p:cTn id="45" fill="hold">
                            <p:stCondLst>
                              <p:cond delay="6000"/>
                            </p:stCondLst>
                            <p:childTnLst>
                              <p:par>
                                <p:cTn id="46" presetID="31"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par>
                          <p:cTn id="52" fill="hold">
                            <p:stCondLst>
                              <p:cond delay="7000"/>
                            </p:stCondLst>
                            <p:childTnLst>
                              <p:par>
                                <p:cTn id="53" presetID="3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par>
                          <p:cTn id="59" fill="hold">
                            <p:stCondLst>
                              <p:cond delay="8000"/>
                            </p:stCondLst>
                            <p:childTnLst>
                              <p:par>
                                <p:cTn id="60" presetID="31"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 calcmode="lin" valueType="num">
                                      <p:cBhvr>
                                        <p:cTn id="64" dur="1000" fill="hold"/>
                                        <p:tgtEl>
                                          <p:spTgt spid="14"/>
                                        </p:tgtEl>
                                        <p:attrNameLst>
                                          <p:attrName>style.rotation</p:attrName>
                                        </p:attrNameLst>
                                      </p:cBhvr>
                                      <p:tavLst>
                                        <p:tav tm="0">
                                          <p:val>
                                            <p:fltVal val="90"/>
                                          </p:val>
                                        </p:tav>
                                        <p:tav tm="100000">
                                          <p:val>
                                            <p:fltVal val="0"/>
                                          </p:val>
                                        </p:tav>
                                      </p:tavLst>
                                    </p:anim>
                                    <p:animEffect transition="in" filter="fade">
                                      <p:cBhvr>
                                        <p:cTn id="65" dur="1000"/>
                                        <p:tgtEl>
                                          <p:spTgt spid="14"/>
                                        </p:tgtEl>
                                      </p:cBhvr>
                                    </p:animEffect>
                                  </p:childTnLst>
                                </p:cTn>
                              </p:par>
                            </p:childTnLst>
                          </p:cTn>
                        </p:par>
                        <p:par>
                          <p:cTn id="66" fill="hold">
                            <p:stCondLst>
                              <p:cond delay="90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10000"/>
                            </p:stCondLst>
                            <p:childTnLst>
                              <p:par>
                                <p:cTn id="74" presetID="31"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 calcmode="lin" valueType="num">
                                      <p:cBhvr>
                                        <p:cTn id="78" dur="1000" fill="hold"/>
                                        <p:tgtEl>
                                          <p:spTgt spid="17"/>
                                        </p:tgtEl>
                                        <p:attrNameLst>
                                          <p:attrName>style.rotation</p:attrName>
                                        </p:attrNameLst>
                                      </p:cBhvr>
                                      <p:tavLst>
                                        <p:tav tm="0">
                                          <p:val>
                                            <p:fltVal val="90"/>
                                          </p:val>
                                        </p:tav>
                                        <p:tav tm="100000">
                                          <p:val>
                                            <p:fltVal val="0"/>
                                          </p:val>
                                        </p:tav>
                                      </p:tavLst>
                                    </p:anim>
                                    <p:animEffect transition="in" filter="fade">
                                      <p:cBhvr>
                                        <p:cTn id="79" dur="1000"/>
                                        <p:tgtEl>
                                          <p:spTgt spid="17"/>
                                        </p:tgtEl>
                                      </p:cBhvr>
                                    </p:animEffect>
                                  </p:childTnLst>
                                </p:cTn>
                              </p:par>
                            </p:childTnLst>
                          </p:cTn>
                        </p:par>
                        <p:par>
                          <p:cTn id="80" fill="hold">
                            <p:stCondLst>
                              <p:cond delay="11000"/>
                            </p:stCondLst>
                            <p:childTnLst>
                              <p:par>
                                <p:cTn id="81" presetID="31"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1000" fill="hold"/>
                                        <p:tgtEl>
                                          <p:spTgt spid="11"/>
                                        </p:tgtEl>
                                        <p:attrNameLst>
                                          <p:attrName>ppt_w</p:attrName>
                                        </p:attrNameLst>
                                      </p:cBhvr>
                                      <p:tavLst>
                                        <p:tav tm="0">
                                          <p:val>
                                            <p:fltVal val="0"/>
                                          </p:val>
                                        </p:tav>
                                        <p:tav tm="100000">
                                          <p:val>
                                            <p:strVal val="#ppt_w"/>
                                          </p:val>
                                        </p:tav>
                                      </p:tavLst>
                                    </p:anim>
                                    <p:anim calcmode="lin" valueType="num">
                                      <p:cBhvr>
                                        <p:cTn id="84" dur="1000" fill="hold"/>
                                        <p:tgtEl>
                                          <p:spTgt spid="11"/>
                                        </p:tgtEl>
                                        <p:attrNameLst>
                                          <p:attrName>ppt_h</p:attrName>
                                        </p:attrNameLst>
                                      </p:cBhvr>
                                      <p:tavLst>
                                        <p:tav tm="0">
                                          <p:val>
                                            <p:fltVal val="0"/>
                                          </p:val>
                                        </p:tav>
                                        <p:tav tm="100000">
                                          <p:val>
                                            <p:strVal val="#ppt_h"/>
                                          </p:val>
                                        </p:tav>
                                      </p:tavLst>
                                    </p:anim>
                                    <p:anim calcmode="lin" valueType="num">
                                      <p:cBhvr>
                                        <p:cTn id="85" dur="1000" fill="hold"/>
                                        <p:tgtEl>
                                          <p:spTgt spid="11"/>
                                        </p:tgtEl>
                                        <p:attrNameLst>
                                          <p:attrName>style.rotation</p:attrName>
                                        </p:attrNameLst>
                                      </p:cBhvr>
                                      <p:tavLst>
                                        <p:tav tm="0">
                                          <p:val>
                                            <p:fltVal val="90"/>
                                          </p:val>
                                        </p:tav>
                                        <p:tav tm="100000">
                                          <p:val>
                                            <p:fltVal val="0"/>
                                          </p:val>
                                        </p:tav>
                                      </p:tavLst>
                                    </p:anim>
                                    <p:animEffect transition="in" filter="fade">
                                      <p:cBhvr>
                                        <p:cTn id="86" dur="1000"/>
                                        <p:tgtEl>
                                          <p:spTgt spid="11"/>
                                        </p:tgtEl>
                                      </p:cBhvr>
                                    </p:animEffect>
                                  </p:childTnLst>
                                </p:cTn>
                              </p:par>
                            </p:childTnLst>
                          </p:cTn>
                        </p:par>
                        <p:par>
                          <p:cTn id="87" fill="hold">
                            <p:stCondLst>
                              <p:cond delay="12000"/>
                            </p:stCondLst>
                            <p:childTnLst>
                              <p:par>
                                <p:cTn id="88" presetID="31" presetClass="entr" presetSubtype="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1000" fill="hold"/>
                                        <p:tgtEl>
                                          <p:spTgt spid="10"/>
                                        </p:tgtEl>
                                        <p:attrNameLst>
                                          <p:attrName>ppt_w</p:attrName>
                                        </p:attrNameLst>
                                      </p:cBhvr>
                                      <p:tavLst>
                                        <p:tav tm="0">
                                          <p:val>
                                            <p:fltVal val="0"/>
                                          </p:val>
                                        </p:tav>
                                        <p:tav tm="100000">
                                          <p:val>
                                            <p:strVal val="#ppt_w"/>
                                          </p:val>
                                        </p:tav>
                                      </p:tavLst>
                                    </p:anim>
                                    <p:anim calcmode="lin" valueType="num">
                                      <p:cBhvr>
                                        <p:cTn id="91" dur="1000" fill="hold"/>
                                        <p:tgtEl>
                                          <p:spTgt spid="10"/>
                                        </p:tgtEl>
                                        <p:attrNameLst>
                                          <p:attrName>ppt_h</p:attrName>
                                        </p:attrNameLst>
                                      </p:cBhvr>
                                      <p:tavLst>
                                        <p:tav tm="0">
                                          <p:val>
                                            <p:fltVal val="0"/>
                                          </p:val>
                                        </p:tav>
                                        <p:tav tm="100000">
                                          <p:val>
                                            <p:strVal val="#ppt_h"/>
                                          </p:val>
                                        </p:tav>
                                      </p:tavLst>
                                    </p:anim>
                                    <p:anim calcmode="lin" valueType="num">
                                      <p:cBhvr>
                                        <p:cTn id="92" dur="1000" fill="hold"/>
                                        <p:tgtEl>
                                          <p:spTgt spid="10"/>
                                        </p:tgtEl>
                                        <p:attrNameLst>
                                          <p:attrName>style.rotation</p:attrName>
                                        </p:attrNameLst>
                                      </p:cBhvr>
                                      <p:tavLst>
                                        <p:tav tm="0">
                                          <p:val>
                                            <p:fltVal val="90"/>
                                          </p:val>
                                        </p:tav>
                                        <p:tav tm="100000">
                                          <p:val>
                                            <p:fltVal val="0"/>
                                          </p:val>
                                        </p:tav>
                                      </p:tavLst>
                                    </p:anim>
                                    <p:animEffect transition="in" filter="fade">
                                      <p:cBhvr>
                                        <p:cTn id="93" dur="1000"/>
                                        <p:tgtEl>
                                          <p:spTgt spid="10"/>
                                        </p:tgtEl>
                                      </p:cBhvr>
                                    </p:animEffect>
                                  </p:childTnLst>
                                </p:cTn>
                              </p:par>
                            </p:childTnLst>
                          </p:cTn>
                        </p:par>
                        <p:par>
                          <p:cTn id="94" fill="hold">
                            <p:stCondLst>
                              <p:cond delay="13000"/>
                            </p:stCondLst>
                            <p:childTnLst>
                              <p:par>
                                <p:cTn id="95" presetID="31"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fltVal val="0"/>
                                          </p:val>
                                        </p:tav>
                                        <p:tav tm="100000">
                                          <p:val>
                                            <p:strVal val="#ppt_w"/>
                                          </p:val>
                                        </p:tav>
                                      </p:tavLst>
                                    </p:anim>
                                    <p:anim calcmode="lin" valueType="num">
                                      <p:cBhvr>
                                        <p:cTn id="98" dur="1000" fill="hold"/>
                                        <p:tgtEl>
                                          <p:spTgt spid="13"/>
                                        </p:tgtEl>
                                        <p:attrNameLst>
                                          <p:attrName>ppt_h</p:attrName>
                                        </p:attrNameLst>
                                      </p:cBhvr>
                                      <p:tavLst>
                                        <p:tav tm="0">
                                          <p:val>
                                            <p:fltVal val="0"/>
                                          </p:val>
                                        </p:tav>
                                        <p:tav tm="100000">
                                          <p:val>
                                            <p:strVal val="#ppt_h"/>
                                          </p:val>
                                        </p:tav>
                                      </p:tavLst>
                                    </p:anim>
                                    <p:anim calcmode="lin" valueType="num">
                                      <p:cBhvr>
                                        <p:cTn id="99" dur="1000" fill="hold"/>
                                        <p:tgtEl>
                                          <p:spTgt spid="13"/>
                                        </p:tgtEl>
                                        <p:attrNameLst>
                                          <p:attrName>style.rotation</p:attrName>
                                        </p:attrNameLst>
                                      </p:cBhvr>
                                      <p:tavLst>
                                        <p:tav tm="0">
                                          <p:val>
                                            <p:fltVal val="90"/>
                                          </p:val>
                                        </p:tav>
                                        <p:tav tm="100000">
                                          <p:val>
                                            <p:fltVal val="0"/>
                                          </p:val>
                                        </p:tav>
                                      </p:tavLst>
                                    </p:anim>
                                    <p:animEffect transition="in" filter="fade">
                                      <p:cBhvr>
                                        <p:cTn id="100" dur="1000"/>
                                        <p:tgtEl>
                                          <p:spTgt spid="13"/>
                                        </p:tgtEl>
                                      </p:cBhvr>
                                    </p:animEffect>
                                  </p:childTnLst>
                                </p:cTn>
                              </p:par>
                            </p:childTnLst>
                          </p:cTn>
                        </p:par>
                        <p:par>
                          <p:cTn id="101" fill="hold">
                            <p:stCondLst>
                              <p:cond delay="14000"/>
                            </p:stCondLst>
                            <p:childTnLst>
                              <p:par>
                                <p:cTn id="102" presetID="31"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000" fill="hold"/>
                                        <p:tgtEl>
                                          <p:spTgt spid="12"/>
                                        </p:tgtEl>
                                        <p:attrNameLst>
                                          <p:attrName>ppt_w</p:attrName>
                                        </p:attrNameLst>
                                      </p:cBhvr>
                                      <p:tavLst>
                                        <p:tav tm="0">
                                          <p:val>
                                            <p:fltVal val="0"/>
                                          </p:val>
                                        </p:tav>
                                        <p:tav tm="100000">
                                          <p:val>
                                            <p:strVal val="#ppt_w"/>
                                          </p:val>
                                        </p:tav>
                                      </p:tavLst>
                                    </p:anim>
                                    <p:anim calcmode="lin" valueType="num">
                                      <p:cBhvr>
                                        <p:cTn id="105" dur="1000" fill="hold"/>
                                        <p:tgtEl>
                                          <p:spTgt spid="12"/>
                                        </p:tgtEl>
                                        <p:attrNameLst>
                                          <p:attrName>ppt_h</p:attrName>
                                        </p:attrNameLst>
                                      </p:cBhvr>
                                      <p:tavLst>
                                        <p:tav tm="0">
                                          <p:val>
                                            <p:fltVal val="0"/>
                                          </p:val>
                                        </p:tav>
                                        <p:tav tm="100000">
                                          <p:val>
                                            <p:strVal val="#ppt_h"/>
                                          </p:val>
                                        </p:tav>
                                      </p:tavLst>
                                    </p:anim>
                                    <p:anim calcmode="lin" valueType="num">
                                      <p:cBhvr>
                                        <p:cTn id="106" dur="1000" fill="hold"/>
                                        <p:tgtEl>
                                          <p:spTgt spid="12"/>
                                        </p:tgtEl>
                                        <p:attrNameLst>
                                          <p:attrName>style.rotation</p:attrName>
                                        </p:attrNameLst>
                                      </p:cBhvr>
                                      <p:tavLst>
                                        <p:tav tm="0">
                                          <p:val>
                                            <p:fltVal val="90"/>
                                          </p:val>
                                        </p:tav>
                                        <p:tav tm="100000">
                                          <p:val>
                                            <p:fltVal val="0"/>
                                          </p:val>
                                        </p:tav>
                                      </p:tavLst>
                                    </p:anim>
                                    <p:animEffect transition="in" filter="fade">
                                      <p:cBhvr>
                                        <p:cTn id="107" dur="1000"/>
                                        <p:tgtEl>
                                          <p:spTgt spid="12"/>
                                        </p:tgtEl>
                                      </p:cBhvr>
                                    </p:animEffect>
                                  </p:childTnLst>
                                </p:cTn>
                              </p:par>
                            </p:childTnLst>
                          </p:cTn>
                        </p:par>
                        <p:par>
                          <p:cTn id="108" fill="hold">
                            <p:stCondLst>
                              <p:cond delay="15000"/>
                            </p:stCondLst>
                            <p:childTnLst>
                              <p:par>
                                <p:cTn id="109" presetID="50" presetClass="entr" presetSubtype="0" decel="10000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1000" fill="hold"/>
                                        <p:tgtEl>
                                          <p:spTgt spid="25"/>
                                        </p:tgtEl>
                                        <p:attrNameLst>
                                          <p:attrName>ppt_w</p:attrName>
                                        </p:attrNameLst>
                                      </p:cBhvr>
                                      <p:tavLst>
                                        <p:tav tm="0">
                                          <p:val>
                                            <p:strVal val="#ppt_w+.3"/>
                                          </p:val>
                                        </p:tav>
                                        <p:tav tm="100000">
                                          <p:val>
                                            <p:strVal val="#ppt_w"/>
                                          </p:val>
                                        </p:tav>
                                      </p:tavLst>
                                    </p:anim>
                                    <p:anim calcmode="lin" valueType="num">
                                      <p:cBhvr>
                                        <p:cTn id="112" dur="1000" fill="hold"/>
                                        <p:tgtEl>
                                          <p:spTgt spid="25"/>
                                        </p:tgtEl>
                                        <p:attrNameLst>
                                          <p:attrName>ppt_h</p:attrName>
                                        </p:attrNameLst>
                                      </p:cBhvr>
                                      <p:tavLst>
                                        <p:tav tm="0">
                                          <p:val>
                                            <p:strVal val="#ppt_h"/>
                                          </p:val>
                                        </p:tav>
                                        <p:tav tm="100000">
                                          <p:val>
                                            <p:strVal val="#ppt_h"/>
                                          </p:val>
                                        </p:tav>
                                      </p:tavLst>
                                    </p:anim>
                                    <p:animEffect transition="in" filter="fade">
                                      <p:cBhvr>
                                        <p:cTn id="113" dur="1000"/>
                                        <p:tgtEl>
                                          <p:spTgt spid="25"/>
                                        </p:tgtEl>
                                      </p:cBhvr>
                                    </p:animEffect>
                                  </p:childTnLst>
                                </p:cTn>
                              </p:par>
                            </p:childTnLst>
                          </p:cTn>
                        </p:par>
                        <p:par>
                          <p:cTn id="114" fill="hold">
                            <p:stCondLst>
                              <p:cond delay="16000"/>
                            </p:stCondLst>
                            <p:childTnLst>
                              <p:par>
                                <p:cTn id="115" presetID="18" presetClass="entr" presetSubtype="12"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strips(downLeft)">
                                      <p:cBhvr>
                                        <p:cTn id="117" dur="500"/>
                                        <p:tgtEl>
                                          <p:spTgt spid="24"/>
                                        </p:tgtEl>
                                      </p:cBhvr>
                                    </p:animEffect>
                                  </p:childTnLst>
                                </p:cTn>
                              </p:par>
                            </p:childTnLst>
                          </p:cTn>
                        </p:par>
                        <p:par>
                          <p:cTn id="118" fill="hold">
                            <p:stCondLst>
                              <p:cond delay="16500"/>
                            </p:stCondLst>
                            <p:childTnLst>
                              <p:par>
                                <p:cTn id="119" presetID="50" presetClass="entr" presetSubtype="0" decel="100000" fill="hold" grpId="0" nodeType="after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1000" fill="hold"/>
                                        <p:tgtEl>
                                          <p:spTgt spid="35"/>
                                        </p:tgtEl>
                                        <p:attrNameLst>
                                          <p:attrName>ppt_w</p:attrName>
                                        </p:attrNameLst>
                                      </p:cBhvr>
                                      <p:tavLst>
                                        <p:tav tm="0">
                                          <p:val>
                                            <p:strVal val="#ppt_w+.3"/>
                                          </p:val>
                                        </p:tav>
                                        <p:tav tm="100000">
                                          <p:val>
                                            <p:strVal val="#ppt_w"/>
                                          </p:val>
                                        </p:tav>
                                      </p:tavLst>
                                    </p:anim>
                                    <p:anim calcmode="lin" valueType="num">
                                      <p:cBhvr>
                                        <p:cTn id="122" dur="1000" fill="hold"/>
                                        <p:tgtEl>
                                          <p:spTgt spid="35"/>
                                        </p:tgtEl>
                                        <p:attrNameLst>
                                          <p:attrName>ppt_h</p:attrName>
                                        </p:attrNameLst>
                                      </p:cBhvr>
                                      <p:tavLst>
                                        <p:tav tm="0">
                                          <p:val>
                                            <p:strVal val="#ppt_h"/>
                                          </p:val>
                                        </p:tav>
                                        <p:tav tm="100000">
                                          <p:val>
                                            <p:strVal val="#ppt_h"/>
                                          </p:val>
                                        </p:tav>
                                      </p:tavLst>
                                    </p:anim>
                                    <p:animEffect transition="in" filter="fade">
                                      <p:cBhvr>
                                        <p:cTn id="123" dur="1000"/>
                                        <p:tgtEl>
                                          <p:spTgt spid="35"/>
                                        </p:tgtEl>
                                      </p:cBhvr>
                                    </p:animEffect>
                                  </p:childTnLst>
                                </p:cTn>
                              </p:par>
                            </p:childTnLst>
                          </p:cTn>
                        </p:par>
                        <p:par>
                          <p:cTn id="124" fill="hold">
                            <p:stCondLst>
                              <p:cond delay="17500"/>
                            </p:stCondLst>
                            <p:childTnLst>
                              <p:par>
                                <p:cTn id="125" presetID="18" presetClass="entr" presetSubtype="12"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strips(downLeft)">
                                      <p:cBhvr>
                                        <p:cTn id="127" dur="500"/>
                                        <p:tgtEl>
                                          <p:spTgt spid="34"/>
                                        </p:tgtEl>
                                      </p:cBhvr>
                                    </p:animEffect>
                                  </p:childTnLst>
                                </p:cTn>
                              </p:par>
                            </p:childTnLst>
                          </p:cTn>
                        </p:par>
                        <p:par>
                          <p:cTn id="128" fill="hold">
                            <p:stCondLst>
                              <p:cond delay="18000"/>
                            </p:stCondLst>
                            <p:childTnLst>
                              <p:par>
                                <p:cTn id="129" presetID="50" presetClass="entr" presetSubtype="0" decel="100000"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1000" fill="hold"/>
                                        <p:tgtEl>
                                          <p:spTgt spid="37"/>
                                        </p:tgtEl>
                                        <p:attrNameLst>
                                          <p:attrName>ppt_w</p:attrName>
                                        </p:attrNameLst>
                                      </p:cBhvr>
                                      <p:tavLst>
                                        <p:tav tm="0">
                                          <p:val>
                                            <p:strVal val="#ppt_w+.3"/>
                                          </p:val>
                                        </p:tav>
                                        <p:tav tm="100000">
                                          <p:val>
                                            <p:strVal val="#ppt_w"/>
                                          </p:val>
                                        </p:tav>
                                      </p:tavLst>
                                    </p:anim>
                                    <p:anim calcmode="lin" valueType="num">
                                      <p:cBhvr>
                                        <p:cTn id="132" dur="1000" fill="hold"/>
                                        <p:tgtEl>
                                          <p:spTgt spid="37"/>
                                        </p:tgtEl>
                                        <p:attrNameLst>
                                          <p:attrName>ppt_h</p:attrName>
                                        </p:attrNameLst>
                                      </p:cBhvr>
                                      <p:tavLst>
                                        <p:tav tm="0">
                                          <p:val>
                                            <p:strVal val="#ppt_h"/>
                                          </p:val>
                                        </p:tav>
                                        <p:tav tm="100000">
                                          <p:val>
                                            <p:strVal val="#ppt_h"/>
                                          </p:val>
                                        </p:tav>
                                      </p:tavLst>
                                    </p:anim>
                                    <p:animEffect transition="in" filter="fade">
                                      <p:cBhvr>
                                        <p:cTn id="133" dur="1000"/>
                                        <p:tgtEl>
                                          <p:spTgt spid="37"/>
                                        </p:tgtEl>
                                      </p:cBhvr>
                                    </p:animEffect>
                                  </p:childTnLst>
                                </p:cTn>
                              </p:par>
                            </p:childTnLst>
                          </p:cTn>
                        </p:par>
                        <p:par>
                          <p:cTn id="134" fill="hold">
                            <p:stCondLst>
                              <p:cond delay="19000"/>
                            </p:stCondLst>
                            <p:childTnLst>
                              <p:par>
                                <p:cTn id="135" presetID="18" presetClass="entr" presetSubtype="12"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strips(downLeft)">
                                      <p:cBhvr>
                                        <p:cTn id="137" dur="500"/>
                                        <p:tgtEl>
                                          <p:spTgt spid="36"/>
                                        </p:tgtEl>
                                      </p:cBhvr>
                                    </p:animEffect>
                                  </p:childTnLst>
                                </p:cTn>
                              </p:par>
                            </p:childTnLst>
                          </p:cTn>
                        </p:par>
                        <p:par>
                          <p:cTn id="138" fill="hold">
                            <p:stCondLst>
                              <p:cond delay="19500"/>
                            </p:stCondLst>
                            <p:childTnLst>
                              <p:par>
                                <p:cTn id="139" presetID="50" presetClass="entr" presetSubtype="0" decel="100000"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 calcmode="lin" valueType="num">
                                      <p:cBhvr>
                                        <p:cTn id="141" dur="1000" fill="hold"/>
                                        <p:tgtEl>
                                          <p:spTgt spid="39"/>
                                        </p:tgtEl>
                                        <p:attrNameLst>
                                          <p:attrName>ppt_w</p:attrName>
                                        </p:attrNameLst>
                                      </p:cBhvr>
                                      <p:tavLst>
                                        <p:tav tm="0">
                                          <p:val>
                                            <p:strVal val="#ppt_w+.3"/>
                                          </p:val>
                                        </p:tav>
                                        <p:tav tm="100000">
                                          <p:val>
                                            <p:strVal val="#ppt_w"/>
                                          </p:val>
                                        </p:tav>
                                      </p:tavLst>
                                    </p:anim>
                                    <p:anim calcmode="lin" valueType="num">
                                      <p:cBhvr>
                                        <p:cTn id="142" dur="1000" fill="hold"/>
                                        <p:tgtEl>
                                          <p:spTgt spid="39"/>
                                        </p:tgtEl>
                                        <p:attrNameLst>
                                          <p:attrName>ppt_h</p:attrName>
                                        </p:attrNameLst>
                                      </p:cBhvr>
                                      <p:tavLst>
                                        <p:tav tm="0">
                                          <p:val>
                                            <p:strVal val="#ppt_h"/>
                                          </p:val>
                                        </p:tav>
                                        <p:tav tm="100000">
                                          <p:val>
                                            <p:strVal val="#ppt_h"/>
                                          </p:val>
                                        </p:tav>
                                      </p:tavLst>
                                    </p:anim>
                                    <p:animEffect transition="in" filter="fade">
                                      <p:cBhvr>
                                        <p:cTn id="143" dur="1000"/>
                                        <p:tgtEl>
                                          <p:spTgt spid="39"/>
                                        </p:tgtEl>
                                      </p:cBhvr>
                                    </p:animEffect>
                                  </p:childTnLst>
                                </p:cTn>
                              </p:par>
                            </p:childTnLst>
                          </p:cTn>
                        </p:par>
                        <p:par>
                          <p:cTn id="144" fill="hold">
                            <p:stCondLst>
                              <p:cond delay="20500"/>
                            </p:stCondLst>
                            <p:childTnLst>
                              <p:par>
                                <p:cTn id="145" presetID="18" presetClass="entr" presetSubtype="12" fill="hold" grpId="0" nodeType="after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strips(downLeft)">
                                      <p:cBhvr>
                                        <p:cTn id="147" dur="500"/>
                                        <p:tgtEl>
                                          <p:spTgt spid="38"/>
                                        </p:tgtEl>
                                      </p:cBhvr>
                                    </p:animEffect>
                                  </p:childTnLst>
                                </p:cTn>
                              </p:par>
                            </p:childTnLst>
                          </p:cTn>
                        </p:par>
                        <p:par>
                          <p:cTn id="148" fill="hold">
                            <p:stCondLst>
                              <p:cond delay="21000"/>
                            </p:stCondLst>
                            <p:childTnLst>
                              <p:par>
                                <p:cTn id="149" presetID="50" presetClass="entr" presetSubtype="0" decel="100000"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1000" fill="hold"/>
                                        <p:tgtEl>
                                          <p:spTgt spid="41"/>
                                        </p:tgtEl>
                                        <p:attrNameLst>
                                          <p:attrName>ppt_w</p:attrName>
                                        </p:attrNameLst>
                                      </p:cBhvr>
                                      <p:tavLst>
                                        <p:tav tm="0">
                                          <p:val>
                                            <p:strVal val="#ppt_w+.3"/>
                                          </p:val>
                                        </p:tav>
                                        <p:tav tm="100000">
                                          <p:val>
                                            <p:strVal val="#ppt_w"/>
                                          </p:val>
                                        </p:tav>
                                      </p:tavLst>
                                    </p:anim>
                                    <p:anim calcmode="lin" valueType="num">
                                      <p:cBhvr>
                                        <p:cTn id="152" dur="1000" fill="hold"/>
                                        <p:tgtEl>
                                          <p:spTgt spid="41"/>
                                        </p:tgtEl>
                                        <p:attrNameLst>
                                          <p:attrName>ppt_h</p:attrName>
                                        </p:attrNameLst>
                                      </p:cBhvr>
                                      <p:tavLst>
                                        <p:tav tm="0">
                                          <p:val>
                                            <p:strVal val="#ppt_h"/>
                                          </p:val>
                                        </p:tav>
                                        <p:tav tm="100000">
                                          <p:val>
                                            <p:strVal val="#ppt_h"/>
                                          </p:val>
                                        </p:tav>
                                      </p:tavLst>
                                    </p:anim>
                                    <p:animEffect transition="in" filter="fade">
                                      <p:cBhvr>
                                        <p:cTn id="153" dur="1000"/>
                                        <p:tgtEl>
                                          <p:spTgt spid="41"/>
                                        </p:tgtEl>
                                      </p:cBhvr>
                                    </p:animEffect>
                                  </p:childTnLst>
                                </p:cTn>
                              </p:par>
                            </p:childTnLst>
                          </p:cTn>
                        </p:par>
                        <p:par>
                          <p:cTn id="154" fill="hold">
                            <p:stCondLst>
                              <p:cond delay="22000"/>
                            </p:stCondLst>
                            <p:childTnLst>
                              <p:par>
                                <p:cTn id="155" presetID="18" presetClass="entr" presetSubtype="12" fill="hold" grpId="0" nodeType="after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strips(downLeft)">
                                      <p:cBhvr>
                                        <p:cTn id="1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P spid="3" grpId="0" animBg="1"/>
      <p:bldP spid="4" grpId="0" animBg="1"/>
      <p:bldP spid="5" grpId="0" animBg="1"/>
      <p:bldP spid="6" grpId="0" animBg="1"/>
      <p:bldP spid="8" grpId="0"/>
      <p:bldP spid="9" grpId="0"/>
      <p:bldP spid="10" grpId="0"/>
      <p:bldP spid="11" grpId="0"/>
      <p:bldP spid="12" grpId="0"/>
      <p:bldP spid="13" grpId="0"/>
      <p:bldP spid="14" grpId="0"/>
      <p:bldP spid="15" grpId="0"/>
      <p:bldP spid="16" grpId="0"/>
      <p:bldP spid="17" grpId="0"/>
      <p:bldP spid="24" grpId="0"/>
      <p:bldP spid="25" grpId="0"/>
      <p:bldP spid="34" grpId="0"/>
      <p:bldP spid="35" grpId="0"/>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p:cNvSpPr/>
          <p:nvPr/>
        </p:nvSpPr>
        <p:spPr bwMode="auto">
          <a:xfrm>
            <a:off x="4095829" y="1436967"/>
            <a:ext cx="1641313" cy="1565881"/>
          </a:xfrm>
          <a:custGeom>
            <a:avLst/>
            <a:gdLst>
              <a:gd name="T0" fmla="*/ 45 w 45"/>
              <a:gd name="T1" fmla="*/ 43 h 43"/>
              <a:gd name="T2" fmla="*/ 22 w 45"/>
              <a:gd name="T3" fmla="*/ 43 h 43"/>
              <a:gd name="T4" fmla="*/ 0 w 45"/>
              <a:gd name="T5" fmla="*/ 21 h 43"/>
              <a:gd name="T6" fmla="*/ 22 w 45"/>
              <a:gd name="T7" fmla="*/ 0 h 43"/>
              <a:gd name="T8" fmla="*/ 45 w 45"/>
              <a:gd name="T9" fmla="*/ 0 h 43"/>
              <a:gd name="T10" fmla="*/ 45 w 45"/>
              <a:gd name="T11" fmla="*/ 13 h 43"/>
              <a:gd name="T12" fmla="*/ 22 w 45"/>
              <a:gd name="T13" fmla="*/ 13 h 43"/>
              <a:gd name="T14" fmla="*/ 13 w 45"/>
              <a:gd name="T15" fmla="*/ 21 h 43"/>
              <a:gd name="T16" fmla="*/ 22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2" y="43"/>
                  <a:pt x="22" y="43"/>
                  <a:pt x="22" y="43"/>
                </a:cubicBezTo>
                <a:cubicBezTo>
                  <a:pt x="10" y="43"/>
                  <a:pt x="0" y="33"/>
                  <a:pt x="0" y="21"/>
                </a:cubicBezTo>
                <a:cubicBezTo>
                  <a:pt x="0" y="9"/>
                  <a:pt x="10" y="0"/>
                  <a:pt x="22" y="0"/>
                </a:cubicBezTo>
                <a:cubicBezTo>
                  <a:pt x="45" y="0"/>
                  <a:pt x="45" y="0"/>
                  <a:pt x="45" y="0"/>
                </a:cubicBezTo>
                <a:cubicBezTo>
                  <a:pt x="45" y="13"/>
                  <a:pt x="45" y="13"/>
                  <a:pt x="45" y="13"/>
                </a:cubicBezTo>
                <a:cubicBezTo>
                  <a:pt x="22" y="13"/>
                  <a:pt x="22" y="13"/>
                  <a:pt x="22" y="13"/>
                </a:cubicBezTo>
                <a:cubicBezTo>
                  <a:pt x="17" y="13"/>
                  <a:pt x="13" y="17"/>
                  <a:pt x="13" y="21"/>
                </a:cubicBezTo>
                <a:cubicBezTo>
                  <a:pt x="13" y="26"/>
                  <a:pt x="17" y="30"/>
                  <a:pt x="22" y="30"/>
                </a:cubicBezTo>
                <a:cubicBezTo>
                  <a:pt x="45" y="30"/>
                  <a:pt x="45" y="30"/>
                  <a:pt x="45" y="30"/>
                </a:cubicBezTo>
                <a:lnTo>
                  <a:pt x="45" y="43"/>
                </a:ln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 name="Freeform 24"/>
          <p:cNvSpPr/>
          <p:nvPr/>
        </p:nvSpPr>
        <p:spPr bwMode="auto">
          <a:xfrm>
            <a:off x="6905050" y="2529441"/>
            <a:ext cx="1641313" cy="1602296"/>
          </a:xfrm>
          <a:custGeom>
            <a:avLst/>
            <a:gdLst>
              <a:gd name="T0" fmla="*/ 0 w 45"/>
              <a:gd name="T1" fmla="*/ 44 h 44"/>
              <a:gd name="T2" fmla="*/ 22 w 45"/>
              <a:gd name="T3" fmla="*/ 44 h 44"/>
              <a:gd name="T4" fmla="*/ 45 w 45"/>
              <a:gd name="T5" fmla="*/ 22 h 44"/>
              <a:gd name="T6" fmla="*/ 22 w 45"/>
              <a:gd name="T7" fmla="*/ 0 h 44"/>
              <a:gd name="T8" fmla="*/ 0 w 45"/>
              <a:gd name="T9" fmla="*/ 0 h 44"/>
              <a:gd name="T10" fmla="*/ 0 w 45"/>
              <a:gd name="T11" fmla="*/ 13 h 44"/>
              <a:gd name="T12" fmla="*/ 22 w 45"/>
              <a:gd name="T13" fmla="*/ 13 h 44"/>
              <a:gd name="T14" fmla="*/ 32 w 45"/>
              <a:gd name="T15" fmla="*/ 22 h 44"/>
              <a:gd name="T16" fmla="*/ 22 w 45"/>
              <a:gd name="T17" fmla="*/ 30 h 44"/>
              <a:gd name="T18" fmla="*/ 0 w 45"/>
              <a:gd name="T19" fmla="*/ 30 h 44"/>
              <a:gd name="T20" fmla="*/ 0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0" y="44"/>
                </a:moveTo>
                <a:cubicBezTo>
                  <a:pt x="22" y="44"/>
                  <a:pt x="22" y="44"/>
                  <a:pt x="22" y="44"/>
                </a:cubicBezTo>
                <a:cubicBezTo>
                  <a:pt x="35" y="44"/>
                  <a:pt x="45" y="34"/>
                  <a:pt x="45" y="22"/>
                </a:cubicBezTo>
                <a:cubicBezTo>
                  <a:pt x="45" y="10"/>
                  <a:pt x="35" y="0"/>
                  <a:pt x="22" y="0"/>
                </a:cubicBezTo>
                <a:cubicBezTo>
                  <a:pt x="0" y="0"/>
                  <a:pt x="0" y="0"/>
                  <a:pt x="0" y="0"/>
                </a:cubicBezTo>
                <a:cubicBezTo>
                  <a:pt x="0" y="13"/>
                  <a:pt x="0" y="13"/>
                  <a:pt x="0" y="13"/>
                </a:cubicBezTo>
                <a:cubicBezTo>
                  <a:pt x="22" y="13"/>
                  <a:pt x="22" y="13"/>
                  <a:pt x="22" y="13"/>
                </a:cubicBezTo>
                <a:cubicBezTo>
                  <a:pt x="28" y="13"/>
                  <a:pt x="32" y="17"/>
                  <a:pt x="32" y="22"/>
                </a:cubicBezTo>
                <a:cubicBezTo>
                  <a:pt x="32" y="26"/>
                  <a:pt x="28" y="30"/>
                  <a:pt x="22" y="30"/>
                </a:cubicBezTo>
                <a:cubicBezTo>
                  <a:pt x="0" y="30"/>
                  <a:pt x="0" y="30"/>
                  <a:pt x="0" y="30"/>
                </a:cubicBezTo>
                <a:lnTo>
                  <a:pt x="0" y="44"/>
                </a:ln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 name="Freeform 25"/>
          <p:cNvSpPr/>
          <p:nvPr/>
        </p:nvSpPr>
        <p:spPr bwMode="auto">
          <a:xfrm>
            <a:off x="4095829" y="3621916"/>
            <a:ext cx="1641313" cy="1602296"/>
          </a:xfrm>
          <a:custGeom>
            <a:avLst/>
            <a:gdLst>
              <a:gd name="T0" fmla="*/ 45 w 45"/>
              <a:gd name="T1" fmla="*/ 44 h 44"/>
              <a:gd name="T2" fmla="*/ 23 w 45"/>
              <a:gd name="T3" fmla="*/ 44 h 44"/>
              <a:gd name="T4" fmla="*/ 0 w 45"/>
              <a:gd name="T5" fmla="*/ 22 h 44"/>
              <a:gd name="T6" fmla="*/ 23 w 45"/>
              <a:gd name="T7" fmla="*/ 0 h 44"/>
              <a:gd name="T8" fmla="*/ 45 w 45"/>
              <a:gd name="T9" fmla="*/ 0 h 44"/>
              <a:gd name="T10" fmla="*/ 45 w 45"/>
              <a:gd name="T11" fmla="*/ 13 h 44"/>
              <a:gd name="T12" fmla="*/ 23 w 45"/>
              <a:gd name="T13" fmla="*/ 13 h 44"/>
              <a:gd name="T14" fmla="*/ 13 w 45"/>
              <a:gd name="T15" fmla="*/ 22 h 44"/>
              <a:gd name="T16" fmla="*/ 23 w 45"/>
              <a:gd name="T17" fmla="*/ 30 h 44"/>
              <a:gd name="T18" fmla="*/ 45 w 45"/>
              <a:gd name="T19" fmla="*/ 30 h 44"/>
              <a:gd name="T20" fmla="*/ 45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45" y="44"/>
                </a:moveTo>
                <a:cubicBezTo>
                  <a:pt x="23" y="44"/>
                  <a:pt x="23" y="44"/>
                  <a:pt x="23" y="44"/>
                </a:cubicBezTo>
                <a:cubicBezTo>
                  <a:pt x="10" y="44"/>
                  <a:pt x="0" y="34"/>
                  <a:pt x="0" y="22"/>
                </a:cubicBezTo>
                <a:cubicBezTo>
                  <a:pt x="0" y="10"/>
                  <a:pt x="10" y="0"/>
                  <a:pt x="23" y="0"/>
                </a:cubicBezTo>
                <a:cubicBezTo>
                  <a:pt x="45" y="0"/>
                  <a:pt x="45" y="0"/>
                  <a:pt x="45" y="0"/>
                </a:cubicBezTo>
                <a:cubicBezTo>
                  <a:pt x="45" y="13"/>
                  <a:pt x="45" y="13"/>
                  <a:pt x="45" y="13"/>
                </a:cubicBezTo>
                <a:cubicBezTo>
                  <a:pt x="23" y="13"/>
                  <a:pt x="23" y="13"/>
                  <a:pt x="23" y="13"/>
                </a:cubicBezTo>
                <a:cubicBezTo>
                  <a:pt x="17" y="13"/>
                  <a:pt x="13" y="17"/>
                  <a:pt x="13" y="22"/>
                </a:cubicBezTo>
                <a:cubicBezTo>
                  <a:pt x="13" y="27"/>
                  <a:pt x="17" y="30"/>
                  <a:pt x="23" y="30"/>
                </a:cubicBezTo>
                <a:cubicBezTo>
                  <a:pt x="45" y="30"/>
                  <a:pt x="45" y="30"/>
                  <a:pt x="45" y="30"/>
                </a:cubicBezTo>
                <a:lnTo>
                  <a:pt x="45" y="44"/>
                </a:ln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 name="Freeform 26"/>
          <p:cNvSpPr/>
          <p:nvPr/>
        </p:nvSpPr>
        <p:spPr bwMode="auto">
          <a:xfrm>
            <a:off x="6905052" y="4750807"/>
            <a:ext cx="1677730" cy="1565881"/>
          </a:xfrm>
          <a:custGeom>
            <a:avLst/>
            <a:gdLst>
              <a:gd name="T0" fmla="*/ 0 w 46"/>
              <a:gd name="T1" fmla="*/ 43 h 43"/>
              <a:gd name="T2" fmla="*/ 23 w 46"/>
              <a:gd name="T3" fmla="*/ 43 h 43"/>
              <a:gd name="T4" fmla="*/ 46 w 46"/>
              <a:gd name="T5" fmla="*/ 21 h 43"/>
              <a:gd name="T6" fmla="*/ 23 w 46"/>
              <a:gd name="T7" fmla="*/ 0 h 43"/>
              <a:gd name="T8" fmla="*/ 0 w 46"/>
              <a:gd name="T9" fmla="*/ 0 h 43"/>
              <a:gd name="T10" fmla="*/ 0 w 46"/>
              <a:gd name="T11" fmla="*/ 13 h 43"/>
              <a:gd name="T12" fmla="*/ 23 w 46"/>
              <a:gd name="T13" fmla="*/ 13 h 43"/>
              <a:gd name="T14" fmla="*/ 32 w 46"/>
              <a:gd name="T15" fmla="*/ 21 h 43"/>
              <a:gd name="T16" fmla="*/ 23 w 46"/>
              <a:gd name="T17" fmla="*/ 30 h 43"/>
              <a:gd name="T18" fmla="*/ 0 w 46"/>
              <a:gd name="T19" fmla="*/ 30 h 43"/>
              <a:gd name="T20" fmla="*/ 0 w 46"/>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3">
                <a:moveTo>
                  <a:pt x="0" y="43"/>
                </a:moveTo>
                <a:cubicBezTo>
                  <a:pt x="23" y="43"/>
                  <a:pt x="23" y="43"/>
                  <a:pt x="23" y="43"/>
                </a:cubicBezTo>
                <a:cubicBezTo>
                  <a:pt x="35" y="43"/>
                  <a:pt x="46" y="33"/>
                  <a:pt x="46" y="21"/>
                </a:cubicBezTo>
                <a:cubicBezTo>
                  <a:pt x="46" y="9"/>
                  <a:pt x="35" y="0"/>
                  <a:pt x="23" y="0"/>
                </a:cubicBezTo>
                <a:cubicBezTo>
                  <a:pt x="0" y="0"/>
                  <a:pt x="0" y="0"/>
                  <a:pt x="0" y="0"/>
                </a:cubicBezTo>
                <a:cubicBezTo>
                  <a:pt x="0" y="13"/>
                  <a:pt x="0" y="13"/>
                  <a:pt x="0" y="13"/>
                </a:cubicBezTo>
                <a:cubicBezTo>
                  <a:pt x="23" y="13"/>
                  <a:pt x="23" y="13"/>
                  <a:pt x="23" y="13"/>
                </a:cubicBezTo>
                <a:cubicBezTo>
                  <a:pt x="28" y="13"/>
                  <a:pt x="32" y="17"/>
                  <a:pt x="32" y="21"/>
                </a:cubicBezTo>
                <a:cubicBezTo>
                  <a:pt x="32" y="26"/>
                  <a:pt x="28" y="30"/>
                  <a:pt x="23" y="30"/>
                </a:cubicBezTo>
                <a:cubicBezTo>
                  <a:pt x="0" y="30"/>
                  <a:pt x="0" y="30"/>
                  <a:pt x="0" y="30"/>
                </a:cubicBezTo>
                <a:lnTo>
                  <a:pt x="0" y="43"/>
                </a:ln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 name="组合 10"/>
          <p:cNvGrpSpPr/>
          <p:nvPr/>
        </p:nvGrpSpPr>
        <p:grpSpPr>
          <a:xfrm>
            <a:off x="7227654" y="3134538"/>
            <a:ext cx="507221" cy="336846"/>
            <a:chOff x="4254500" y="1266825"/>
            <a:chExt cx="619126" cy="411163"/>
          </a:xfrm>
          <a:solidFill>
            <a:schemeClr val="tx1">
              <a:lumMod val="65000"/>
              <a:lumOff val="35000"/>
            </a:schemeClr>
          </a:solidFill>
        </p:grpSpPr>
        <p:sp>
          <p:nvSpPr>
            <p:cNvPr id="12" name="Freeform 11"/>
            <p:cNvSpPr>
              <a:spLocks noEditPoints="1"/>
            </p:cNvSpPr>
            <p:nvPr/>
          </p:nvSpPr>
          <p:spPr bwMode="auto">
            <a:xfrm>
              <a:off x="4254500" y="1276350"/>
              <a:ext cx="411163" cy="390525"/>
            </a:xfrm>
            <a:custGeom>
              <a:avLst/>
              <a:gdLst>
                <a:gd name="T0" fmla="*/ 182 w 192"/>
                <a:gd name="T1" fmla="*/ 0 h 182"/>
                <a:gd name="T2" fmla="*/ 10 w 192"/>
                <a:gd name="T3" fmla="*/ 0 h 182"/>
                <a:gd name="T4" fmla="*/ 0 w 192"/>
                <a:gd name="T5" fmla="*/ 10 h 182"/>
                <a:gd name="T6" fmla="*/ 0 w 192"/>
                <a:gd name="T7" fmla="*/ 128 h 182"/>
                <a:gd name="T8" fmla="*/ 10 w 192"/>
                <a:gd name="T9" fmla="*/ 138 h 182"/>
                <a:gd name="T10" fmla="*/ 80 w 192"/>
                <a:gd name="T11" fmla="*/ 138 h 182"/>
                <a:gd name="T12" fmla="*/ 80 w 192"/>
                <a:gd name="T13" fmla="*/ 170 h 182"/>
                <a:gd name="T14" fmla="*/ 38 w 192"/>
                <a:gd name="T15" fmla="*/ 170 h 182"/>
                <a:gd name="T16" fmla="*/ 34 w 192"/>
                <a:gd name="T17" fmla="*/ 176 h 182"/>
                <a:gd name="T18" fmla="*/ 38 w 192"/>
                <a:gd name="T19" fmla="*/ 182 h 182"/>
                <a:gd name="T20" fmla="*/ 162 w 192"/>
                <a:gd name="T21" fmla="*/ 182 h 182"/>
                <a:gd name="T22" fmla="*/ 167 w 192"/>
                <a:gd name="T23" fmla="*/ 176 h 182"/>
                <a:gd name="T24" fmla="*/ 162 w 192"/>
                <a:gd name="T25" fmla="*/ 170 h 182"/>
                <a:gd name="T26" fmla="*/ 119 w 192"/>
                <a:gd name="T27" fmla="*/ 170 h 182"/>
                <a:gd name="T28" fmla="*/ 119 w 192"/>
                <a:gd name="T29" fmla="*/ 138 h 182"/>
                <a:gd name="T30" fmla="*/ 182 w 192"/>
                <a:gd name="T31" fmla="*/ 138 h 182"/>
                <a:gd name="T32" fmla="*/ 192 w 192"/>
                <a:gd name="T33" fmla="*/ 128 h 182"/>
                <a:gd name="T34" fmla="*/ 192 w 192"/>
                <a:gd name="T35" fmla="*/ 10 h 182"/>
                <a:gd name="T36" fmla="*/ 182 w 192"/>
                <a:gd name="T37" fmla="*/ 0 h 182"/>
                <a:gd name="T38" fmla="*/ 183 w 192"/>
                <a:gd name="T39" fmla="*/ 130 h 182"/>
                <a:gd name="T40" fmla="*/ 10 w 192"/>
                <a:gd name="T41" fmla="*/ 130 h 182"/>
                <a:gd name="T42" fmla="*/ 10 w 192"/>
                <a:gd name="T43" fmla="*/ 6 h 182"/>
                <a:gd name="T44" fmla="*/ 183 w 192"/>
                <a:gd name="T45" fmla="*/ 6 h 182"/>
                <a:gd name="T46" fmla="*/ 183 w 192"/>
                <a:gd name="T47"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82">
                  <a:moveTo>
                    <a:pt x="182" y="0"/>
                  </a:moveTo>
                  <a:cubicBezTo>
                    <a:pt x="10" y="0"/>
                    <a:pt x="10" y="0"/>
                    <a:pt x="10" y="0"/>
                  </a:cubicBezTo>
                  <a:cubicBezTo>
                    <a:pt x="4" y="0"/>
                    <a:pt x="0" y="4"/>
                    <a:pt x="0" y="10"/>
                  </a:cubicBezTo>
                  <a:cubicBezTo>
                    <a:pt x="0" y="128"/>
                    <a:pt x="0" y="128"/>
                    <a:pt x="0" y="128"/>
                  </a:cubicBezTo>
                  <a:cubicBezTo>
                    <a:pt x="0" y="133"/>
                    <a:pt x="4" y="138"/>
                    <a:pt x="10" y="138"/>
                  </a:cubicBezTo>
                  <a:cubicBezTo>
                    <a:pt x="80" y="138"/>
                    <a:pt x="80" y="138"/>
                    <a:pt x="80" y="138"/>
                  </a:cubicBezTo>
                  <a:cubicBezTo>
                    <a:pt x="80" y="170"/>
                    <a:pt x="80" y="170"/>
                    <a:pt x="80" y="170"/>
                  </a:cubicBezTo>
                  <a:cubicBezTo>
                    <a:pt x="38" y="170"/>
                    <a:pt x="38" y="170"/>
                    <a:pt x="38" y="170"/>
                  </a:cubicBezTo>
                  <a:cubicBezTo>
                    <a:pt x="36" y="170"/>
                    <a:pt x="34" y="173"/>
                    <a:pt x="34" y="176"/>
                  </a:cubicBezTo>
                  <a:cubicBezTo>
                    <a:pt x="34" y="179"/>
                    <a:pt x="36" y="182"/>
                    <a:pt x="38" y="182"/>
                  </a:cubicBezTo>
                  <a:cubicBezTo>
                    <a:pt x="162" y="182"/>
                    <a:pt x="162" y="182"/>
                    <a:pt x="162" y="182"/>
                  </a:cubicBezTo>
                  <a:cubicBezTo>
                    <a:pt x="165" y="182"/>
                    <a:pt x="167" y="179"/>
                    <a:pt x="167" y="176"/>
                  </a:cubicBezTo>
                  <a:cubicBezTo>
                    <a:pt x="167" y="173"/>
                    <a:pt x="165" y="170"/>
                    <a:pt x="162" y="170"/>
                  </a:cubicBezTo>
                  <a:cubicBezTo>
                    <a:pt x="119" y="170"/>
                    <a:pt x="119" y="170"/>
                    <a:pt x="119" y="170"/>
                  </a:cubicBezTo>
                  <a:cubicBezTo>
                    <a:pt x="119" y="138"/>
                    <a:pt x="119" y="138"/>
                    <a:pt x="119" y="138"/>
                  </a:cubicBezTo>
                  <a:cubicBezTo>
                    <a:pt x="182" y="138"/>
                    <a:pt x="182" y="138"/>
                    <a:pt x="182" y="138"/>
                  </a:cubicBezTo>
                  <a:cubicBezTo>
                    <a:pt x="187" y="138"/>
                    <a:pt x="192" y="133"/>
                    <a:pt x="192" y="128"/>
                  </a:cubicBezTo>
                  <a:cubicBezTo>
                    <a:pt x="192" y="10"/>
                    <a:pt x="192" y="10"/>
                    <a:pt x="192" y="10"/>
                  </a:cubicBezTo>
                  <a:cubicBezTo>
                    <a:pt x="192" y="4"/>
                    <a:pt x="187" y="0"/>
                    <a:pt x="182" y="0"/>
                  </a:cubicBezTo>
                  <a:close/>
                  <a:moveTo>
                    <a:pt x="183" y="130"/>
                  </a:moveTo>
                  <a:cubicBezTo>
                    <a:pt x="10" y="130"/>
                    <a:pt x="10" y="130"/>
                    <a:pt x="10" y="130"/>
                  </a:cubicBezTo>
                  <a:cubicBezTo>
                    <a:pt x="10" y="6"/>
                    <a:pt x="10" y="6"/>
                    <a:pt x="10" y="6"/>
                  </a:cubicBezTo>
                  <a:cubicBezTo>
                    <a:pt x="183" y="6"/>
                    <a:pt x="183" y="6"/>
                    <a:pt x="183" y="6"/>
                  </a:cubicBezTo>
                  <a:lnTo>
                    <a:pt x="183"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 name="Freeform 12"/>
            <p:cNvSpPr>
              <a:spLocks noEditPoints="1"/>
            </p:cNvSpPr>
            <p:nvPr/>
          </p:nvSpPr>
          <p:spPr bwMode="auto">
            <a:xfrm>
              <a:off x="4681538" y="1266825"/>
              <a:ext cx="192088" cy="411163"/>
            </a:xfrm>
            <a:custGeom>
              <a:avLst/>
              <a:gdLst>
                <a:gd name="T0" fmla="*/ 74 w 90"/>
                <a:gd name="T1" fmla="*/ 0 h 192"/>
                <a:gd name="T2" fmla="*/ 16 w 90"/>
                <a:gd name="T3" fmla="*/ 0 h 192"/>
                <a:gd name="T4" fmla="*/ 0 w 90"/>
                <a:gd name="T5" fmla="*/ 9 h 192"/>
                <a:gd name="T6" fmla="*/ 0 w 90"/>
                <a:gd name="T7" fmla="*/ 182 h 192"/>
                <a:gd name="T8" fmla="*/ 16 w 90"/>
                <a:gd name="T9" fmla="*/ 192 h 192"/>
                <a:gd name="T10" fmla="*/ 74 w 90"/>
                <a:gd name="T11" fmla="*/ 192 h 192"/>
                <a:gd name="T12" fmla="*/ 90 w 90"/>
                <a:gd name="T13" fmla="*/ 182 h 192"/>
                <a:gd name="T14" fmla="*/ 90 w 90"/>
                <a:gd name="T15" fmla="*/ 9 h 192"/>
                <a:gd name="T16" fmla="*/ 74 w 90"/>
                <a:gd name="T17" fmla="*/ 0 h 192"/>
                <a:gd name="T18" fmla="*/ 45 w 90"/>
                <a:gd name="T19" fmla="*/ 160 h 192"/>
                <a:gd name="T20" fmla="*/ 32 w 90"/>
                <a:gd name="T21" fmla="*/ 148 h 192"/>
                <a:gd name="T22" fmla="*/ 45 w 90"/>
                <a:gd name="T23" fmla="*/ 135 h 192"/>
                <a:gd name="T24" fmla="*/ 57 w 90"/>
                <a:gd name="T25" fmla="*/ 148 h 192"/>
                <a:gd name="T26" fmla="*/ 45 w 90"/>
                <a:gd name="T27"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92">
                  <a:moveTo>
                    <a:pt x="74" y="0"/>
                  </a:moveTo>
                  <a:cubicBezTo>
                    <a:pt x="16" y="0"/>
                    <a:pt x="16" y="0"/>
                    <a:pt x="16" y="0"/>
                  </a:cubicBezTo>
                  <a:cubicBezTo>
                    <a:pt x="7" y="0"/>
                    <a:pt x="0" y="4"/>
                    <a:pt x="0" y="9"/>
                  </a:cubicBezTo>
                  <a:cubicBezTo>
                    <a:pt x="0" y="182"/>
                    <a:pt x="0" y="182"/>
                    <a:pt x="0" y="182"/>
                  </a:cubicBezTo>
                  <a:cubicBezTo>
                    <a:pt x="0" y="188"/>
                    <a:pt x="7" y="192"/>
                    <a:pt x="16" y="192"/>
                  </a:cubicBezTo>
                  <a:cubicBezTo>
                    <a:pt x="74" y="192"/>
                    <a:pt x="74" y="192"/>
                    <a:pt x="74" y="192"/>
                  </a:cubicBezTo>
                  <a:cubicBezTo>
                    <a:pt x="83" y="192"/>
                    <a:pt x="90" y="188"/>
                    <a:pt x="90" y="182"/>
                  </a:cubicBezTo>
                  <a:cubicBezTo>
                    <a:pt x="90" y="9"/>
                    <a:pt x="90" y="9"/>
                    <a:pt x="90" y="9"/>
                  </a:cubicBezTo>
                  <a:cubicBezTo>
                    <a:pt x="90" y="4"/>
                    <a:pt x="83" y="0"/>
                    <a:pt x="74" y="0"/>
                  </a:cubicBezTo>
                  <a:close/>
                  <a:moveTo>
                    <a:pt x="45" y="160"/>
                  </a:moveTo>
                  <a:cubicBezTo>
                    <a:pt x="38" y="160"/>
                    <a:pt x="32" y="155"/>
                    <a:pt x="32" y="148"/>
                  </a:cubicBezTo>
                  <a:cubicBezTo>
                    <a:pt x="32" y="141"/>
                    <a:pt x="38" y="135"/>
                    <a:pt x="45" y="135"/>
                  </a:cubicBezTo>
                  <a:cubicBezTo>
                    <a:pt x="52" y="135"/>
                    <a:pt x="57" y="141"/>
                    <a:pt x="57" y="148"/>
                  </a:cubicBezTo>
                  <a:cubicBezTo>
                    <a:pt x="57" y="155"/>
                    <a:pt x="52" y="160"/>
                    <a:pt x="4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4" name="组合 13"/>
          <p:cNvGrpSpPr/>
          <p:nvPr/>
        </p:nvGrpSpPr>
        <p:grpSpPr>
          <a:xfrm>
            <a:off x="4924142" y="1980696"/>
            <a:ext cx="477308" cy="412279"/>
            <a:chOff x="7408863" y="1169988"/>
            <a:chExt cx="582613" cy="503237"/>
          </a:xfrm>
          <a:solidFill>
            <a:srgbClr val="0070C0"/>
          </a:solidFill>
        </p:grpSpPr>
        <p:sp>
          <p:nvSpPr>
            <p:cNvPr id="15" name="Freeform 13"/>
            <p:cNvSpPr/>
            <p:nvPr/>
          </p:nvSpPr>
          <p:spPr bwMode="auto">
            <a:xfrm>
              <a:off x="7546975" y="1404938"/>
              <a:ext cx="304800" cy="115888"/>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 name="Freeform 14"/>
            <p:cNvSpPr/>
            <p:nvPr/>
          </p:nvSpPr>
          <p:spPr bwMode="auto">
            <a:xfrm>
              <a:off x="7477125" y="1306513"/>
              <a:ext cx="442913" cy="146050"/>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Freeform 15"/>
            <p:cNvSpPr/>
            <p:nvPr/>
          </p:nvSpPr>
          <p:spPr bwMode="auto">
            <a:xfrm>
              <a:off x="7408863" y="1169988"/>
              <a:ext cx="582613" cy="21113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Freeform 16"/>
            <p:cNvSpPr/>
            <p:nvPr/>
          </p:nvSpPr>
          <p:spPr bwMode="auto">
            <a:xfrm>
              <a:off x="7626350" y="1530350"/>
              <a:ext cx="144463" cy="142875"/>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Freeform 17"/>
            <p:cNvSpPr/>
            <p:nvPr/>
          </p:nvSpPr>
          <p:spPr bwMode="auto">
            <a:xfrm>
              <a:off x="7786688" y="1558925"/>
              <a:ext cx="57150" cy="84138"/>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0" name="Freeform 18"/>
            <p:cNvSpPr/>
            <p:nvPr/>
          </p:nvSpPr>
          <p:spPr bwMode="auto">
            <a:xfrm>
              <a:off x="7556500" y="1558925"/>
              <a:ext cx="52388" cy="84138"/>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1" name="Freeform 19"/>
          <p:cNvSpPr/>
          <p:nvPr/>
        </p:nvSpPr>
        <p:spPr bwMode="auto">
          <a:xfrm>
            <a:off x="4864465" y="4164117"/>
            <a:ext cx="421383" cy="421383"/>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chemeClr val="tx1">
              <a:lumMod val="65000"/>
              <a:lumOff val="35000"/>
            </a:schemeClr>
          </a:solidFill>
          <a:ln>
            <a:noFill/>
          </a:ln>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Freeform 20"/>
          <p:cNvSpPr>
            <a:spLocks noEditPoints="1"/>
          </p:cNvSpPr>
          <p:nvPr/>
        </p:nvSpPr>
        <p:spPr bwMode="auto">
          <a:xfrm>
            <a:off x="7290955" y="5330429"/>
            <a:ext cx="407078" cy="326443"/>
          </a:xfrm>
          <a:custGeom>
            <a:avLst/>
            <a:gdLst>
              <a:gd name="T0" fmla="*/ 227 w 232"/>
              <a:gd name="T1" fmla="*/ 0 h 186"/>
              <a:gd name="T2" fmla="*/ 213 w 232"/>
              <a:gd name="T3" fmla="*/ 0 h 186"/>
              <a:gd name="T4" fmla="*/ 208 w 232"/>
              <a:gd name="T5" fmla="*/ 5 h 186"/>
              <a:gd name="T6" fmla="*/ 208 w 232"/>
              <a:gd name="T7" fmla="*/ 28 h 186"/>
              <a:gd name="T8" fmla="*/ 24 w 232"/>
              <a:gd name="T9" fmla="*/ 28 h 186"/>
              <a:gd name="T10" fmla="*/ 24 w 232"/>
              <a:gd name="T11" fmla="*/ 5 h 186"/>
              <a:gd name="T12" fmla="*/ 19 w 232"/>
              <a:gd name="T13" fmla="*/ 0 h 186"/>
              <a:gd name="T14" fmla="*/ 5 w 232"/>
              <a:gd name="T15" fmla="*/ 0 h 186"/>
              <a:gd name="T16" fmla="*/ 0 w 232"/>
              <a:gd name="T17" fmla="*/ 5 h 186"/>
              <a:gd name="T18" fmla="*/ 0 w 232"/>
              <a:gd name="T19" fmla="*/ 180 h 186"/>
              <a:gd name="T20" fmla="*/ 5 w 232"/>
              <a:gd name="T21" fmla="*/ 186 h 186"/>
              <a:gd name="T22" fmla="*/ 19 w 232"/>
              <a:gd name="T23" fmla="*/ 186 h 186"/>
              <a:gd name="T24" fmla="*/ 24 w 232"/>
              <a:gd name="T25" fmla="*/ 180 h 186"/>
              <a:gd name="T26" fmla="*/ 24 w 232"/>
              <a:gd name="T27" fmla="*/ 157 h 186"/>
              <a:gd name="T28" fmla="*/ 208 w 232"/>
              <a:gd name="T29" fmla="*/ 157 h 186"/>
              <a:gd name="T30" fmla="*/ 208 w 232"/>
              <a:gd name="T31" fmla="*/ 180 h 186"/>
              <a:gd name="T32" fmla="*/ 213 w 232"/>
              <a:gd name="T33" fmla="*/ 186 h 186"/>
              <a:gd name="T34" fmla="*/ 227 w 232"/>
              <a:gd name="T35" fmla="*/ 186 h 186"/>
              <a:gd name="T36" fmla="*/ 232 w 232"/>
              <a:gd name="T37" fmla="*/ 180 h 186"/>
              <a:gd name="T38" fmla="*/ 232 w 232"/>
              <a:gd name="T39" fmla="*/ 5 h 186"/>
              <a:gd name="T40" fmla="*/ 227 w 232"/>
              <a:gd name="T41" fmla="*/ 0 h 186"/>
              <a:gd name="T42" fmla="*/ 157 w 232"/>
              <a:gd name="T43" fmla="*/ 98 h 186"/>
              <a:gd name="T44" fmla="*/ 97 w 232"/>
              <a:gd name="T45" fmla="*/ 135 h 186"/>
              <a:gd name="T46" fmla="*/ 92 w 232"/>
              <a:gd name="T47" fmla="*/ 130 h 186"/>
              <a:gd name="T48" fmla="*/ 92 w 232"/>
              <a:gd name="T49" fmla="*/ 56 h 186"/>
              <a:gd name="T50" fmla="*/ 97 w 232"/>
              <a:gd name="T51" fmla="*/ 50 h 186"/>
              <a:gd name="T52" fmla="*/ 157 w 232"/>
              <a:gd name="T53" fmla="*/ 87 h 186"/>
              <a:gd name="T54" fmla="*/ 162 w 232"/>
              <a:gd name="T55" fmla="*/ 93 h 186"/>
              <a:gd name="T56" fmla="*/ 157 w 232"/>
              <a:gd name="T57" fmla="*/ 9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186">
                <a:moveTo>
                  <a:pt x="227" y="0"/>
                </a:moveTo>
                <a:cubicBezTo>
                  <a:pt x="213" y="0"/>
                  <a:pt x="213" y="0"/>
                  <a:pt x="213" y="0"/>
                </a:cubicBezTo>
                <a:cubicBezTo>
                  <a:pt x="210" y="0"/>
                  <a:pt x="208" y="2"/>
                  <a:pt x="208" y="5"/>
                </a:cubicBezTo>
                <a:cubicBezTo>
                  <a:pt x="208" y="28"/>
                  <a:pt x="208" y="28"/>
                  <a:pt x="208" y="28"/>
                </a:cubicBezTo>
                <a:cubicBezTo>
                  <a:pt x="24" y="28"/>
                  <a:pt x="24" y="28"/>
                  <a:pt x="24" y="28"/>
                </a:cubicBezTo>
                <a:cubicBezTo>
                  <a:pt x="24" y="5"/>
                  <a:pt x="24" y="5"/>
                  <a:pt x="24" y="5"/>
                </a:cubicBezTo>
                <a:cubicBezTo>
                  <a:pt x="24" y="2"/>
                  <a:pt x="22" y="0"/>
                  <a:pt x="19" y="0"/>
                </a:cubicBezTo>
                <a:cubicBezTo>
                  <a:pt x="5" y="0"/>
                  <a:pt x="5" y="0"/>
                  <a:pt x="5" y="0"/>
                </a:cubicBezTo>
                <a:cubicBezTo>
                  <a:pt x="2" y="0"/>
                  <a:pt x="0" y="2"/>
                  <a:pt x="0" y="5"/>
                </a:cubicBezTo>
                <a:cubicBezTo>
                  <a:pt x="0" y="180"/>
                  <a:pt x="0" y="180"/>
                  <a:pt x="0" y="180"/>
                </a:cubicBezTo>
                <a:cubicBezTo>
                  <a:pt x="0" y="183"/>
                  <a:pt x="2" y="186"/>
                  <a:pt x="5" y="186"/>
                </a:cubicBezTo>
                <a:cubicBezTo>
                  <a:pt x="19" y="186"/>
                  <a:pt x="19" y="186"/>
                  <a:pt x="19" y="186"/>
                </a:cubicBezTo>
                <a:cubicBezTo>
                  <a:pt x="22" y="186"/>
                  <a:pt x="24" y="183"/>
                  <a:pt x="24" y="180"/>
                </a:cubicBezTo>
                <a:cubicBezTo>
                  <a:pt x="24" y="157"/>
                  <a:pt x="24" y="157"/>
                  <a:pt x="24" y="157"/>
                </a:cubicBezTo>
                <a:cubicBezTo>
                  <a:pt x="208" y="157"/>
                  <a:pt x="208" y="157"/>
                  <a:pt x="208" y="157"/>
                </a:cubicBezTo>
                <a:cubicBezTo>
                  <a:pt x="208" y="180"/>
                  <a:pt x="208" y="180"/>
                  <a:pt x="208" y="180"/>
                </a:cubicBezTo>
                <a:cubicBezTo>
                  <a:pt x="208" y="183"/>
                  <a:pt x="210" y="186"/>
                  <a:pt x="213" y="186"/>
                </a:cubicBezTo>
                <a:cubicBezTo>
                  <a:pt x="227" y="186"/>
                  <a:pt x="227" y="186"/>
                  <a:pt x="227" y="186"/>
                </a:cubicBezTo>
                <a:cubicBezTo>
                  <a:pt x="230" y="186"/>
                  <a:pt x="232" y="183"/>
                  <a:pt x="232" y="180"/>
                </a:cubicBezTo>
                <a:cubicBezTo>
                  <a:pt x="232" y="5"/>
                  <a:pt x="232" y="5"/>
                  <a:pt x="232" y="5"/>
                </a:cubicBezTo>
                <a:cubicBezTo>
                  <a:pt x="232" y="2"/>
                  <a:pt x="230" y="0"/>
                  <a:pt x="227" y="0"/>
                </a:cubicBezTo>
                <a:close/>
                <a:moveTo>
                  <a:pt x="157" y="98"/>
                </a:moveTo>
                <a:cubicBezTo>
                  <a:pt x="156" y="98"/>
                  <a:pt x="100" y="135"/>
                  <a:pt x="97" y="135"/>
                </a:cubicBezTo>
                <a:cubicBezTo>
                  <a:pt x="95" y="135"/>
                  <a:pt x="92" y="133"/>
                  <a:pt x="92" y="130"/>
                </a:cubicBezTo>
                <a:cubicBezTo>
                  <a:pt x="92" y="128"/>
                  <a:pt x="92" y="57"/>
                  <a:pt x="92" y="56"/>
                </a:cubicBezTo>
                <a:cubicBezTo>
                  <a:pt x="92" y="53"/>
                  <a:pt x="95" y="50"/>
                  <a:pt x="97" y="50"/>
                </a:cubicBezTo>
                <a:cubicBezTo>
                  <a:pt x="100" y="50"/>
                  <a:pt x="156" y="87"/>
                  <a:pt x="157" y="87"/>
                </a:cubicBezTo>
                <a:cubicBezTo>
                  <a:pt x="159" y="89"/>
                  <a:pt x="162" y="90"/>
                  <a:pt x="162" y="93"/>
                </a:cubicBezTo>
                <a:cubicBezTo>
                  <a:pt x="162" y="96"/>
                  <a:pt x="159" y="96"/>
                  <a:pt x="157" y="98"/>
                </a:cubicBezTo>
                <a:close/>
              </a:path>
            </a:pathLst>
          </a:custGeom>
          <a:solidFill>
            <a:srgbClr val="0070C0"/>
          </a:solidFill>
          <a:ln>
            <a:noFill/>
          </a:ln>
        </p:spPr>
        <p:txBody>
          <a:bodyPr vert="horz" wrap="square" lIns="91429" tIns="45714" rIns="91429" bIns="45714" numCol="1" anchor="t" anchorCtr="0" compatLnSpc="1"/>
          <a:lstStyle/>
          <a:p>
            <a:pPr>
              <a:lnSpc>
                <a:spcPct val="130000"/>
              </a:lnSpc>
            </a:pPr>
            <a:endParaRPr lang="zh-CN" altLang="en-US">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文本框 26"/>
          <p:cNvSpPr txBox="1"/>
          <p:nvPr/>
        </p:nvSpPr>
        <p:spPr>
          <a:xfrm>
            <a:off x="4601593" y="2607886"/>
            <a:ext cx="1107996" cy="418961"/>
          </a:xfrm>
          <a:prstGeom prst="rect">
            <a:avLst/>
          </a:prstGeom>
          <a:noFill/>
        </p:spPr>
        <p:txBody>
          <a:bodyPr wrap="none" rtlCol="0">
            <a:spAutoFit/>
          </a:bodyPr>
          <a:lstStyle/>
          <a:p>
            <a:pPr>
              <a:lnSpc>
                <a:spcPct val="130000"/>
              </a:lnSpc>
            </a:pPr>
            <a:r>
              <a:rPr lang="zh-CN" altLang="en-US"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文本框 27"/>
          <p:cNvSpPr txBox="1"/>
          <p:nvPr/>
        </p:nvSpPr>
        <p:spPr>
          <a:xfrm>
            <a:off x="6934596" y="3676911"/>
            <a:ext cx="1107996" cy="418961"/>
          </a:xfrm>
          <a:prstGeom prst="rect">
            <a:avLst/>
          </a:prstGeom>
          <a:noFill/>
        </p:spPr>
        <p:txBody>
          <a:bodyPr wrap="none" rtlCol="0">
            <a:spAutoFit/>
          </a:bodyPr>
          <a:lstStyle/>
          <a:p>
            <a:pPr>
              <a:lnSpc>
                <a:spcPct val="130000"/>
              </a:lnSpc>
            </a:pPr>
            <a:r>
              <a:rPr lang="zh-CN" altLang="en-US"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文本框 28"/>
          <p:cNvSpPr txBox="1"/>
          <p:nvPr/>
        </p:nvSpPr>
        <p:spPr>
          <a:xfrm>
            <a:off x="4601593" y="4808394"/>
            <a:ext cx="1107996" cy="418961"/>
          </a:xfrm>
          <a:prstGeom prst="rect">
            <a:avLst/>
          </a:prstGeom>
          <a:noFill/>
        </p:spPr>
        <p:txBody>
          <a:bodyPr wrap="none" rtlCol="0">
            <a:spAutoFit/>
          </a:bodyPr>
          <a:lstStyle/>
          <a:p>
            <a:pPr>
              <a:lnSpc>
                <a:spcPct val="130000"/>
              </a:lnSpc>
            </a:pPr>
            <a:r>
              <a:rPr lang="zh-CN" altLang="en-US"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0" name="文本框 29"/>
          <p:cNvSpPr txBox="1"/>
          <p:nvPr/>
        </p:nvSpPr>
        <p:spPr>
          <a:xfrm>
            <a:off x="6934596" y="5877418"/>
            <a:ext cx="1107996" cy="418961"/>
          </a:xfrm>
          <a:prstGeom prst="rect">
            <a:avLst/>
          </a:prstGeom>
          <a:noFill/>
        </p:spPr>
        <p:txBody>
          <a:bodyPr wrap="none" rtlCol="0">
            <a:spAutoFit/>
          </a:bodyPr>
          <a:lstStyle/>
          <a:p>
            <a:pPr>
              <a:lnSpc>
                <a:spcPct val="130000"/>
              </a:lnSpc>
            </a:pPr>
            <a:r>
              <a:rPr lang="zh-CN" altLang="en-US"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TextBox 20"/>
          <p:cNvSpPr txBox="1"/>
          <p:nvPr/>
        </p:nvSpPr>
        <p:spPr bwMode="auto">
          <a:xfrm>
            <a:off x="946931" y="1884452"/>
            <a:ext cx="3110083"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TextBox 19"/>
          <p:cNvSpPr txBox="1">
            <a:spLocks noChangeArrowheads="1"/>
          </p:cNvSpPr>
          <p:nvPr/>
        </p:nvSpPr>
        <p:spPr bwMode="auto">
          <a:xfrm>
            <a:off x="946932" y="1479368"/>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TextBox 20"/>
          <p:cNvSpPr txBox="1"/>
          <p:nvPr/>
        </p:nvSpPr>
        <p:spPr bwMode="auto">
          <a:xfrm>
            <a:off x="9076519" y="3070314"/>
            <a:ext cx="3110083"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19"/>
          <p:cNvSpPr txBox="1">
            <a:spLocks noChangeArrowheads="1"/>
          </p:cNvSpPr>
          <p:nvPr/>
        </p:nvSpPr>
        <p:spPr bwMode="auto">
          <a:xfrm>
            <a:off x="9076520" y="2665230"/>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TextBox 20"/>
          <p:cNvSpPr txBox="1"/>
          <p:nvPr/>
        </p:nvSpPr>
        <p:spPr bwMode="auto">
          <a:xfrm>
            <a:off x="861206" y="4127589"/>
            <a:ext cx="3110083"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TextBox 19"/>
          <p:cNvSpPr txBox="1">
            <a:spLocks noChangeArrowheads="1"/>
          </p:cNvSpPr>
          <p:nvPr/>
        </p:nvSpPr>
        <p:spPr bwMode="auto">
          <a:xfrm>
            <a:off x="861207" y="3722505"/>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20"/>
          <p:cNvSpPr txBox="1"/>
          <p:nvPr/>
        </p:nvSpPr>
        <p:spPr bwMode="auto">
          <a:xfrm>
            <a:off x="9176531" y="5184864"/>
            <a:ext cx="3110083"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TextBox 19"/>
          <p:cNvSpPr txBox="1">
            <a:spLocks noChangeArrowheads="1"/>
          </p:cNvSpPr>
          <p:nvPr/>
        </p:nvSpPr>
        <p:spPr bwMode="auto">
          <a:xfrm>
            <a:off x="9176532" y="4779780"/>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 name="圆角矩形 3"/>
          <p:cNvSpPr/>
          <p:nvPr/>
        </p:nvSpPr>
        <p:spPr>
          <a:xfrm>
            <a:off x="5737142" y="1132778"/>
            <a:ext cx="1167908" cy="5397244"/>
          </a:xfrm>
          <a:prstGeom prst="roundRect">
            <a:avLst>
              <a:gd name="adj" fmla="val 50000"/>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文本框 22"/>
          <p:cNvSpPr txBox="1"/>
          <p:nvPr/>
        </p:nvSpPr>
        <p:spPr>
          <a:xfrm>
            <a:off x="6003847" y="1884454"/>
            <a:ext cx="622286" cy="681084"/>
          </a:xfrm>
          <a:prstGeom prst="rect">
            <a:avLst/>
          </a:prstGeom>
          <a:noFill/>
        </p:spPr>
        <p:txBody>
          <a:bodyPr wrap="none" rtlCol="0">
            <a:spAutoFit/>
          </a:bodyPr>
          <a:lstStyle/>
          <a:p>
            <a:pPr>
              <a:lnSpc>
                <a:spcPct val="130000"/>
              </a:lnSpc>
            </a:pPr>
            <a:r>
              <a:rPr lang="en-US" altLang="zh-CN"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4" name="文本框 23"/>
          <p:cNvSpPr txBox="1"/>
          <p:nvPr/>
        </p:nvSpPr>
        <p:spPr>
          <a:xfrm>
            <a:off x="6003847" y="3001156"/>
            <a:ext cx="714683" cy="681084"/>
          </a:xfrm>
          <a:prstGeom prst="rect">
            <a:avLst/>
          </a:prstGeom>
          <a:noFill/>
        </p:spPr>
        <p:txBody>
          <a:bodyPr wrap="none" rtlCol="0">
            <a:spAutoFit/>
          </a:bodyPr>
          <a:lstStyle/>
          <a:p>
            <a:pPr>
              <a:lnSpc>
                <a:spcPct val="130000"/>
              </a:lnSpc>
            </a:pPr>
            <a:r>
              <a:rPr lang="en-US" altLang="zh-CN"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文本框 24"/>
          <p:cNvSpPr txBox="1"/>
          <p:nvPr/>
        </p:nvSpPr>
        <p:spPr>
          <a:xfrm>
            <a:off x="6003847" y="4117858"/>
            <a:ext cx="729687" cy="681084"/>
          </a:xfrm>
          <a:prstGeom prst="rect">
            <a:avLst/>
          </a:prstGeom>
          <a:noFill/>
        </p:spPr>
        <p:txBody>
          <a:bodyPr wrap="none" rtlCol="0">
            <a:spAutoFit/>
          </a:bodyPr>
          <a:lstStyle/>
          <a:p>
            <a:pPr>
              <a:lnSpc>
                <a:spcPct val="130000"/>
              </a:lnSpc>
            </a:pPr>
            <a:r>
              <a:rPr lang="en-US" altLang="zh-CN"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文本框 25"/>
          <p:cNvSpPr txBox="1"/>
          <p:nvPr/>
        </p:nvSpPr>
        <p:spPr>
          <a:xfrm>
            <a:off x="6003847" y="5234559"/>
            <a:ext cx="743537" cy="681084"/>
          </a:xfrm>
          <a:prstGeom prst="rect">
            <a:avLst/>
          </a:prstGeom>
          <a:noFill/>
        </p:spPr>
        <p:txBody>
          <a:bodyPr wrap="none" rtlCol="0">
            <a:spAutoFit/>
          </a:bodyPr>
          <a:lstStyle/>
          <a:p>
            <a:pPr>
              <a:lnSpc>
                <a:spcPct val="130000"/>
              </a:lnSpc>
            </a:pPr>
            <a:r>
              <a:rPr lang="en-US" altLang="zh-CN"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2" name="组合 51"/>
          <p:cNvGrpSpPr/>
          <p:nvPr/>
        </p:nvGrpSpPr>
        <p:grpSpPr>
          <a:xfrm>
            <a:off x="-23476" y="-94997"/>
            <a:ext cx="12892377" cy="7340492"/>
            <a:chOff x="-23476" y="-94997"/>
            <a:chExt cx="12892377" cy="7340492"/>
          </a:xfrm>
        </p:grpSpPr>
        <p:sp>
          <p:nvSpPr>
            <p:cNvPr id="53" name="矩形 5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4" name="组合 53"/>
            <p:cNvGrpSpPr/>
            <p:nvPr/>
          </p:nvGrpSpPr>
          <p:grpSpPr>
            <a:xfrm>
              <a:off x="-23476" y="-94997"/>
              <a:ext cx="12880639" cy="614978"/>
              <a:chOff x="-23476" y="-94997"/>
              <a:chExt cx="12880639" cy="614978"/>
            </a:xfrm>
          </p:grpSpPr>
          <p:sp>
            <p:nvSpPr>
              <p:cNvPr id="55" name="矩形 5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矩形 55"/>
              <p:cNvSpPr/>
              <p:nvPr/>
            </p:nvSpPr>
            <p:spPr>
              <a:xfrm>
                <a:off x="7655674"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style.rotation</p:attrName>
                                        </p:attrNameLst>
                                      </p:cBhvr>
                                      <p:tavLst>
                                        <p:tav tm="0">
                                          <p:val>
                                            <p:fltVal val="360"/>
                                          </p:val>
                                        </p:tav>
                                        <p:tav tm="100000">
                                          <p:val>
                                            <p:fltVal val="0"/>
                                          </p:val>
                                        </p:tav>
                                      </p:tavLst>
                                    </p:anim>
                                    <p:animEffect transition="in" filter="fade">
                                      <p:cBhvr>
                                        <p:cTn id="33" dur="500"/>
                                        <p:tgtEl>
                                          <p:spTgt spid="14"/>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360"/>
                                          </p:val>
                                        </p:tav>
                                        <p:tav tm="100000">
                                          <p:val>
                                            <p:fltVal val="0"/>
                                          </p:val>
                                        </p:tav>
                                      </p:tavLst>
                                    </p:anim>
                                    <p:animEffect transition="in" filter="fade">
                                      <p:cBhvr>
                                        <p:cTn id="39" dur="500"/>
                                        <p:tgtEl>
                                          <p:spTgt spid="11"/>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 calcmode="lin" valueType="num">
                                      <p:cBhvr>
                                        <p:cTn id="44" dur="500" fill="hold"/>
                                        <p:tgtEl>
                                          <p:spTgt spid="21"/>
                                        </p:tgtEl>
                                        <p:attrNameLst>
                                          <p:attrName>style.rotation</p:attrName>
                                        </p:attrNameLst>
                                      </p:cBhvr>
                                      <p:tavLst>
                                        <p:tav tm="0">
                                          <p:val>
                                            <p:fltVal val="360"/>
                                          </p:val>
                                        </p:tav>
                                        <p:tav tm="100000">
                                          <p:val>
                                            <p:fltVal val="0"/>
                                          </p:val>
                                        </p:tav>
                                      </p:tavLst>
                                    </p:anim>
                                    <p:animEffect transition="in" filter="fade">
                                      <p:cBhvr>
                                        <p:cTn id="45" dur="500"/>
                                        <p:tgtEl>
                                          <p:spTgt spid="21"/>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 calcmode="lin" valueType="num">
                                      <p:cBhvr>
                                        <p:cTn id="50" dur="500" fill="hold"/>
                                        <p:tgtEl>
                                          <p:spTgt spid="22"/>
                                        </p:tgtEl>
                                        <p:attrNameLst>
                                          <p:attrName>style.rotation</p:attrName>
                                        </p:attrNameLst>
                                      </p:cBhvr>
                                      <p:tavLst>
                                        <p:tav tm="0">
                                          <p:val>
                                            <p:fltVal val="360"/>
                                          </p:val>
                                        </p:tav>
                                        <p:tav tm="100000">
                                          <p:val>
                                            <p:fltVal val="0"/>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250"/>
                                        <p:tgtEl>
                                          <p:spTgt spid="32"/>
                                        </p:tgtEl>
                                        <p:attrNameLst>
                                          <p:attrName>ppt_y</p:attrName>
                                        </p:attrNameLst>
                                      </p:cBhvr>
                                      <p:tavLst>
                                        <p:tav tm="0">
                                          <p:val>
                                            <p:strVal val="#ppt_y+#ppt_h*1.125000"/>
                                          </p:val>
                                        </p:tav>
                                        <p:tav tm="100000">
                                          <p:val>
                                            <p:strVal val="#ppt_y"/>
                                          </p:val>
                                        </p:tav>
                                      </p:tavLst>
                                    </p:anim>
                                    <p:animEffect transition="in" filter="wipe(up)">
                                      <p:cBhvr>
                                        <p:cTn id="93" dur="25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250"/>
                                        <p:tgtEl>
                                          <p:spTgt spid="31"/>
                                        </p:tgtEl>
                                      </p:cBhvr>
                                    </p:animEffect>
                                    <p:anim calcmode="lin" valueType="num">
                                      <p:cBhvr>
                                        <p:cTn id="99" dur="250" fill="hold"/>
                                        <p:tgtEl>
                                          <p:spTgt spid="31"/>
                                        </p:tgtEl>
                                        <p:attrNameLst>
                                          <p:attrName>ppt_x</p:attrName>
                                        </p:attrNameLst>
                                      </p:cBhvr>
                                      <p:tavLst>
                                        <p:tav tm="0">
                                          <p:val>
                                            <p:strVal val="#ppt_x"/>
                                          </p:val>
                                        </p:tav>
                                        <p:tav tm="100000">
                                          <p:val>
                                            <p:strVal val="#ppt_x"/>
                                          </p:val>
                                        </p:tav>
                                      </p:tavLst>
                                    </p:anim>
                                    <p:anim calcmode="lin" valueType="num">
                                      <p:cBhvr>
                                        <p:cTn id="100" dur="25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2" presetClass="entr" presetSubtype="4"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250"/>
                                        <p:tgtEl>
                                          <p:spTgt spid="40"/>
                                        </p:tgtEl>
                                        <p:attrNameLst>
                                          <p:attrName>ppt_y</p:attrName>
                                        </p:attrNameLst>
                                      </p:cBhvr>
                                      <p:tavLst>
                                        <p:tav tm="0">
                                          <p:val>
                                            <p:strVal val="#ppt_y+#ppt_h*1.125000"/>
                                          </p:val>
                                        </p:tav>
                                        <p:tav tm="100000">
                                          <p:val>
                                            <p:strVal val="#ppt_y"/>
                                          </p:val>
                                        </p:tav>
                                      </p:tavLst>
                                    </p:anim>
                                    <p:animEffect transition="in" filter="wipe(up)">
                                      <p:cBhvr>
                                        <p:cTn id="106" dur="25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250"/>
                                        <p:tgtEl>
                                          <p:spTgt spid="39"/>
                                        </p:tgtEl>
                                      </p:cBhvr>
                                    </p:animEffect>
                                    <p:anim calcmode="lin" valueType="num">
                                      <p:cBhvr>
                                        <p:cTn id="112" dur="250" fill="hold"/>
                                        <p:tgtEl>
                                          <p:spTgt spid="39"/>
                                        </p:tgtEl>
                                        <p:attrNameLst>
                                          <p:attrName>ppt_x</p:attrName>
                                        </p:attrNameLst>
                                      </p:cBhvr>
                                      <p:tavLst>
                                        <p:tav tm="0">
                                          <p:val>
                                            <p:strVal val="#ppt_x"/>
                                          </p:val>
                                        </p:tav>
                                        <p:tav tm="100000">
                                          <p:val>
                                            <p:strVal val="#ppt_x"/>
                                          </p:val>
                                        </p:tav>
                                      </p:tavLst>
                                    </p:anim>
                                    <p:anim calcmode="lin" valueType="num">
                                      <p:cBhvr>
                                        <p:cTn id="113" dur="2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2" presetClass="entr" presetSubtype="4"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additive="base">
                                        <p:cTn id="118" dur="250"/>
                                        <p:tgtEl>
                                          <p:spTgt spid="42"/>
                                        </p:tgtEl>
                                        <p:attrNameLst>
                                          <p:attrName>ppt_y</p:attrName>
                                        </p:attrNameLst>
                                      </p:cBhvr>
                                      <p:tavLst>
                                        <p:tav tm="0">
                                          <p:val>
                                            <p:strVal val="#ppt_y+#ppt_h*1.125000"/>
                                          </p:val>
                                        </p:tav>
                                        <p:tav tm="100000">
                                          <p:val>
                                            <p:strVal val="#ppt_y"/>
                                          </p:val>
                                        </p:tav>
                                      </p:tavLst>
                                    </p:anim>
                                    <p:animEffect transition="in" filter="wipe(up)">
                                      <p:cBhvr>
                                        <p:cTn id="119" dur="250"/>
                                        <p:tgtEl>
                                          <p:spTgt spid="42"/>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250"/>
                                        <p:tgtEl>
                                          <p:spTgt spid="41"/>
                                        </p:tgtEl>
                                      </p:cBhvr>
                                    </p:animEffect>
                                    <p:anim calcmode="lin" valueType="num">
                                      <p:cBhvr>
                                        <p:cTn id="125" dur="250" fill="hold"/>
                                        <p:tgtEl>
                                          <p:spTgt spid="41"/>
                                        </p:tgtEl>
                                        <p:attrNameLst>
                                          <p:attrName>ppt_x</p:attrName>
                                        </p:attrNameLst>
                                      </p:cBhvr>
                                      <p:tavLst>
                                        <p:tav tm="0">
                                          <p:val>
                                            <p:strVal val="#ppt_x"/>
                                          </p:val>
                                        </p:tav>
                                        <p:tav tm="100000">
                                          <p:val>
                                            <p:strVal val="#ppt_x"/>
                                          </p:val>
                                        </p:tav>
                                      </p:tavLst>
                                    </p:anim>
                                    <p:anim calcmode="lin" valueType="num">
                                      <p:cBhvr>
                                        <p:cTn id="126" dur="2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2" presetClass="entr" presetSubtype="4" fill="hold" grpId="0" nodeType="click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additive="base">
                                        <p:cTn id="131" dur="250"/>
                                        <p:tgtEl>
                                          <p:spTgt spid="44"/>
                                        </p:tgtEl>
                                        <p:attrNameLst>
                                          <p:attrName>ppt_y</p:attrName>
                                        </p:attrNameLst>
                                      </p:cBhvr>
                                      <p:tavLst>
                                        <p:tav tm="0">
                                          <p:val>
                                            <p:strVal val="#ppt_y+#ppt_h*1.125000"/>
                                          </p:val>
                                        </p:tav>
                                        <p:tav tm="100000">
                                          <p:val>
                                            <p:strVal val="#ppt_y"/>
                                          </p:val>
                                        </p:tav>
                                      </p:tavLst>
                                    </p:anim>
                                    <p:animEffect transition="in" filter="wipe(up)">
                                      <p:cBhvr>
                                        <p:cTn id="132" dur="25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fade">
                                      <p:cBhvr>
                                        <p:cTn id="137" dur="250"/>
                                        <p:tgtEl>
                                          <p:spTgt spid="43"/>
                                        </p:tgtEl>
                                      </p:cBhvr>
                                    </p:animEffect>
                                    <p:anim calcmode="lin" valueType="num">
                                      <p:cBhvr>
                                        <p:cTn id="138" dur="250" fill="hold"/>
                                        <p:tgtEl>
                                          <p:spTgt spid="43"/>
                                        </p:tgtEl>
                                        <p:attrNameLst>
                                          <p:attrName>ppt_x</p:attrName>
                                        </p:attrNameLst>
                                      </p:cBhvr>
                                      <p:tavLst>
                                        <p:tav tm="0">
                                          <p:val>
                                            <p:strVal val="#ppt_x"/>
                                          </p:val>
                                        </p:tav>
                                        <p:tav tm="100000">
                                          <p:val>
                                            <p:strVal val="#ppt_x"/>
                                          </p:val>
                                        </p:tav>
                                      </p:tavLst>
                                    </p:anim>
                                    <p:anim calcmode="lin" valueType="num">
                                      <p:cBhvr>
                                        <p:cTn id="139"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1" grpId="0" animBg="1"/>
      <p:bldP spid="22" grpId="0" animBg="1"/>
      <p:bldP spid="27" grpId="0"/>
      <p:bldP spid="28" grpId="0"/>
      <p:bldP spid="29" grpId="0"/>
      <p:bldP spid="30" grpId="0"/>
      <p:bldP spid="31" grpId="0"/>
      <p:bldP spid="32" grpId="0"/>
      <p:bldP spid="39" grpId="0"/>
      <p:bldP spid="40" grpId="0"/>
      <p:bldP spid="41" grpId="0"/>
      <p:bldP spid="42" grpId="0"/>
      <p:bldP spid="43" grpId="0"/>
      <p:bldP spid="44" grpId="0"/>
      <p:bldP spid="4" grpId="0" animBg="1"/>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5666867" y="1560091"/>
            <a:ext cx="1948378" cy="2108499"/>
            <a:chOff x="5162718" y="1787237"/>
            <a:chExt cx="1948619" cy="2108759"/>
          </a:xfrm>
          <a:solidFill>
            <a:schemeClr val="tx1">
              <a:lumMod val="65000"/>
              <a:lumOff val="35000"/>
            </a:schemeClr>
          </a:solidFill>
        </p:grpSpPr>
        <p:sp>
          <p:nvSpPr>
            <p:cNvPr id="4" name="六边形 3"/>
            <p:cNvSpPr/>
            <p:nvPr/>
          </p:nvSpPr>
          <p:spPr>
            <a:xfrm rot="16200000">
              <a:off x="5019040" y="1956326"/>
              <a:ext cx="2083348" cy="1795991"/>
            </a:xfrm>
            <a:prstGeom prst="hexagon">
              <a:avLst/>
            </a:prstGeom>
            <a:grp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Freeform 74"/>
            <p:cNvSpPr/>
            <p:nvPr/>
          </p:nvSpPr>
          <p:spPr bwMode="auto">
            <a:xfrm>
              <a:off x="6775862" y="1787237"/>
              <a:ext cx="335475" cy="384708"/>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6" name="组合 5"/>
            <p:cNvGrpSpPr/>
            <p:nvPr/>
          </p:nvGrpSpPr>
          <p:grpSpPr>
            <a:xfrm>
              <a:off x="6837690" y="1874254"/>
              <a:ext cx="209529" cy="186630"/>
              <a:chOff x="10034270" y="674688"/>
              <a:chExt cx="290513" cy="258763"/>
            </a:xfrm>
            <a:grpFill/>
          </p:grpSpPr>
          <p:sp>
            <p:nvSpPr>
              <p:cNvPr id="7"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文本框 23"/>
            <p:cNvSpPr txBox="1"/>
            <p:nvPr/>
          </p:nvSpPr>
          <p:spPr>
            <a:xfrm>
              <a:off x="5673114" y="2081322"/>
              <a:ext cx="732984"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文本框 26"/>
            <p:cNvSpPr txBox="1"/>
            <p:nvPr/>
          </p:nvSpPr>
          <p:spPr>
            <a:xfrm>
              <a:off x="5555650" y="2707185"/>
              <a:ext cx="1156348" cy="779155"/>
            </a:xfrm>
            <a:prstGeom prst="rect">
              <a:avLst/>
            </a:prstGeom>
            <a:noFill/>
            <a:ln>
              <a:noFill/>
            </a:ln>
            <a:effectLst/>
          </p:spPr>
          <p:txBody>
            <a:bodyPr wrap="square" rtlCol="0">
              <a:spAutoFit/>
            </a:bodyPr>
            <a:lstStyle/>
            <a:p>
              <a:pPr>
                <a:lnSpc>
                  <a:spcPct val="130000"/>
                </a:lnSpc>
              </a:pPr>
              <a:r>
                <a:rPr lang="zh-CN" altLang="en-US"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4" name="组合 33"/>
          <p:cNvGrpSpPr/>
          <p:nvPr/>
        </p:nvGrpSpPr>
        <p:grpSpPr>
          <a:xfrm>
            <a:off x="4511799" y="3287776"/>
            <a:ext cx="1989014" cy="2085866"/>
            <a:chOff x="4071454" y="3438963"/>
            <a:chExt cx="1989260" cy="2086124"/>
          </a:xfrm>
          <a:solidFill>
            <a:srgbClr val="0070C0"/>
          </a:solidFill>
        </p:grpSpPr>
        <p:sp>
          <p:nvSpPr>
            <p:cNvPr id="3" name="六边形 2"/>
            <p:cNvSpPr/>
            <p:nvPr/>
          </p:nvSpPr>
          <p:spPr>
            <a:xfrm rot="16200000">
              <a:off x="4121045" y="3585417"/>
              <a:ext cx="2083348" cy="1795991"/>
            </a:xfrm>
            <a:prstGeom prst="hexagon">
              <a:avLst/>
            </a:prstGeom>
            <a:grp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 name="Freeform 81"/>
            <p:cNvSpPr/>
            <p:nvPr/>
          </p:nvSpPr>
          <p:spPr bwMode="auto">
            <a:xfrm>
              <a:off x="4071454" y="3438963"/>
              <a:ext cx="336620" cy="384708"/>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5" name="组合 14"/>
            <p:cNvGrpSpPr/>
            <p:nvPr/>
          </p:nvGrpSpPr>
          <p:grpSpPr>
            <a:xfrm>
              <a:off x="4136717" y="3566054"/>
              <a:ext cx="206094" cy="127091"/>
              <a:chOff x="6213158" y="2928938"/>
              <a:chExt cx="285750" cy="176213"/>
            </a:xfrm>
            <a:grpFill/>
          </p:grpSpPr>
          <p:sp>
            <p:nvSpPr>
              <p:cNvPr id="16"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6" name="文本框 25"/>
            <p:cNvSpPr txBox="1"/>
            <p:nvPr/>
          </p:nvSpPr>
          <p:spPr>
            <a:xfrm>
              <a:off x="4797827" y="4645360"/>
              <a:ext cx="846042"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文本框 27"/>
            <p:cNvSpPr txBox="1"/>
            <p:nvPr/>
          </p:nvSpPr>
          <p:spPr>
            <a:xfrm>
              <a:off x="4637111" y="4035161"/>
              <a:ext cx="1156348" cy="779155"/>
            </a:xfrm>
            <a:prstGeom prst="rect">
              <a:avLst/>
            </a:prstGeom>
            <a:noFill/>
            <a:ln>
              <a:noFill/>
            </a:ln>
            <a:effectLst/>
          </p:spPr>
          <p:txBody>
            <a:bodyPr wrap="square" rtlCol="0">
              <a:spAutoFit/>
            </a:bodyPr>
            <a:lstStyle/>
            <a:p>
              <a:pPr>
                <a:lnSpc>
                  <a:spcPct val="130000"/>
                </a:lnSpc>
              </a:pPr>
              <a:r>
                <a:rPr lang="zh-CN" altLang="en-US"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5" name="组合 34"/>
          <p:cNvGrpSpPr/>
          <p:nvPr/>
        </p:nvGrpSpPr>
        <p:grpSpPr>
          <a:xfrm>
            <a:off x="6604462" y="3290553"/>
            <a:ext cx="1795769" cy="2446002"/>
            <a:chOff x="6060714" y="3441738"/>
            <a:chExt cx="1795991" cy="2446304"/>
          </a:xfrm>
          <a:solidFill>
            <a:srgbClr val="0070C0"/>
          </a:solidFill>
        </p:grpSpPr>
        <p:sp>
          <p:nvSpPr>
            <p:cNvPr id="2" name="六边形 1"/>
            <p:cNvSpPr/>
            <p:nvPr/>
          </p:nvSpPr>
          <p:spPr>
            <a:xfrm rot="16200000">
              <a:off x="5917036" y="3585416"/>
              <a:ext cx="2083348" cy="1795991"/>
            </a:xfrm>
            <a:prstGeom prst="hexagon">
              <a:avLst/>
            </a:pr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 name="Freeform 77"/>
            <p:cNvSpPr/>
            <p:nvPr/>
          </p:nvSpPr>
          <p:spPr bwMode="auto">
            <a:xfrm>
              <a:off x="6561067" y="5503334"/>
              <a:ext cx="336620" cy="384708"/>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0" name="组合 9"/>
            <p:cNvGrpSpPr/>
            <p:nvPr/>
          </p:nvGrpSpPr>
          <p:grpSpPr>
            <a:xfrm>
              <a:off x="6610300" y="5594931"/>
              <a:ext cx="227848" cy="238153"/>
              <a:chOff x="9734233" y="5894388"/>
              <a:chExt cx="315912" cy="330200"/>
            </a:xfrm>
            <a:grpFill/>
          </p:grpSpPr>
          <p:sp>
            <p:nvSpPr>
              <p:cNvPr id="11"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grpFill/>
              <a:ln>
                <a:noFill/>
              </a:ln>
              <a:effectLst>
                <a:outerShdw blurRad="149987" dist="250190" dir="8460000" algn="ctr">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5" name="文本框 24"/>
            <p:cNvSpPr txBox="1"/>
            <p:nvPr/>
          </p:nvSpPr>
          <p:spPr>
            <a:xfrm>
              <a:off x="6572692" y="4645360"/>
              <a:ext cx="866050" cy="828342"/>
            </a:xfrm>
            <a:prstGeom prst="rect">
              <a:avLst/>
            </a:prstGeom>
            <a:noFill/>
            <a:ln>
              <a:noFill/>
            </a:ln>
            <a:effectLst/>
          </p:spPr>
          <p:txBody>
            <a:bodyPr wrap="none" rtlCol="0">
              <a:spAutoFit/>
            </a:bodyPr>
            <a:lstStyle/>
            <a:p>
              <a:pPr>
                <a:lnSpc>
                  <a:spcPct val="130000"/>
                </a:lnSpc>
              </a:pPr>
              <a:r>
                <a:rPr lang="en-US" altLang="zh-CN"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40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文本框 28"/>
            <p:cNvSpPr txBox="1"/>
            <p:nvPr/>
          </p:nvSpPr>
          <p:spPr>
            <a:xfrm>
              <a:off x="6451872" y="4035161"/>
              <a:ext cx="1156348" cy="779155"/>
            </a:xfrm>
            <a:prstGeom prst="rect">
              <a:avLst/>
            </a:prstGeom>
            <a:noFill/>
            <a:ln>
              <a:noFill/>
            </a:ln>
            <a:effectLst/>
          </p:spPr>
          <p:txBody>
            <a:bodyPr wrap="square" rtlCol="0">
              <a:spAutoFit/>
            </a:bodyPr>
            <a:lstStyle/>
            <a:p>
              <a:pPr>
                <a:lnSpc>
                  <a:spcPct val="130000"/>
                </a:lnSpc>
              </a:pPr>
              <a:r>
                <a:rPr lang="zh-CN" altLang="en-US"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2" name="TextBox 20"/>
          <p:cNvSpPr txBox="1"/>
          <p:nvPr/>
        </p:nvSpPr>
        <p:spPr bwMode="auto">
          <a:xfrm>
            <a:off x="1667308" y="2289522"/>
            <a:ext cx="3754478" cy="631466"/>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TextBox 19"/>
          <p:cNvSpPr txBox="1">
            <a:spLocks noChangeArrowheads="1"/>
          </p:cNvSpPr>
          <p:nvPr/>
        </p:nvSpPr>
        <p:spPr bwMode="auto">
          <a:xfrm>
            <a:off x="1667312" y="1884435"/>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20"/>
          <p:cNvSpPr txBox="1"/>
          <p:nvPr/>
        </p:nvSpPr>
        <p:spPr bwMode="auto">
          <a:xfrm>
            <a:off x="2138305" y="5447969"/>
            <a:ext cx="3754478" cy="631466"/>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TextBox 19"/>
          <p:cNvSpPr txBox="1">
            <a:spLocks noChangeArrowheads="1"/>
          </p:cNvSpPr>
          <p:nvPr/>
        </p:nvSpPr>
        <p:spPr bwMode="auto">
          <a:xfrm>
            <a:off x="2138308" y="5042882"/>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TextBox 20"/>
          <p:cNvSpPr txBox="1"/>
          <p:nvPr/>
        </p:nvSpPr>
        <p:spPr bwMode="auto">
          <a:xfrm>
            <a:off x="7416235" y="5447969"/>
            <a:ext cx="3754478" cy="631466"/>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19"/>
          <p:cNvSpPr txBox="1">
            <a:spLocks noChangeArrowheads="1"/>
          </p:cNvSpPr>
          <p:nvPr/>
        </p:nvSpPr>
        <p:spPr bwMode="auto">
          <a:xfrm>
            <a:off x="8925073" y="5042882"/>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2" name="组合 51"/>
          <p:cNvGrpSpPr/>
          <p:nvPr/>
        </p:nvGrpSpPr>
        <p:grpSpPr>
          <a:xfrm>
            <a:off x="-23476" y="-94997"/>
            <a:ext cx="12892377" cy="7340492"/>
            <a:chOff x="-23476" y="-94997"/>
            <a:chExt cx="12892377" cy="7340492"/>
          </a:xfrm>
        </p:grpSpPr>
        <p:sp>
          <p:nvSpPr>
            <p:cNvPr id="53" name="矩形 5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4" name="组合 53"/>
            <p:cNvGrpSpPr/>
            <p:nvPr/>
          </p:nvGrpSpPr>
          <p:grpSpPr>
            <a:xfrm>
              <a:off x="-23476" y="-94997"/>
              <a:ext cx="12880639" cy="614978"/>
              <a:chOff x="-23476" y="-94997"/>
              <a:chExt cx="12880639" cy="614978"/>
            </a:xfrm>
          </p:grpSpPr>
          <p:sp>
            <p:nvSpPr>
              <p:cNvPr id="55" name="矩形 5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矩形 55"/>
              <p:cNvSpPr/>
              <p:nvPr/>
            </p:nvSpPr>
            <p:spPr>
              <a:xfrm>
                <a:off x="7655674"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 calcmode="lin" valueType="num">
                                      <p:cBhvr>
                                        <p:cTn id="9" dur="250" fill="hold"/>
                                        <p:tgtEl>
                                          <p:spTgt spid="36"/>
                                        </p:tgtEl>
                                        <p:attrNameLst>
                                          <p:attrName>style.rotation</p:attrName>
                                        </p:attrNameLst>
                                      </p:cBhvr>
                                      <p:tavLst>
                                        <p:tav tm="0">
                                          <p:val>
                                            <p:fltVal val="90"/>
                                          </p:val>
                                        </p:tav>
                                        <p:tav tm="100000">
                                          <p:val>
                                            <p:fltVal val="0"/>
                                          </p:val>
                                        </p:tav>
                                      </p:tavLst>
                                    </p:anim>
                                    <p:animEffect transition="in" filter="fade">
                                      <p:cBhvr>
                                        <p:cTn id="10" dur="2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250" fill="hold"/>
                                        <p:tgtEl>
                                          <p:spTgt spid="34"/>
                                        </p:tgtEl>
                                        <p:attrNameLst>
                                          <p:attrName>ppt_w</p:attrName>
                                        </p:attrNameLst>
                                      </p:cBhvr>
                                      <p:tavLst>
                                        <p:tav tm="0">
                                          <p:val>
                                            <p:fltVal val="0"/>
                                          </p:val>
                                        </p:tav>
                                        <p:tav tm="100000">
                                          <p:val>
                                            <p:strVal val="#ppt_w"/>
                                          </p:val>
                                        </p:tav>
                                      </p:tavLst>
                                    </p:anim>
                                    <p:anim calcmode="lin" valueType="num">
                                      <p:cBhvr>
                                        <p:cTn id="16" dur="250" fill="hold"/>
                                        <p:tgtEl>
                                          <p:spTgt spid="34"/>
                                        </p:tgtEl>
                                        <p:attrNameLst>
                                          <p:attrName>ppt_h</p:attrName>
                                        </p:attrNameLst>
                                      </p:cBhvr>
                                      <p:tavLst>
                                        <p:tav tm="0">
                                          <p:val>
                                            <p:fltVal val="0"/>
                                          </p:val>
                                        </p:tav>
                                        <p:tav tm="100000">
                                          <p:val>
                                            <p:strVal val="#ppt_h"/>
                                          </p:val>
                                        </p:tav>
                                      </p:tavLst>
                                    </p:anim>
                                    <p:anim calcmode="lin" valueType="num">
                                      <p:cBhvr>
                                        <p:cTn id="17" dur="250" fill="hold"/>
                                        <p:tgtEl>
                                          <p:spTgt spid="34"/>
                                        </p:tgtEl>
                                        <p:attrNameLst>
                                          <p:attrName>style.rotation</p:attrName>
                                        </p:attrNameLst>
                                      </p:cBhvr>
                                      <p:tavLst>
                                        <p:tav tm="0">
                                          <p:val>
                                            <p:fltVal val="90"/>
                                          </p:val>
                                        </p:tav>
                                        <p:tav tm="100000">
                                          <p:val>
                                            <p:fltVal val="0"/>
                                          </p:val>
                                        </p:tav>
                                      </p:tavLst>
                                    </p:anim>
                                    <p:animEffect transition="in" filter="fade">
                                      <p:cBhvr>
                                        <p:cTn id="18" dur="25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250" fill="hold"/>
                                        <p:tgtEl>
                                          <p:spTgt spid="35"/>
                                        </p:tgtEl>
                                        <p:attrNameLst>
                                          <p:attrName>ppt_w</p:attrName>
                                        </p:attrNameLst>
                                      </p:cBhvr>
                                      <p:tavLst>
                                        <p:tav tm="0">
                                          <p:val>
                                            <p:fltVal val="0"/>
                                          </p:val>
                                        </p:tav>
                                        <p:tav tm="100000">
                                          <p:val>
                                            <p:strVal val="#ppt_w"/>
                                          </p:val>
                                        </p:tav>
                                      </p:tavLst>
                                    </p:anim>
                                    <p:anim calcmode="lin" valueType="num">
                                      <p:cBhvr>
                                        <p:cTn id="24" dur="250" fill="hold"/>
                                        <p:tgtEl>
                                          <p:spTgt spid="35"/>
                                        </p:tgtEl>
                                        <p:attrNameLst>
                                          <p:attrName>ppt_h</p:attrName>
                                        </p:attrNameLst>
                                      </p:cBhvr>
                                      <p:tavLst>
                                        <p:tav tm="0">
                                          <p:val>
                                            <p:fltVal val="0"/>
                                          </p:val>
                                        </p:tav>
                                        <p:tav tm="100000">
                                          <p:val>
                                            <p:strVal val="#ppt_h"/>
                                          </p:val>
                                        </p:tav>
                                      </p:tavLst>
                                    </p:anim>
                                    <p:anim calcmode="lin" valueType="num">
                                      <p:cBhvr>
                                        <p:cTn id="25" dur="250" fill="hold"/>
                                        <p:tgtEl>
                                          <p:spTgt spid="35"/>
                                        </p:tgtEl>
                                        <p:attrNameLst>
                                          <p:attrName>style.rotation</p:attrName>
                                        </p:attrNameLst>
                                      </p:cBhvr>
                                      <p:tavLst>
                                        <p:tav tm="0">
                                          <p:val>
                                            <p:fltVal val="90"/>
                                          </p:val>
                                        </p:tav>
                                        <p:tav tm="100000">
                                          <p:val>
                                            <p:fltVal val="0"/>
                                          </p:val>
                                        </p:tav>
                                      </p:tavLst>
                                    </p:anim>
                                    <p:animEffect transition="in" filter="fade">
                                      <p:cBhvr>
                                        <p:cTn id="26" dur="25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250" fill="hold"/>
                                        <p:tgtEl>
                                          <p:spTgt spid="32"/>
                                        </p:tgtEl>
                                        <p:attrNameLst>
                                          <p:attrName>ppt_x</p:attrName>
                                        </p:attrNameLst>
                                      </p:cBhvr>
                                      <p:tavLst>
                                        <p:tav tm="0">
                                          <p:val>
                                            <p:strVal val="#ppt_x"/>
                                          </p:val>
                                        </p:tav>
                                        <p:tav tm="100000">
                                          <p:val>
                                            <p:strVal val="#ppt_x"/>
                                          </p:val>
                                        </p:tav>
                                      </p:tavLst>
                                    </p:anim>
                                    <p:anim calcmode="lin" valueType="num">
                                      <p:cBhvr additive="base">
                                        <p:cTn id="36"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250" fill="hold"/>
                                        <p:tgtEl>
                                          <p:spTgt spid="38"/>
                                        </p:tgtEl>
                                        <p:attrNameLst>
                                          <p:attrName>ppt_x</p:attrName>
                                        </p:attrNameLst>
                                      </p:cBhvr>
                                      <p:tavLst>
                                        <p:tav tm="0">
                                          <p:val>
                                            <p:strVal val="#ppt_x"/>
                                          </p:val>
                                        </p:tav>
                                        <p:tav tm="100000">
                                          <p:val>
                                            <p:strVal val="#ppt_x"/>
                                          </p:val>
                                        </p:tav>
                                      </p:tavLst>
                                    </p:anim>
                                    <p:anim calcmode="lin" valueType="num">
                                      <p:cBhvr additive="base">
                                        <p:cTn id="42" dur="2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250" fill="hold"/>
                                        <p:tgtEl>
                                          <p:spTgt spid="37"/>
                                        </p:tgtEl>
                                        <p:attrNameLst>
                                          <p:attrName>ppt_x</p:attrName>
                                        </p:attrNameLst>
                                      </p:cBhvr>
                                      <p:tavLst>
                                        <p:tav tm="0">
                                          <p:val>
                                            <p:strVal val="#ppt_x"/>
                                          </p:val>
                                        </p:tav>
                                        <p:tav tm="100000">
                                          <p:val>
                                            <p:strVal val="#ppt_x"/>
                                          </p:val>
                                        </p:tav>
                                      </p:tavLst>
                                    </p:anim>
                                    <p:anim calcmode="lin" valueType="num">
                                      <p:cBhvr additive="base">
                                        <p:cTn id="46" dur="25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250" fill="hold"/>
                                        <p:tgtEl>
                                          <p:spTgt spid="39"/>
                                        </p:tgtEl>
                                        <p:attrNameLst>
                                          <p:attrName>ppt_x</p:attrName>
                                        </p:attrNameLst>
                                      </p:cBhvr>
                                      <p:tavLst>
                                        <p:tav tm="0">
                                          <p:val>
                                            <p:strVal val="#ppt_x"/>
                                          </p:val>
                                        </p:tav>
                                        <p:tav tm="100000">
                                          <p:val>
                                            <p:strVal val="#ppt_x"/>
                                          </p:val>
                                        </p:tav>
                                      </p:tavLst>
                                    </p:anim>
                                    <p:anim calcmode="lin" valueType="num">
                                      <p:cBhvr additive="base">
                                        <p:cTn id="56"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1"/>
          <p:cNvGrpSpPr/>
          <p:nvPr/>
        </p:nvGrpSpPr>
        <p:grpSpPr bwMode="auto">
          <a:xfrm>
            <a:off x="381404" y="723593"/>
            <a:ext cx="4954141" cy="1034344"/>
            <a:chOff x="3886200" y="188686"/>
            <a:chExt cx="4699000" cy="979713"/>
          </a:xfrm>
          <a:solidFill>
            <a:schemeClr val="accent2"/>
          </a:solidFill>
        </p:grpSpPr>
        <p:sp>
          <p:nvSpPr>
            <p:cNvPr id="12" name="任意多边形 11"/>
            <p:cNvSpPr/>
            <p:nvPr/>
          </p:nvSpPr>
          <p:spPr>
            <a:xfrm>
              <a:off x="3886200" y="188686"/>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任意多边形 13"/>
            <p:cNvSpPr/>
            <p:nvPr/>
          </p:nvSpPr>
          <p:spPr>
            <a:xfrm>
              <a:off x="4089400" y="283804"/>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375" dirty="0">
                  <a:latin typeface="方正正中黑简体" panose="02000000000000000000" pitchFamily="2" charset="-122"/>
                  <a:ea typeface="方正正中黑简体" panose="02000000000000000000" pitchFamily="2" charset="-122"/>
                </a:rPr>
                <a:t>目录</a:t>
              </a:r>
              <a:r>
                <a:rPr lang="zh-CN" altLang="en-US" sz="3375" b="1" dirty="0"/>
                <a:t> </a:t>
              </a:r>
              <a:r>
                <a:rPr lang="en-US" altLang="zh-CN" sz="3375" b="1" dirty="0"/>
                <a:t>/</a:t>
              </a:r>
              <a:r>
                <a:rPr lang="en-US" altLang="zh-CN" sz="3200" dirty="0"/>
                <a:t>CONTENTS</a:t>
              </a:r>
              <a:endParaRPr lang="zh-CN" altLang="en-US" sz="3200" dirty="0"/>
            </a:p>
          </p:txBody>
        </p:sp>
      </p:grpSp>
      <p:grpSp>
        <p:nvGrpSpPr>
          <p:cNvPr id="15" name="组合 41"/>
          <p:cNvGrpSpPr/>
          <p:nvPr/>
        </p:nvGrpSpPr>
        <p:grpSpPr bwMode="auto">
          <a:xfrm>
            <a:off x="4814401" y="2968333"/>
            <a:ext cx="613818" cy="555771"/>
            <a:chOff x="2727102" y="1805798"/>
            <a:chExt cx="789301" cy="714855"/>
          </a:xfrm>
        </p:grpSpPr>
        <p:grpSp>
          <p:nvGrpSpPr>
            <p:cNvPr id="16" name="组合 35"/>
            <p:cNvGrpSpPr/>
            <p:nvPr/>
          </p:nvGrpSpPr>
          <p:grpSpPr bwMode="auto">
            <a:xfrm>
              <a:off x="2727102" y="1809520"/>
              <a:ext cx="789301" cy="711133"/>
              <a:chOff x="3696385" y="1762464"/>
              <a:chExt cx="2543112" cy="2379436"/>
            </a:xfrm>
          </p:grpSpPr>
          <p:sp>
            <p:nvSpPr>
              <p:cNvPr id="18" name="矩形 17"/>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7" name="文本框 39"/>
            <p:cNvSpPr txBox="1">
              <a:spLocks noChangeArrowheads="1"/>
            </p:cNvSpPr>
            <p:nvPr/>
          </p:nvSpPr>
          <p:spPr bwMode="auto">
            <a:xfrm>
              <a:off x="2816060" y="1805798"/>
              <a:ext cx="659860"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20" name="组合 42"/>
          <p:cNvGrpSpPr/>
          <p:nvPr/>
        </p:nvGrpSpPr>
        <p:grpSpPr bwMode="auto">
          <a:xfrm>
            <a:off x="5703136" y="2970532"/>
            <a:ext cx="3980560" cy="553573"/>
            <a:chOff x="3859762" y="1809521"/>
            <a:chExt cx="5116559" cy="711133"/>
          </a:xfrm>
        </p:grpSpPr>
        <p:grpSp>
          <p:nvGrpSpPr>
            <p:cNvPr id="21" name="组合 36"/>
            <p:cNvGrpSpPr/>
            <p:nvPr/>
          </p:nvGrpSpPr>
          <p:grpSpPr bwMode="auto">
            <a:xfrm>
              <a:off x="3859762" y="1809521"/>
              <a:ext cx="5116559" cy="711133"/>
              <a:chOff x="3856314" y="1762464"/>
              <a:chExt cx="2383183" cy="2379436"/>
            </a:xfrm>
          </p:grpSpPr>
          <p:sp>
            <p:nvSpPr>
              <p:cNvPr id="24" name="矩形 23"/>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3" name="矩形 22"/>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grpSp>
        <p:nvGrpSpPr>
          <p:cNvPr id="58" name="组合 41"/>
          <p:cNvGrpSpPr/>
          <p:nvPr/>
        </p:nvGrpSpPr>
        <p:grpSpPr bwMode="auto">
          <a:xfrm>
            <a:off x="4814401" y="3692055"/>
            <a:ext cx="613818" cy="555771"/>
            <a:chOff x="2727102" y="1805798"/>
            <a:chExt cx="789301" cy="714855"/>
          </a:xfrm>
        </p:grpSpPr>
        <p:grpSp>
          <p:nvGrpSpPr>
            <p:cNvPr id="59" name="组合 35"/>
            <p:cNvGrpSpPr/>
            <p:nvPr/>
          </p:nvGrpSpPr>
          <p:grpSpPr bwMode="auto">
            <a:xfrm>
              <a:off x="2727102" y="1809520"/>
              <a:ext cx="789301" cy="711133"/>
              <a:chOff x="3696385" y="1762464"/>
              <a:chExt cx="2543112" cy="2379436"/>
            </a:xfrm>
          </p:grpSpPr>
          <p:sp>
            <p:nvSpPr>
              <p:cNvPr id="61" name="矩形 6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3" name="组合 42"/>
          <p:cNvGrpSpPr/>
          <p:nvPr/>
        </p:nvGrpSpPr>
        <p:grpSpPr bwMode="auto">
          <a:xfrm>
            <a:off x="5703136" y="3694253"/>
            <a:ext cx="3980560" cy="553573"/>
            <a:chOff x="3859762" y="1809521"/>
            <a:chExt cx="5116559" cy="711133"/>
          </a:xfrm>
        </p:grpSpPr>
        <p:grpSp>
          <p:nvGrpSpPr>
            <p:cNvPr id="64" name="组合 36"/>
            <p:cNvGrpSpPr/>
            <p:nvPr/>
          </p:nvGrpSpPr>
          <p:grpSpPr bwMode="auto">
            <a:xfrm>
              <a:off x="3859762" y="1809521"/>
              <a:ext cx="5116559" cy="711133"/>
              <a:chOff x="3856314" y="1762464"/>
              <a:chExt cx="2383183" cy="2379436"/>
            </a:xfrm>
          </p:grpSpPr>
          <p:sp>
            <p:nvSpPr>
              <p:cNvPr id="66" name="矩形 6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5" name="矩形 6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grpSp>
        <p:nvGrpSpPr>
          <p:cNvPr id="68" name="组合 41"/>
          <p:cNvGrpSpPr/>
          <p:nvPr/>
        </p:nvGrpSpPr>
        <p:grpSpPr bwMode="auto">
          <a:xfrm>
            <a:off x="4814401" y="4434821"/>
            <a:ext cx="613818" cy="555771"/>
            <a:chOff x="2727102" y="1805798"/>
            <a:chExt cx="789301" cy="714855"/>
          </a:xfrm>
        </p:grpSpPr>
        <p:grpSp>
          <p:nvGrpSpPr>
            <p:cNvPr id="69" name="组合 35"/>
            <p:cNvGrpSpPr/>
            <p:nvPr/>
          </p:nvGrpSpPr>
          <p:grpSpPr bwMode="auto">
            <a:xfrm>
              <a:off x="2727102" y="1809520"/>
              <a:ext cx="789301" cy="711133"/>
              <a:chOff x="3696385" y="1762464"/>
              <a:chExt cx="2543112" cy="2379436"/>
            </a:xfrm>
          </p:grpSpPr>
          <p:sp>
            <p:nvSpPr>
              <p:cNvPr id="71" name="矩形 70"/>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0" name="文本框 39"/>
            <p:cNvSpPr txBox="1">
              <a:spLocks noChangeArrowheads="1"/>
            </p:cNvSpPr>
            <p:nvPr/>
          </p:nvSpPr>
          <p:spPr bwMode="auto">
            <a:xfrm>
              <a:off x="2781026" y="1805798"/>
              <a:ext cx="729926"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73" name="组合 42"/>
          <p:cNvGrpSpPr/>
          <p:nvPr/>
        </p:nvGrpSpPr>
        <p:grpSpPr bwMode="auto">
          <a:xfrm>
            <a:off x="5703136" y="4437020"/>
            <a:ext cx="3980560" cy="553573"/>
            <a:chOff x="3859762" y="1809521"/>
            <a:chExt cx="5116559" cy="711133"/>
          </a:xfrm>
        </p:grpSpPr>
        <p:grpSp>
          <p:nvGrpSpPr>
            <p:cNvPr id="74" name="组合 36"/>
            <p:cNvGrpSpPr/>
            <p:nvPr/>
          </p:nvGrpSpPr>
          <p:grpSpPr bwMode="auto">
            <a:xfrm>
              <a:off x="3859762" y="1809521"/>
              <a:ext cx="5116559" cy="711133"/>
              <a:chOff x="3856314" y="1762464"/>
              <a:chExt cx="2383183" cy="2379436"/>
            </a:xfrm>
          </p:grpSpPr>
          <p:sp>
            <p:nvSpPr>
              <p:cNvPr id="76" name="矩形 75"/>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5" name="矩形 7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grpSp>
        <p:nvGrpSpPr>
          <p:cNvPr id="78" name="组合 41"/>
          <p:cNvGrpSpPr/>
          <p:nvPr/>
        </p:nvGrpSpPr>
        <p:grpSpPr bwMode="auto">
          <a:xfrm>
            <a:off x="4814401" y="5215679"/>
            <a:ext cx="613818" cy="555771"/>
            <a:chOff x="2727102" y="1805798"/>
            <a:chExt cx="789301" cy="714855"/>
          </a:xfrm>
        </p:grpSpPr>
        <p:grpSp>
          <p:nvGrpSpPr>
            <p:cNvPr id="79" name="组合 35"/>
            <p:cNvGrpSpPr/>
            <p:nvPr/>
          </p:nvGrpSpPr>
          <p:grpSpPr bwMode="auto">
            <a:xfrm>
              <a:off x="2727102" y="1809520"/>
              <a:ext cx="789301" cy="711133"/>
              <a:chOff x="3696385" y="1762464"/>
              <a:chExt cx="2543112" cy="2379436"/>
            </a:xfrm>
          </p:grpSpPr>
          <p:sp>
            <p:nvSpPr>
              <p:cNvPr id="81" name="矩形 8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83" name="组合 42"/>
          <p:cNvGrpSpPr/>
          <p:nvPr/>
        </p:nvGrpSpPr>
        <p:grpSpPr bwMode="auto">
          <a:xfrm>
            <a:off x="5703136" y="5217877"/>
            <a:ext cx="3980560" cy="553573"/>
            <a:chOff x="3859762" y="1809521"/>
            <a:chExt cx="5116559" cy="711133"/>
          </a:xfrm>
        </p:grpSpPr>
        <p:grpSp>
          <p:nvGrpSpPr>
            <p:cNvPr id="84" name="组合 36"/>
            <p:cNvGrpSpPr/>
            <p:nvPr/>
          </p:nvGrpSpPr>
          <p:grpSpPr bwMode="auto">
            <a:xfrm>
              <a:off x="3859762" y="1809521"/>
              <a:ext cx="5116559" cy="711133"/>
              <a:chOff x="3856314" y="1762464"/>
              <a:chExt cx="2383183" cy="2379436"/>
            </a:xfrm>
          </p:grpSpPr>
          <p:sp>
            <p:nvSpPr>
              <p:cNvPr id="86" name="矩形 8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5" name="矩形 8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childTnLst>
                          </p:cTn>
                        </p:par>
                        <p:par>
                          <p:cTn id="17" fill="hold">
                            <p:stCondLst>
                              <p:cond delay="1000"/>
                            </p:stCondLst>
                            <p:childTnLst>
                              <p:par>
                                <p:cTn id="18" presetID="2" presetClass="entr" presetSubtype="8" decel="10000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750" fill="hold"/>
                                        <p:tgtEl>
                                          <p:spTgt spid="58"/>
                                        </p:tgtEl>
                                        <p:attrNameLst>
                                          <p:attrName>ppt_x</p:attrName>
                                        </p:attrNameLst>
                                      </p:cBhvr>
                                      <p:tavLst>
                                        <p:tav tm="0">
                                          <p:val>
                                            <p:strVal val="0-#ppt_w/2"/>
                                          </p:val>
                                        </p:tav>
                                        <p:tav tm="100000">
                                          <p:val>
                                            <p:strVal val="#ppt_x"/>
                                          </p:val>
                                        </p:tav>
                                      </p:tavLst>
                                    </p:anim>
                                    <p:anim calcmode="lin" valueType="num">
                                      <p:cBhvr additive="base">
                                        <p:cTn id="21" dur="750" fill="hold"/>
                                        <p:tgtEl>
                                          <p:spTgt spid="58"/>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750"/>
                                        <p:tgtEl>
                                          <p:spTgt spid="63"/>
                                        </p:tgtEl>
                                      </p:cBhvr>
                                    </p:animEffect>
                                  </p:childTnLst>
                                </p:cTn>
                              </p:par>
                            </p:childTnLst>
                          </p:cTn>
                        </p:par>
                        <p:par>
                          <p:cTn id="25" fill="hold">
                            <p:stCondLst>
                              <p:cond delay="2000"/>
                            </p:stCondLst>
                            <p:childTnLst>
                              <p:par>
                                <p:cTn id="26" presetID="2" presetClass="entr" presetSubtype="8" decel="100000"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750" fill="hold"/>
                                        <p:tgtEl>
                                          <p:spTgt spid="68"/>
                                        </p:tgtEl>
                                        <p:attrNameLst>
                                          <p:attrName>ppt_x</p:attrName>
                                        </p:attrNameLst>
                                      </p:cBhvr>
                                      <p:tavLst>
                                        <p:tav tm="0">
                                          <p:val>
                                            <p:strVal val="0-#ppt_w/2"/>
                                          </p:val>
                                        </p:tav>
                                        <p:tav tm="100000">
                                          <p:val>
                                            <p:strVal val="#ppt_x"/>
                                          </p:val>
                                        </p:tav>
                                      </p:tavLst>
                                    </p:anim>
                                    <p:anim calcmode="lin" valueType="num">
                                      <p:cBhvr additive="base">
                                        <p:cTn id="29" dur="750" fill="hold"/>
                                        <p:tgtEl>
                                          <p:spTgt spid="68"/>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750"/>
                                        <p:tgtEl>
                                          <p:spTgt spid="73"/>
                                        </p:tgtEl>
                                      </p:cBhvr>
                                    </p:animEffect>
                                  </p:childTnLst>
                                </p:cTn>
                              </p:par>
                            </p:childTnLst>
                          </p:cTn>
                        </p:par>
                        <p:par>
                          <p:cTn id="33" fill="hold">
                            <p:stCondLst>
                              <p:cond delay="3000"/>
                            </p:stCondLst>
                            <p:childTnLst>
                              <p:par>
                                <p:cTn id="34" presetID="2" presetClass="entr" presetSubtype="8" decel="100000"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750" fill="hold"/>
                                        <p:tgtEl>
                                          <p:spTgt spid="78"/>
                                        </p:tgtEl>
                                        <p:attrNameLst>
                                          <p:attrName>ppt_x</p:attrName>
                                        </p:attrNameLst>
                                      </p:cBhvr>
                                      <p:tavLst>
                                        <p:tav tm="0">
                                          <p:val>
                                            <p:strVal val="0-#ppt_w/2"/>
                                          </p:val>
                                        </p:tav>
                                        <p:tav tm="100000">
                                          <p:val>
                                            <p:strVal val="#ppt_x"/>
                                          </p:val>
                                        </p:tav>
                                      </p:tavLst>
                                    </p:anim>
                                    <p:anim calcmode="lin" valueType="num">
                                      <p:cBhvr additive="base">
                                        <p:cTn id="37" dur="750" fill="hold"/>
                                        <p:tgtEl>
                                          <p:spTgt spid="78"/>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5"/>
          <p:cNvSpPr/>
          <p:nvPr/>
        </p:nvSpPr>
        <p:spPr bwMode="auto">
          <a:xfrm>
            <a:off x="7019968" y="2925961"/>
            <a:ext cx="1119012" cy="2386409"/>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en-US" sz="1400">
              <a:solidFill>
                <a:prstClr val="black"/>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4" name="Freeform 6"/>
          <p:cNvSpPr/>
          <p:nvPr/>
        </p:nvSpPr>
        <p:spPr bwMode="auto">
          <a:xfrm>
            <a:off x="5411280" y="5021706"/>
            <a:ext cx="2445766" cy="1029107"/>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en-US" sz="1400">
              <a:solidFill>
                <a:prstClr val="black"/>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Freeform 7"/>
          <p:cNvSpPr/>
          <p:nvPr/>
        </p:nvSpPr>
        <p:spPr bwMode="auto">
          <a:xfrm>
            <a:off x="4379554" y="3749071"/>
            <a:ext cx="1454192" cy="2260717"/>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en-US" sz="1400">
              <a:solidFill>
                <a:prstClr val="black"/>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0" name="Freeform 8"/>
          <p:cNvSpPr/>
          <p:nvPr/>
        </p:nvSpPr>
        <p:spPr bwMode="auto">
          <a:xfrm>
            <a:off x="4300123" y="2512223"/>
            <a:ext cx="1926412" cy="1842616"/>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rgbClr val="0070C0"/>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en-US" sz="1400" dirty="0">
              <a:solidFill>
                <a:prstClr val="black"/>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Freeform 9"/>
          <p:cNvSpPr/>
          <p:nvPr/>
        </p:nvSpPr>
        <p:spPr bwMode="auto">
          <a:xfrm>
            <a:off x="5468015" y="2280041"/>
            <a:ext cx="2197873" cy="1482996"/>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91429" tIns="45714" rIns="91429" bIns="45714" numCol="1" anchor="t" anchorCtr="0" compatLnSpc="1"/>
          <a:lstStyle/>
          <a:p>
            <a:pPr>
              <a:lnSpc>
                <a:spcPct val="130000"/>
              </a:lnSpc>
            </a:pPr>
            <a:endParaRPr lang="en-US" sz="1400">
              <a:solidFill>
                <a:prstClr val="black"/>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 name="Oval 9"/>
          <p:cNvSpPr/>
          <p:nvPr/>
        </p:nvSpPr>
        <p:spPr>
          <a:xfrm>
            <a:off x="7232729" y="4752966"/>
            <a:ext cx="399620" cy="3996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4</a:t>
            </a:r>
            <a:endPar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 name="Oval 10"/>
          <p:cNvSpPr/>
          <p:nvPr/>
        </p:nvSpPr>
        <p:spPr>
          <a:xfrm>
            <a:off x="7115186" y="3096697"/>
            <a:ext cx="399620" cy="3996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3</a:t>
            </a:r>
            <a:endPar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Oval 17"/>
          <p:cNvSpPr/>
          <p:nvPr/>
        </p:nvSpPr>
        <p:spPr>
          <a:xfrm>
            <a:off x="5630520" y="5318880"/>
            <a:ext cx="399620" cy="3996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5</a:t>
            </a:r>
            <a:endPar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Oval 18"/>
          <p:cNvSpPr/>
          <p:nvPr/>
        </p:nvSpPr>
        <p:spPr>
          <a:xfrm>
            <a:off x="4562001" y="4048093"/>
            <a:ext cx="399620" cy="3996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1</a:t>
            </a:r>
            <a:endPar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0" name="Oval 19"/>
          <p:cNvSpPr/>
          <p:nvPr/>
        </p:nvSpPr>
        <p:spPr>
          <a:xfrm>
            <a:off x="5543673" y="2675257"/>
            <a:ext cx="399620" cy="399620"/>
          </a:xfrm>
          <a:prstGeom prst="ellipse">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2</a:t>
            </a:r>
            <a:endParaRPr lang="en-US" sz="20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Rectangle 4"/>
          <p:cNvSpPr/>
          <p:nvPr/>
        </p:nvSpPr>
        <p:spPr>
          <a:xfrm>
            <a:off x="7174704" y="4118433"/>
            <a:ext cx="969586" cy="626454"/>
          </a:xfrm>
          <a:prstGeom prst="rect">
            <a:avLst/>
          </a:prstGeom>
        </p:spPr>
        <p:txBody>
          <a:bodyPr wrap="square">
            <a:spAutoFit/>
          </a:bodyPr>
          <a:lstStyle/>
          <a:p>
            <a:pPr algn="just">
              <a:lnSpc>
                <a:spcPct val="130000"/>
              </a:lnSpc>
            </a:pPr>
            <a:r>
              <a:rPr lang="zh-CN" altLang="en-US" sz="140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Rectangle 16"/>
          <p:cNvSpPr/>
          <p:nvPr/>
        </p:nvSpPr>
        <p:spPr>
          <a:xfrm>
            <a:off x="6394505" y="2507748"/>
            <a:ext cx="969586" cy="626454"/>
          </a:xfrm>
          <a:prstGeom prst="rect">
            <a:avLst/>
          </a:prstGeom>
        </p:spPr>
        <p:txBody>
          <a:bodyPr wrap="square">
            <a:spAutoFit/>
          </a:bodyPr>
          <a:lstStyle/>
          <a:p>
            <a:pPr algn="just">
              <a:lnSpc>
                <a:spcPct val="130000"/>
              </a:lnSpc>
            </a:pPr>
            <a:r>
              <a:rPr lang="zh-CN" alt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Rectangle 20"/>
          <p:cNvSpPr/>
          <p:nvPr/>
        </p:nvSpPr>
        <p:spPr>
          <a:xfrm>
            <a:off x="4662165" y="2994233"/>
            <a:ext cx="969586" cy="626454"/>
          </a:xfrm>
          <a:prstGeom prst="rect">
            <a:avLst/>
          </a:prstGeom>
        </p:spPr>
        <p:txBody>
          <a:bodyPr wrap="square">
            <a:spAutoFit/>
          </a:bodyPr>
          <a:lstStyle/>
          <a:p>
            <a:pPr algn="just">
              <a:lnSpc>
                <a:spcPct val="130000"/>
              </a:lnSpc>
            </a:pPr>
            <a:r>
              <a:rPr lang="zh-CN" alt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Rectangle 21"/>
          <p:cNvSpPr/>
          <p:nvPr/>
        </p:nvSpPr>
        <p:spPr>
          <a:xfrm>
            <a:off x="4441694" y="4507479"/>
            <a:ext cx="969586" cy="626454"/>
          </a:xfrm>
          <a:prstGeom prst="rect">
            <a:avLst/>
          </a:prstGeom>
        </p:spPr>
        <p:txBody>
          <a:bodyPr wrap="square">
            <a:spAutoFit/>
          </a:bodyPr>
          <a:lstStyle/>
          <a:p>
            <a:pPr algn="just">
              <a:lnSpc>
                <a:spcPct val="130000"/>
              </a:lnSpc>
            </a:pPr>
            <a:r>
              <a:rPr lang="zh-CN" alt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Rectangle 25"/>
          <p:cNvSpPr/>
          <p:nvPr/>
        </p:nvSpPr>
        <p:spPr>
          <a:xfrm>
            <a:off x="6056816" y="5366955"/>
            <a:ext cx="969586" cy="626454"/>
          </a:xfrm>
          <a:prstGeom prst="rect">
            <a:avLst/>
          </a:prstGeom>
        </p:spPr>
        <p:txBody>
          <a:bodyPr wrap="square">
            <a:spAutoFit/>
          </a:bodyPr>
          <a:lstStyle/>
          <a:p>
            <a:pPr algn="just">
              <a:lnSpc>
                <a:spcPct val="130000"/>
              </a:lnSpc>
            </a:pPr>
            <a:r>
              <a:rPr lang="zh-CN" altLang="en-US" sz="140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sz="1400"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TextBox 20"/>
          <p:cNvSpPr txBox="1"/>
          <p:nvPr/>
        </p:nvSpPr>
        <p:spPr bwMode="auto">
          <a:xfrm>
            <a:off x="835816" y="4983430"/>
            <a:ext cx="3825986" cy="631466"/>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TextBox 19"/>
          <p:cNvSpPr txBox="1">
            <a:spLocks noChangeArrowheads="1"/>
          </p:cNvSpPr>
          <p:nvPr/>
        </p:nvSpPr>
        <p:spPr bwMode="auto">
          <a:xfrm>
            <a:off x="848974" y="4578346"/>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20"/>
          <p:cNvSpPr txBox="1"/>
          <p:nvPr/>
        </p:nvSpPr>
        <p:spPr bwMode="auto">
          <a:xfrm>
            <a:off x="835816" y="2283093"/>
            <a:ext cx="3825986" cy="631466"/>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19"/>
          <p:cNvSpPr txBox="1">
            <a:spLocks noChangeArrowheads="1"/>
          </p:cNvSpPr>
          <p:nvPr/>
        </p:nvSpPr>
        <p:spPr bwMode="auto">
          <a:xfrm>
            <a:off x="848974" y="1878009"/>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TextBox 20"/>
          <p:cNvSpPr txBox="1"/>
          <p:nvPr/>
        </p:nvSpPr>
        <p:spPr bwMode="auto">
          <a:xfrm>
            <a:off x="6558745" y="1617962"/>
            <a:ext cx="3825986" cy="631466"/>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TextBox 19"/>
          <p:cNvSpPr txBox="1">
            <a:spLocks noChangeArrowheads="1"/>
          </p:cNvSpPr>
          <p:nvPr/>
        </p:nvSpPr>
        <p:spPr bwMode="auto">
          <a:xfrm>
            <a:off x="6552582" y="1212878"/>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20"/>
          <p:cNvSpPr txBox="1"/>
          <p:nvPr/>
        </p:nvSpPr>
        <p:spPr bwMode="auto">
          <a:xfrm>
            <a:off x="8459321" y="3816081"/>
            <a:ext cx="3825986" cy="631466"/>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TextBox 19"/>
          <p:cNvSpPr txBox="1">
            <a:spLocks noChangeArrowheads="1"/>
          </p:cNvSpPr>
          <p:nvPr/>
        </p:nvSpPr>
        <p:spPr bwMode="auto">
          <a:xfrm>
            <a:off x="8453158" y="3410997"/>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TextBox 20"/>
          <p:cNvSpPr txBox="1"/>
          <p:nvPr/>
        </p:nvSpPr>
        <p:spPr bwMode="auto">
          <a:xfrm>
            <a:off x="7530281" y="5784239"/>
            <a:ext cx="3825986" cy="657499"/>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TextBox 19"/>
          <p:cNvSpPr txBox="1">
            <a:spLocks noChangeArrowheads="1"/>
          </p:cNvSpPr>
          <p:nvPr/>
        </p:nvSpPr>
        <p:spPr bwMode="auto">
          <a:xfrm>
            <a:off x="7524118" y="5379155"/>
            <a:ext cx="2316197"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14978"/>
              <a:chOff x="-23476" y="-94997"/>
              <a:chExt cx="12880639" cy="614978"/>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7655674"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 calcmode="lin" valueType="num">
                                      <p:cBhvr>
                                        <p:cTn id="83" dur="500" fill="hold"/>
                                        <p:tgtEl>
                                          <p:spTgt spid="28"/>
                                        </p:tgtEl>
                                        <p:attrNameLst>
                                          <p:attrName>style.rotation</p:attrName>
                                        </p:attrNameLst>
                                      </p:cBhvr>
                                      <p:tavLst>
                                        <p:tav tm="0">
                                          <p:val>
                                            <p:fltVal val="90"/>
                                          </p:val>
                                        </p:tav>
                                        <p:tav tm="100000">
                                          <p:val>
                                            <p:fltVal val="0"/>
                                          </p:val>
                                        </p:tav>
                                      </p:tavLst>
                                    </p:anim>
                                    <p:animEffect transition="in" filter="fade">
                                      <p:cBhvr>
                                        <p:cTn id="84" dur="500"/>
                                        <p:tgtEl>
                                          <p:spTgt spid="28"/>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 calcmode="lin" valueType="num">
                                      <p:cBhvr>
                                        <p:cTn id="89" dur="500" fill="hold"/>
                                        <p:tgtEl>
                                          <p:spTgt spid="27"/>
                                        </p:tgtEl>
                                        <p:attrNameLst>
                                          <p:attrName>style.rotation</p:attrName>
                                        </p:attrNameLst>
                                      </p:cBhvr>
                                      <p:tavLst>
                                        <p:tav tm="0">
                                          <p:val>
                                            <p:fltVal val="90"/>
                                          </p:val>
                                        </p:tav>
                                        <p:tav tm="100000">
                                          <p:val>
                                            <p:fltVal val="0"/>
                                          </p:val>
                                        </p:tav>
                                      </p:tavLst>
                                    </p:anim>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 calcmode="lin" valueType="num">
                                      <p:cBhvr>
                                        <p:cTn id="97" dur="500" fill="hold"/>
                                        <p:tgtEl>
                                          <p:spTgt spid="40"/>
                                        </p:tgtEl>
                                        <p:attrNameLst>
                                          <p:attrName>style.rotation</p:attrName>
                                        </p:attrNameLst>
                                      </p:cBhvr>
                                      <p:tavLst>
                                        <p:tav tm="0">
                                          <p:val>
                                            <p:fltVal val="90"/>
                                          </p:val>
                                        </p:tav>
                                        <p:tav tm="100000">
                                          <p:val>
                                            <p:fltVal val="0"/>
                                          </p:val>
                                        </p:tav>
                                      </p:tavLst>
                                    </p:anim>
                                    <p:animEffect transition="in" filter="fade">
                                      <p:cBhvr>
                                        <p:cTn id="98" dur="500"/>
                                        <p:tgtEl>
                                          <p:spTgt spid="40"/>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p:cTn id="101" dur="500" fill="hold"/>
                                        <p:tgtEl>
                                          <p:spTgt spid="37"/>
                                        </p:tgtEl>
                                        <p:attrNameLst>
                                          <p:attrName>ppt_w</p:attrName>
                                        </p:attrNameLst>
                                      </p:cBhvr>
                                      <p:tavLst>
                                        <p:tav tm="0">
                                          <p:val>
                                            <p:fltVal val="0"/>
                                          </p:val>
                                        </p:tav>
                                        <p:tav tm="100000">
                                          <p:val>
                                            <p:strVal val="#ppt_w"/>
                                          </p:val>
                                        </p:tav>
                                      </p:tavLst>
                                    </p:anim>
                                    <p:anim calcmode="lin" valueType="num">
                                      <p:cBhvr>
                                        <p:cTn id="102" dur="500" fill="hold"/>
                                        <p:tgtEl>
                                          <p:spTgt spid="37"/>
                                        </p:tgtEl>
                                        <p:attrNameLst>
                                          <p:attrName>ppt_h</p:attrName>
                                        </p:attrNameLst>
                                      </p:cBhvr>
                                      <p:tavLst>
                                        <p:tav tm="0">
                                          <p:val>
                                            <p:fltVal val="0"/>
                                          </p:val>
                                        </p:tav>
                                        <p:tav tm="100000">
                                          <p:val>
                                            <p:strVal val="#ppt_h"/>
                                          </p:val>
                                        </p:tav>
                                      </p:tavLst>
                                    </p:anim>
                                    <p:anim calcmode="lin" valueType="num">
                                      <p:cBhvr>
                                        <p:cTn id="103" dur="500" fill="hold"/>
                                        <p:tgtEl>
                                          <p:spTgt spid="37"/>
                                        </p:tgtEl>
                                        <p:attrNameLst>
                                          <p:attrName>style.rotation</p:attrName>
                                        </p:attrNameLst>
                                      </p:cBhvr>
                                      <p:tavLst>
                                        <p:tav tm="0">
                                          <p:val>
                                            <p:fltVal val="90"/>
                                          </p:val>
                                        </p:tav>
                                        <p:tav tm="100000">
                                          <p:val>
                                            <p:fltVal val="0"/>
                                          </p:val>
                                        </p:tav>
                                      </p:tavLst>
                                    </p:anim>
                                    <p:animEffect transition="in" filter="fade">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0" nodeType="click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p:cTn id="109" dur="500" fill="hold"/>
                                        <p:tgtEl>
                                          <p:spTgt spid="42"/>
                                        </p:tgtEl>
                                        <p:attrNameLst>
                                          <p:attrName>ppt_w</p:attrName>
                                        </p:attrNameLst>
                                      </p:cBhvr>
                                      <p:tavLst>
                                        <p:tav tm="0">
                                          <p:val>
                                            <p:fltVal val="0"/>
                                          </p:val>
                                        </p:tav>
                                        <p:tav tm="100000">
                                          <p:val>
                                            <p:strVal val="#ppt_w"/>
                                          </p:val>
                                        </p:tav>
                                      </p:tavLst>
                                    </p:anim>
                                    <p:anim calcmode="lin" valueType="num">
                                      <p:cBhvr>
                                        <p:cTn id="110" dur="500" fill="hold"/>
                                        <p:tgtEl>
                                          <p:spTgt spid="42"/>
                                        </p:tgtEl>
                                        <p:attrNameLst>
                                          <p:attrName>ppt_h</p:attrName>
                                        </p:attrNameLst>
                                      </p:cBhvr>
                                      <p:tavLst>
                                        <p:tav tm="0">
                                          <p:val>
                                            <p:fltVal val="0"/>
                                          </p:val>
                                        </p:tav>
                                        <p:tav tm="100000">
                                          <p:val>
                                            <p:strVal val="#ppt_h"/>
                                          </p:val>
                                        </p:tav>
                                      </p:tavLst>
                                    </p:anim>
                                    <p:anim calcmode="lin" valueType="num">
                                      <p:cBhvr>
                                        <p:cTn id="111" dur="500" fill="hold"/>
                                        <p:tgtEl>
                                          <p:spTgt spid="42"/>
                                        </p:tgtEl>
                                        <p:attrNameLst>
                                          <p:attrName>style.rotation</p:attrName>
                                        </p:attrNameLst>
                                      </p:cBhvr>
                                      <p:tavLst>
                                        <p:tav tm="0">
                                          <p:val>
                                            <p:fltVal val="90"/>
                                          </p:val>
                                        </p:tav>
                                        <p:tav tm="100000">
                                          <p:val>
                                            <p:fltVal val="0"/>
                                          </p:val>
                                        </p:tav>
                                      </p:tavLst>
                                    </p:anim>
                                    <p:animEffect transition="in" filter="fade">
                                      <p:cBhvr>
                                        <p:cTn id="112" dur="500"/>
                                        <p:tgtEl>
                                          <p:spTgt spid="4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 calcmode="lin" valueType="num">
                                      <p:cBhvr>
                                        <p:cTn id="117" dur="500" fill="hold"/>
                                        <p:tgtEl>
                                          <p:spTgt spid="41"/>
                                        </p:tgtEl>
                                        <p:attrNameLst>
                                          <p:attrName>style.rotation</p:attrName>
                                        </p:attrNameLst>
                                      </p:cBhvr>
                                      <p:tavLst>
                                        <p:tav tm="0">
                                          <p:val>
                                            <p:fltVal val="90"/>
                                          </p:val>
                                        </p:tav>
                                        <p:tav tm="100000">
                                          <p:val>
                                            <p:fltVal val="0"/>
                                          </p:val>
                                        </p:tav>
                                      </p:tavLst>
                                    </p:anim>
                                    <p:animEffect transition="in" filter="fade">
                                      <p:cBhvr>
                                        <p:cTn id="118" dur="500"/>
                                        <p:tgtEl>
                                          <p:spTgt spid="41"/>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p:cTn id="123" dur="500" fill="hold"/>
                                        <p:tgtEl>
                                          <p:spTgt spid="44"/>
                                        </p:tgtEl>
                                        <p:attrNameLst>
                                          <p:attrName>ppt_w</p:attrName>
                                        </p:attrNameLst>
                                      </p:cBhvr>
                                      <p:tavLst>
                                        <p:tav tm="0">
                                          <p:val>
                                            <p:fltVal val="0"/>
                                          </p:val>
                                        </p:tav>
                                        <p:tav tm="100000">
                                          <p:val>
                                            <p:strVal val="#ppt_w"/>
                                          </p:val>
                                        </p:tav>
                                      </p:tavLst>
                                    </p:anim>
                                    <p:anim calcmode="lin" valueType="num">
                                      <p:cBhvr>
                                        <p:cTn id="124" dur="500" fill="hold"/>
                                        <p:tgtEl>
                                          <p:spTgt spid="44"/>
                                        </p:tgtEl>
                                        <p:attrNameLst>
                                          <p:attrName>ppt_h</p:attrName>
                                        </p:attrNameLst>
                                      </p:cBhvr>
                                      <p:tavLst>
                                        <p:tav tm="0">
                                          <p:val>
                                            <p:fltVal val="0"/>
                                          </p:val>
                                        </p:tav>
                                        <p:tav tm="100000">
                                          <p:val>
                                            <p:strVal val="#ppt_h"/>
                                          </p:val>
                                        </p:tav>
                                      </p:tavLst>
                                    </p:anim>
                                    <p:anim calcmode="lin" valueType="num">
                                      <p:cBhvr>
                                        <p:cTn id="125" dur="500" fill="hold"/>
                                        <p:tgtEl>
                                          <p:spTgt spid="44"/>
                                        </p:tgtEl>
                                        <p:attrNameLst>
                                          <p:attrName>style.rotation</p:attrName>
                                        </p:attrNameLst>
                                      </p:cBhvr>
                                      <p:tavLst>
                                        <p:tav tm="0">
                                          <p:val>
                                            <p:fltVal val="90"/>
                                          </p:val>
                                        </p:tav>
                                        <p:tav tm="100000">
                                          <p:val>
                                            <p:fltVal val="0"/>
                                          </p:val>
                                        </p:tav>
                                      </p:tavLst>
                                    </p:anim>
                                    <p:animEffect transition="in" filter="fade">
                                      <p:cBhvr>
                                        <p:cTn id="126" dur="500"/>
                                        <p:tgtEl>
                                          <p:spTgt spid="44"/>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p:cTn id="129" dur="500" fill="hold"/>
                                        <p:tgtEl>
                                          <p:spTgt spid="43"/>
                                        </p:tgtEl>
                                        <p:attrNameLst>
                                          <p:attrName>ppt_w</p:attrName>
                                        </p:attrNameLst>
                                      </p:cBhvr>
                                      <p:tavLst>
                                        <p:tav tm="0">
                                          <p:val>
                                            <p:fltVal val="0"/>
                                          </p:val>
                                        </p:tav>
                                        <p:tav tm="100000">
                                          <p:val>
                                            <p:strVal val="#ppt_w"/>
                                          </p:val>
                                        </p:tav>
                                      </p:tavLst>
                                    </p:anim>
                                    <p:anim calcmode="lin" valueType="num">
                                      <p:cBhvr>
                                        <p:cTn id="130" dur="500" fill="hold"/>
                                        <p:tgtEl>
                                          <p:spTgt spid="43"/>
                                        </p:tgtEl>
                                        <p:attrNameLst>
                                          <p:attrName>ppt_h</p:attrName>
                                        </p:attrNameLst>
                                      </p:cBhvr>
                                      <p:tavLst>
                                        <p:tav tm="0">
                                          <p:val>
                                            <p:fltVal val="0"/>
                                          </p:val>
                                        </p:tav>
                                        <p:tav tm="100000">
                                          <p:val>
                                            <p:strVal val="#ppt_h"/>
                                          </p:val>
                                        </p:tav>
                                      </p:tavLst>
                                    </p:anim>
                                    <p:anim calcmode="lin" valueType="num">
                                      <p:cBhvr>
                                        <p:cTn id="131" dur="500" fill="hold"/>
                                        <p:tgtEl>
                                          <p:spTgt spid="43"/>
                                        </p:tgtEl>
                                        <p:attrNameLst>
                                          <p:attrName>style.rotation</p:attrName>
                                        </p:attrNameLst>
                                      </p:cBhvr>
                                      <p:tavLst>
                                        <p:tav tm="0">
                                          <p:val>
                                            <p:fltVal val="90"/>
                                          </p:val>
                                        </p:tav>
                                        <p:tav tm="100000">
                                          <p:val>
                                            <p:fltVal val="0"/>
                                          </p:val>
                                        </p:tav>
                                      </p:tavLst>
                                    </p:anim>
                                    <p:animEffect transition="in" filter="fade">
                                      <p:cBhvr>
                                        <p:cTn id="132" dur="500"/>
                                        <p:tgtEl>
                                          <p:spTgt spid="43"/>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 calcmode="lin" valueType="num">
                                      <p:cBhvr>
                                        <p:cTn id="137" dur="500" fill="hold"/>
                                        <p:tgtEl>
                                          <p:spTgt spid="46"/>
                                        </p:tgtEl>
                                        <p:attrNameLst>
                                          <p:attrName>ppt_w</p:attrName>
                                        </p:attrNameLst>
                                      </p:cBhvr>
                                      <p:tavLst>
                                        <p:tav tm="0">
                                          <p:val>
                                            <p:fltVal val="0"/>
                                          </p:val>
                                        </p:tav>
                                        <p:tav tm="100000">
                                          <p:val>
                                            <p:strVal val="#ppt_w"/>
                                          </p:val>
                                        </p:tav>
                                      </p:tavLst>
                                    </p:anim>
                                    <p:anim calcmode="lin" valueType="num">
                                      <p:cBhvr>
                                        <p:cTn id="138" dur="500" fill="hold"/>
                                        <p:tgtEl>
                                          <p:spTgt spid="46"/>
                                        </p:tgtEl>
                                        <p:attrNameLst>
                                          <p:attrName>ppt_h</p:attrName>
                                        </p:attrNameLst>
                                      </p:cBhvr>
                                      <p:tavLst>
                                        <p:tav tm="0">
                                          <p:val>
                                            <p:fltVal val="0"/>
                                          </p:val>
                                        </p:tav>
                                        <p:tav tm="100000">
                                          <p:val>
                                            <p:strVal val="#ppt_h"/>
                                          </p:val>
                                        </p:tav>
                                      </p:tavLst>
                                    </p:anim>
                                    <p:anim calcmode="lin" valueType="num">
                                      <p:cBhvr>
                                        <p:cTn id="139" dur="500" fill="hold"/>
                                        <p:tgtEl>
                                          <p:spTgt spid="46"/>
                                        </p:tgtEl>
                                        <p:attrNameLst>
                                          <p:attrName>style.rotation</p:attrName>
                                        </p:attrNameLst>
                                      </p:cBhvr>
                                      <p:tavLst>
                                        <p:tav tm="0">
                                          <p:val>
                                            <p:fltVal val="90"/>
                                          </p:val>
                                        </p:tav>
                                        <p:tav tm="100000">
                                          <p:val>
                                            <p:fltVal val="0"/>
                                          </p:val>
                                        </p:tav>
                                      </p:tavLst>
                                    </p:anim>
                                    <p:animEffect transition="in" filter="fade">
                                      <p:cBhvr>
                                        <p:cTn id="140" dur="500"/>
                                        <p:tgtEl>
                                          <p:spTgt spid="46"/>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p:cTn id="143" dur="500" fill="hold"/>
                                        <p:tgtEl>
                                          <p:spTgt spid="45"/>
                                        </p:tgtEl>
                                        <p:attrNameLst>
                                          <p:attrName>ppt_w</p:attrName>
                                        </p:attrNameLst>
                                      </p:cBhvr>
                                      <p:tavLst>
                                        <p:tav tm="0">
                                          <p:val>
                                            <p:fltVal val="0"/>
                                          </p:val>
                                        </p:tav>
                                        <p:tav tm="100000">
                                          <p:val>
                                            <p:strVal val="#ppt_w"/>
                                          </p:val>
                                        </p:tav>
                                      </p:tavLst>
                                    </p:anim>
                                    <p:anim calcmode="lin" valueType="num">
                                      <p:cBhvr>
                                        <p:cTn id="144" dur="500" fill="hold"/>
                                        <p:tgtEl>
                                          <p:spTgt spid="45"/>
                                        </p:tgtEl>
                                        <p:attrNameLst>
                                          <p:attrName>ppt_h</p:attrName>
                                        </p:attrNameLst>
                                      </p:cBhvr>
                                      <p:tavLst>
                                        <p:tav tm="0">
                                          <p:val>
                                            <p:fltVal val="0"/>
                                          </p:val>
                                        </p:tav>
                                        <p:tav tm="100000">
                                          <p:val>
                                            <p:strVal val="#ppt_h"/>
                                          </p:val>
                                        </p:tav>
                                      </p:tavLst>
                                    </p:anim>
                                    <p:anim calcmode="lin" valueType="num">
                                      <p:cBhvr>
                                        <p:cTn id="145" dur="500" fill="hold"/>
                                        <p:tgtEl>
                                          <p:spTgt spid="45"/>
                                        </p:tgtEl>
                                        <p:attrNameLst>
                                          <p:attrName>style.rotation</p:attrName>
                                        </p:attrNameLst>
                                      </p:cBhvr>
                                      <p:tavLst>
                                        <p:tav tm="0">
                                          <p:val>
                                            <p:fltVal val="90"/>
                                          </p:val>
                                        </p:tav>
                                        <p:tav tm="100000">
                                          <p:val>
                                            <p:fltVal val="0"/>
                                          </p:val>
                                        </p:tav>
                                      </p:tavLst>
                                    </p:anim>
                                    <p:animEffect transition="in" filter="fade">
                                      <p:cBhvr>
                                        <p:cTn id="1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0" grpId="0" animBg="1"/>
      <p:bldP spid="35" grpId="0" animBg="1"/>
      <p:bldP spid="10" grpId="0" animBg="1"/>
      <p:bldP spid="11" grpId="0" animBg="1"/>
      <p:bldP spid="18" grpId="0" animBg="1"/>
      <p:bldP spid="19" grpId="0" animBg="1"/>
      <p:bldP spid="20" grpId="0" animBg="1"/>
      <p:bldP spid="5" grpId="0"/>
      <p:bldP spid="17" grpId="0"/>
      <p:bldP spid="21" grpId="0"/>
      <p:bldP spid="22" grpId="0"/>
      <p:bldP spid="26" grpId="0"/>
      <p:bldP spid="27" grpId="0"/>
      <p:bldP spid="28" grpId="0"/>
      <p:bldP spid="37" grpId="0"/>
      <p:bldP spid="40"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4" y="-18253"/>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05815" y="3532783"/>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1437448" y="2896334"/>
            <a:ext cx="2630522" cy="535465"/>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请替换文字内容</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1437448" y="3413335"/>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04</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500"/>
                            </p:stCondLst>
                            <p:childTnLst>
                              <p:par>
                                <p:cTn id="31" presetID="2" presetClass="entr" presetSubtype="2" fill="hold" grpId="0" nodeType="afterEffect">
                                  <p:stCondLst>
                                    <p:cond delay="0"/>
                                  </p:stCondLst>
                                  <p:iterate type="lt">
                                    <p:tmPct val="11429"/>
                                  </p:iterate>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4885"/>
                            </p:stCondLst>
                            <p:childTnLst>
                              <p:par>
                                <p:cTn id="36" presetID="26" presetClass="emph" presetSubtype="0" fill="hold" grpId="1" nodeType="afterEffect">
                                  <p:stCondLst>
                                    <p:cond delay="0"/>
                                  </p:stCondLst>
                                  <p:iterate type="lt">
                                    <p:tmPct val="20000"/>
                                  </p:iterate>
                                  <p:childTnLst>
                                    <p:animEffect transition="out" filter="fade">
                                      <p:cBhvr>
                                        <p:cTn id="37" dur="300" tmFilter="0, 0; .2, .5; .8, .5; 1, 0"/>
                                        <p:tgtEl>
                                          <p:spTgt spid="29"/>
                                        </p:tgtEl>
                                      </p:cBhvr>
                                    </p:animEffect>
                                    <p:animScale>
                                      <p:cBhvr>
                                        <p:cTn id="38"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9" grpId="0"/>
      <p:bldP spid="29" grpId="1"/>
      <p:bldP spid="8" grpId="0"/>
      <p:bldP spid="8"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p:cNvSpPr/>
          <p:nvPr/>
        </p:nvSpPr>
        <p:spPr bwMode="auto">
          <a:xfrm>
            <a:off x="6141454" y="3285991"/>
            <a:ext cx="2871128" cy="287048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450"/>
              </a:spcBef>
              <a:spcAft>
                <a:spcPts val="450"/>
              </a:spcAft>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 name="Freeform 6"/>
          <p:cNvSpPr/>
          <p:nvPr/>
        </p:nvSpPr>
        <p:spPr bwMode="auto">
          <a:xfrm>
            <a:off x="8482990" y="2623795"/>
            <a:ext cx="1625221" cy="162485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chemeClr val="tx1">
              <a:lumMod val="65000"/>
              <a:lumOff val="3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450"/>
              </a:spcBef>
              <a:spcAft>
                <a:spcPts val="450"/>
              </a:spcAft>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Freeform 8"/>
          <p:cNvSpPr/>
          <p:nvPr/>
        </p:nvSpPr>
        <p:spPr bwMode="auto">
          <a:xfrm>
            <a:off x="4163174" y="2650045"/>
            <a:ext cx="2267142" cy="2272469"/>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4"/>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tx1">
              <a:lumMod val="65000"/>
              <a:lumOff val="3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450"/>
              </a:spcBef>
              <a:spcAft>
                <a:spcPts val="450"/>
              </a:spcAft>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 name="Freeform 6"/>
          <p:cNvSpPr/>
          <p:nvPr/>
        </p:nvSpPr>
        <p:spPr bwMode="auto">
          <a:xfrm>
            <a:off x="2635947" y="2723948"/>
            <a:ext cx="1625221" cy="162485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30000"/>
              </a:lnSpc>
              <a:spcBef>
                <a:spcPts val="450"/>
              </a:spcBef>
              <a:spcAft>
                <a:spcPts val="450"/>
              </a:spcAft>
            </a:pPr>
            <a:r>
              <a:rPr lang="zh-CN" alt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en-US" sz="20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 name="TextBox 20"/>
          <p:cNvSpPr txBox="1"/>
          <p:nvPr/>
        </p:nvSpPr>
        <p:spPr bwMode="auto">
          <a:xfrm>
            <a:off x="986430" y="4533523"/>
            <a:ext cx="2757582" cy="817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2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 name="TextBox 19"/>
          <p:cNvSpPr txBox="1">
            <a:spLocks noChangeArrowheads="1"/>
          </p:cNvSpPr>
          <p:nvPr/>
        </p:nvSpPr>
        <p:spPr bwMode="auto">
          <a:xfrm>
            <a:off x="986433" y="4128437"/>
            <a:ext cx="2053675" cy="4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TextBox 20"/>
          <p:cNvSpPr txBox="1"/>
          <p:nvPr/>
        </p:nvSpPr>
        <p:spPr bwMode="auto">
          <a:xfrm>
            <a:off x="3694660" y="2000995"/>
            <a:ext cx="2757582" cy="817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2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TextBox 19"/>
          <p:cNvSpPr txBox="1">
            <a:spLocks noChangeArrowheads="1"/>
          </p:cNvSpPr>
          <p:nvPr/>
        </p:nvSpPr>
        <p:spPr bwMode="auto">
          <a:xfrm>
            <a:off x="3694663" y="1595908"/>
            <a:ext cx="2053675" cy="4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0" name="TextBox 20"/>
          <p:cNvSpPr txBox="1"/>
          <p:nvPr/>
        </p:nvSpPr>
        <p:spPr bwMode="auto">
          <a:xfrm>
            <a:off x="7517552" y="2020835"/>
            <a:ext cx="2757582" cy="817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2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TextBox 19"/>
          <p:cNvSpPr txBox="1">
            <a:spLocks noChangeArrowheads="1"/>
          </p:cNvSpPr>
          <p:nvPr/>
        </p:nvSpPr>
        <p:spPr bwMode="auto">
          <a:xfrm>
            <a:off x="7517555" y="1615749"/>
            <a:ext cx="2053675" cy="4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TextBox 20"/>
          <p:cNvSpPr txBox="1"/>
          <p:nvPr/>
        </p:nvSpPr>
        <p:spPr bwMode="auto">
          <a:xfrm>
            <a:off x="9012581" y="5221513"/>
            <a:ext cx="2757582" cy="795229"/>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2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TextBox 19"/>
          <p:cNvSpPr txBox="1">
            <a:spLocks noChangeArrowheads="1"/>
          </p:cNvSpPr>
          <p:nvPr/>
        </p:nvSpPr>
        <p:spPr bwMode="auto">
          <a:xfrm>
            <a:off x="9012584" y="4816427"/>
            <a:ext cx="2053675" cy="4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4" name="组合 33"/>
          <p:cNvGrpSpPr/>
          <p:nvPr/>
        </p:nvGrpSpPr>
        <p:grpSpPr>
          <a:xfrm>
            <a:off x="-23476" y="-94997"/>
            <a:ext cx="12892377" cy="7340492"/>
            <a:chOff x="-23476" y="-94997"/>
            <a:chExt cx="12892377" cy="7340492"/>
          </a:xfrm>
        </p:grpSpPr>
        <p:sp>
          <p:nvSpPr>
            <p:cNvPr id="35" name="矩形 3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6" name="组合 35"/>
            <p:cNvGrpSpPr/>
            <p:nvPr/>
          </p:nvGrpSpPr>
          <p:grpSpPr>
            <a:xfrm>
              <a:off x="-23476" y="-94997"/>
              <a:ext cx="12880639" cy="614978"/>
              <a:chOff x="-23476" y="-94997"/>
              <a:chExt cx="12880639" cy="614978"/>
            </a:xfrm>
          </p:grpSpPr>
          <p:sp>
            <p:nvSpPr>
              <p:cNvPr id="37" name="矩形 36"/>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8" name="矩形 37"/>
              <p:cNvSpPr/>
              <p:nvPr/>
            </p:nvSpPr>
            <p:spPr>
              <a:xfrm>
                <a:off x="7655674"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9"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0"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1"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2"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3"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100">
        <p14:prism/>
      </p:transition>
    </mc:Choice>
    <mc:Fallback>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0"/>
                                  </p:stCondLst>
                                  <p:childTnLst>
                                    <p:animRot by="21600000">
                                      <p:cBhvr>
                                        <p:cTn id="10" dur="2000" fill="hold"/>
                                        <p:tgtEl>
                                          <p:spTgt spid="10"/>
                                        </p:tgtEl>
                                        <p:attrNameLst>
                                          <p:attrName>r</p:attrName>
                                        </p:attrNameLst>
                                      </p:cBhvr>
                                    </p:animRot>
                                  </p:childTnLst>
                                </p:cTn>
                              </p:par>
                              <p:par>
                                <p:cTn id="11" presetID="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grpId="1" nodeType="withEffect">
                                  <p:stCondLst>
                                    <p:cond delay="0"/>
                                  </p:stCondLst>
                                  <p:childTnLst>
                                    <p:animRot by="21600000">
                                      <p:cBhvr>
                                        <p:cTn id="16" dur="2000" fill="hold"/>
                                        <p:tgtEl>
                                          <p:spTgt spid="5"/>
                                        </p:tgtEl>
                                        <p:attrNameLst>
                                          <p:attrName>r</p:attrName>
                                        </p:attrNameLst>
                                      </p:cBhvr>
                                    </p:animRot>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8" presetClass="emph" presetSubtype="0" repeatCount="indefinite" fill="hold" grpId="1" nodeType="withEffect">
                                  <p:stCondLst>
                                    <p:cond delay="0"/>
                                  </p:stCondLst>
                                  <p:childTnLst>
                                    <p:animRot by="21600000">
                                      <p:cBhvr>
                                        <p:cTn id="22" dur="2000" fill="hold"/>
                                        <p:tgtEl>
                                          <p:spTgt spid="3"/>
                                        </p:tgtEl>
                                        <p:attrNameLst>
                                          <p:attrName>r</p:attrName>
                                        </p:attrNameLst>
                                      </p:cBhvr>
                                    </p:animRot>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8" presetClass="emph" presetSubtype="0" repeatCount="indefinite" fill="hold" grpId="1" nodeType="withEffect">
                                  <p:stCondLst>
                                    <p:cond delay="0"/>
                                  </p:stCondLst>
                                  <p:childTnLst>
                                    <p:animRot by="21600000">
                                      <p:cBhvr>
                                        <p:cTn id="28" dur="2000" fill="hold"/>
                                        <p:tgtEl>
                                          <p:spTgt spid="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250" fill="hold"/>
                                        <p:tgtEl>
                                          <p:spTgt spid="16"/>
                                        </p:tgtEl>
                                        <p:attrNameLst>
                                          <p:attrName>ppt_x</p:attrName>
                                        </p:attrNameLst>
                                      </p:cBhvr>
                                      <p:tavLst>
                                        <p:tav tm="0">
                                          <p:val>
                                            <p:strVal val="#ppt_x"/>
                                          </p:val>
                                        </p:tav>
                                        <p:tav tm="100000">
                                          <p:val>
                                            <p:strVal val="#ppt_x"/>
                                          </p:val>
                                        </p:tav>
                                      </p:tavLst>
                                    </p:anim>
                                    <p:anim calcmode="lin" valueType="num">
                                      <p:cBhvr additive="base">
                                        <p:cTn id="34" dur="25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250" fill="hold"/>
                                        <p:tgtEl>
                                          <p:spTgt spid="19"/>
                                        </p:tgtEl>
                                        <p:attrNameLst>
                                          <p:attrName>ppt_x</p:attrName>
                                        </p:attrNameLst>
                                      </p:cBhvr>
                                      <p:tavLst>
                                        <p:tav tm="0">
                                          <p:val>
                                            <p:strVal val="#ppt_x"/>
                                          </p:val>
                                        </p:tav>
                                        <p:tav tm="100000">
                                          <p:val>
                                            <p:strVal val="#ppt_x"/>
                                          </p:val>
                                        </p:tav>
                                      </p:tavLst>
                                    </p:anim>
                                    <p:anim calcmode="lin" valueType="num">
                                      <p:cBhvr additive="base">
                                        <p:cTn id="44" dur="25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250" fill="hold"/>
                                        <p:tgtEl>
                                          <p:spTgt spid="18"/>
                                        </p:tgtEl>
                                        <p:attrNameLst>
                                          <p:attrName>ppt_x</p:attrName>
                                        </p:attrNameLst>
                                      </p:cBhvr>
                                      <p:tavLst>
                                        <p:tav tm="0">
                                          <p:val>
                                            <p:strVal val="#ppt_x"/>
                                          </p:val>
                                        </p:tav>
                                        <p:tav tm="100000">
                                          <p:val>
                                            <p:strVal val="#ppt_x"/>
                                          </p:val>
                                        </p:tav>
                                      </p:tavLst>
                                    </p:anim>
                                    <p:anim calcmode="lin" valueType="num">
                                      <p:cBhvr additive="base">
                                        <p:cTn id="48"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250" fill="hold"/>
                                        <p:tgtEl>
                                          <p:spTgt spid="21"/>
                                        </p:tgtEl>
                                        <p:attrNameLst>
                                          <p:attrName>ppt_x</p:attrName>
                                        </p:attrNameLst>
                                      </p:cBhvr>
                                      <p:tavLst>
                                        <p:tav tm="0">
                                          <p:val>
                                            <p:strVal val="#ppt_x"/>
                                          </p:val>
                                        </p:tav>
                                        <p:tav tm="100000">
                                          <p:val>
                                            <p:strVal val="#ppt_x"/>
                                          </p:val>
                                        </p:tav>
                                      </p:tavLst>
                                    </p:anim>
                                    <p:anim calcmode="lin" valueType="num">
                                      <p:cBhvr additive="base">
                                        <p:cTn id="54" dur="25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250" fill="hold"/>
                                        <p:tgtEl>
                                          <p:spTgt spid="20"/>
                                        </p:tgtEl>
                                        <p:attrNameLst>
                                          <p:attrName>ppt_x</p:attrName>
                                        </p:attrNameLst>
                                      </p:cBhvr>
                                      <p:tavLst>
                                        <p:tav tm="0">
                                          <p:val>
                                            <p:strVal val="#ppt_x"/>
                                          </p:val>
                                        </p:tav>
                                        <p:tav tm="100000">
                                          <p:val>
                                            <p:strVal val="#ppt_x"/>
                                          </p:val>
                                        </p:tav>
                                      </p:tavLst>
                                    </p:anim>
                                    <p:anim calcmode="lin" valueType="num">
                                      <p:cBhvr additive="base">
                                        <p:cTn id="58"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250" fill="hold"/>
                                        <p:tgtEl>
                                          <p:spTgt spid="23"/>
                                        </p:tgtEl>
                                        <p:attrNameLst>
                                          <p:attrName>ppt_x</p:attrName>
                                        </p:attrNameLst>
                                      </p:cBhvr>
                                      <p:tavLst>
                                        <p:tav tm="0">
                                          <p:val>
                                            <p:strVal val="#ppt_x"/>
                                          </p:val>
                                        </p:tav>
                                        <p:tav tm="100000">
                                          <p:val>
                                            <p:strVal val="#ppt_x"/>
                                          </p:val>
                                        </p:tav>
                                      </p:tavLst>
                                    </p:anim>
                                    <p:anim calcmode="lin" valueType="num">
                                      <p:cBhvr additive="base">
                                        <p:cTn id="64" dur="2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250" fill="hold"/>
                                        <p:tgtEl>
                                          <p:spTgt spid="22"/>
                                        </p:tgtEl>
                                        <p:attrNameLst>
                                          <p:attrName>ppt_x</p:attrName>
                                        </p:attrNameLst>
                                      </p:cBhvr>
                                      <p:tavLst>
                                        <p:tav tm="0">
                                          <p:val>
                                            <p:strVal val="#ppt_x"/>
                                          </p:val>
                                        </p:tav>
                                        <p:tav tm="100000">
                                          <p:val>
                                            <p:strVal val="#ppt_x"/>
                                          </p:val>
                                        </p:tav>
                                      </p:tavLst>
                                    </p:anim>
                                    <p:anim calcmode="lin" valueType="num">
                                      <p:cBhvr additive="base">
                                        <p:cTn id="68" dur="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0" grpId="0" animBg="1"/>
      <p:bldP spid="10" grpId="1" animBg="1"/>
      <p:bldP spid="15" grpId="0"/>
      <p:bldP spid="16"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六边形 42"/>
          <p:cNvSpPr/>
          <p:nvPr/>
        </p:nvSpPr>
        <p:spPr>
          <a:xfrm>
            <a:off x="1582807" y="3534402"/>
            <a:ext cx="2658039" cy="2292716"/>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 name="六边形 13"/>
          <p:cNvSpPr/>
          <p:nvPr/>
        </p:nvSpPr>
        <p:spPr>
          <a:xfrm>
            <a:off x="3909113" y="2144495"/>
            <a:ext cx="2660140" cy="2292716"/>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 name="六边形 14"/>
          <p:cNvSpPr/>
          <p:nvPr/>
        </p:nvSpPr>
        <p:spPr>
          <a:xfrm>
            <a:off x="6298409" y="3544899"/>
            <a:ext cx="2660140" cy="2292716"/>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 name="六边形 15"/>
          <p:cNvSpPr/>
          <p:nvPr/>
        </p:nvSpPr>
        <p:spPr>
          <a:xfrm>
            <a:off x="8637319" y="2133996"/>
            <a:ext cx="2658039" cy="2292716"/>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六边形 16"/>
          <p:cNvSpPr/>
          <p:nvPr/>
        </p:nvSpPr>
        <p:spPr>
          <a:xfrm>
            <a:off x="2454121" y="2854146"/>
            <a:ext cx="615170" cy="531187"/>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六边形 17"/>
          <p:cNvSpPr/>
          <p:nvPr/>
        </p:nvSpPr>
        <p:spPr>
          <a:xfrm>
            <a:off x="4326926" y="4642969"/>
            <a:ext cx="615170" cy="531187"/>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六边形 18"/>
          <p:cNvSpPr/>
          <p:nvPr/>
        </p:nvSpPr>
        <p:spPr>
          <a:xfrm>
            <a:off x="5679041" y="4752145"/>
            <a:ext cx="615170" cy="531187"/>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0" name="六边形 19"/>
          <p:cNvSpPr/>
          <p:nvPr/>
        </p:nvSpPr>
        <p:spPr>
          <a:xfrm>
            <a:off x="7476264" y="2906634"/>
            <a:ext cx="398916" cy="342229"/>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六边形 20"/>
          <p:cNvSpPr/>
          <p:nvPr/>
        </p:nvSpPr>
        <p:spPr>
          <a:xfrm>
            <a:off x="6586048" y="2702978"/>
            <a:ext cx="585776" cy="505993"/>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六边形 21"/>
          <p:cNvSpPr/>
          <p:nvPr/>
        </p:nvSpPr>
        <p:spPr>
          <a:xfrm>
            <a:off x="3980498" y="2325057"/>
            <a:ext cx="241450" cy="207855"/>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六边形 22"/>
          <p:cNvSpPr/>
          <p:nvPr/>
        </p:nvSpPr>
        <p:spPr>
          <a:xfrm>
            <a:off x="5427093" y="4638769"/>
            <a:ext cx="270843" cy="235150"/>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4" name="六边形 23"/>
          <p:cNvSpPr/>
          <p:nvPr/>
        </p:nvSpPr>
        <p:spPr>
          <a:xfrm>
            <a:off x="7152931" y="3208970"/>
            <a:ext cx="283440" cy="243549"/>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六边形 24"/>
          <p:cNvSpPr/>
          <p:nvPr/>
        </p:nvSpPr>
        <p:spPr>
          <a:xfrm>
            <a:off x="3568985" y="2568604"/>
            <a:ext cx="474499" cy="407314"/>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六边形 25"/>
          <p:cNvSpPr/>
          <p:nvPr/>
        </p:nvSpPr>
        <p:spPr>
          <a:xfrm>
            <a:off x="9023636" y="4567384"/>
            <a:ext cx="587876" cy="505993"/>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六边形 26"/>
          <p:cNvSpPr/>
          <p:nvPr/>
        </p:nvSpPr>
        <p:spPr>
          <a:xfrm>
            <a:off x="9743785" y="4510694"/>
            <a:ext cx="424111" cy="365323"/>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六边形 27"/>
          <p:cNvSpPr/>
          <p:nvPr/>
        </p:nvSpPr>
        <p:spPr>
          <a:xfrm>
            <a:off x="9619912" y="4953702"/>
            <a:ext cx="281340" cy="243549"/>
          </a:xfrm>
          <a:prstGeom prst="hexagon">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 name="六边形 3"/>
          <p:cNvSpPr/>
          <p:nvPr/>
        </p:nvSpPr>
        <p:spPr>
          <a:xfrm>
            <a:off x="3159574" y="2923430"/>
            <a:ext cx="398916" cy="342229"/>
          </a:xfrm>
          <a:prstGeom prst="hexagon">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690" name="TextBox 1"/>
          <p:cNvSpPr txBox="1">
            <a:spLocks noChangeArrowheads="1"/>
          </p:cNvSpPr>
          <p:nvPr/>
        </p:nvSpPr>
        <p:spPr bwMode="auto">
          <a:xfrm>
            <a:off x="2250267" y="4697553"/>
            <a:ext cx="1302119" cy="855362"/>
          </a:xfrm>
          <a:prstGeom prst="rect">
            <a:avLst/>
          </a:prstGeom>
          <a:noFill/>
          <a:ln w="9525">
            <a:noFill/>
            <a:miter lim="800000"/>
          </a:ln>
        </p:spPr>
        <p:txBody>
          <a:bodyPr wrap="square">
            <a:spAutoFit/>
          </a:bodyPr>
          <a:lstStyle/>
          <a:p>
            <a:pPr algn="ctr">
              <a:lnSpc>
                <a:spcPct val="130000"/>
              </a:lnSpc>
            </a:pPr>
            <a:r>
              <a:rPr lang="zh-CN" altLang="en-US" sz="2000" b="1" dirty="0">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2000" b="1" dirty="0">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 name="流程图: 联系 2"/>
          <p:cNvSpPr/>
          <p:nvPr/>
        </p:nvSpPr>
        <p:spPr>
          <a:xfrm>
            <a:off x="2645181" y="3937517"/>
            <a:ext cx="537487" cy="53118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 name="矩形 45"/>
          <p:cNvSpPr/>
          <p:nvPr/>
        </p:nvSpPr>
        <p:spPr>
          <a:xfrm>
            <a:off x="5000883" y="2600096"/>
            <a:ext cx="510193" cy="514392"/>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 name="圆角矩形 51"/>
          <p:cNvSpPr/>
          <p:nvPr/>
        </p:nvSpPr>
        <p:spPr>
          <a:xfrm flipH="1">
            <a:off x="7329292" y="3981608"/>
            <a:ext cx="575279" cy="516491"/>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 name="流程图: 联系 56"/>
          <p:cNvSpPr/>
          <p:nvPr/>
        </p:nvSpPr>
        <p:spPr>
          <a:xfrm>
            <a:off x="9752181" y="2503519"/>
            <a:ext cx="401014" cy="558482"/>
          </a:xfrm>
          <a:custGeom>
            <a:avLst/>
            <a:gdLst/>
            <a:ahLst/>
            <a:cxnLst/>
            <a:rect l="l" t="t" r="r" b="b"/>
            <a:pathLst>
              <a:path w="595312" h="826293">
                <a:moveTo>
                  <a:pt x="296986" y="34194"/>
                </a:moveTo>
                <a:cubicBezTo>
                  <a:pt x="150533" y="34194"/>
                  <a:pt x="31810" y="152917"/>
                  <a:pt x="31810" y="299370"/>
                </a:cubicBezTo>
                <a:cubicBezTo>
                  <a:pt x="31810" y="404714"/>
                  <a:pt x="93237" y="495710"/>
                  <a:pt x="182627" y="537660"/>
                </a:cubicBezTo>
                <a:lnTo>
                  <a:pt x="184845" y="545529"/>
                </a:lnTo>
                <a:lnTo>
                  <a:pt x="186214" y="545304"/>
                </a:lnTo>
                <a:lnTo>
                  <a:pt x="192968" y="574347"/>
                </a:lnTo>
                <a:lnTo>
                  <a:pt x="193290" y="575489"/>
                </a:lnTo>
                <a:lnTo>
                  <a:pt x="193226" y="575453"/>
                </a:lnTo>
                <a:lnTo>
                  <a:pt x="210026" y="647697"/>
                </a:lnTo>
                <a:lnTo>
                  <a:pt x="208599" y="648045"/>
                </a:lnTo>
                <a:lnTo>
                  <a:pt x="273368" y="647283"/>
                </a:lnTo>
                <a:lnTo>
                  <a:pt x="273368" y="514349"/>
                </a:lnTo>
                <a:lnTo>
                  <a:pt x="319087" y="514349"/>
                </a:lnTo>
                <a:lnTo>
                  <a:pt x="319087" y="646745"/>
                </a:lnTo>
                <a:lnTo>
                  <a:pt x="390552" y="645904"/>
                </a:lnTo>
                <a:lnTo>
                  <a:pt x="388142" y="645316"/>
                </a:lnTo>
                <a:lnTo>
                  <a:pt x="404872" y="573378"/>
                </a:lnTo>
                <a:cubicBezTo>
                  <a:pt x="403310" y="574897"/>
                  <a:pt x="401432" y="575587"/>
                  <a:pt x="399545" y="576258"/>
                </a:cubicBezTo>
                <a:lnTo>
                  <a:pt x="407038" y="539998"/>
                </a:lnTo>
                <a:cubicBezTo>
                  <a:pt x="498685" y="498719"/>
                  <a:pt x="562162" y="406458"/>
                  <a:pt x="562162" y="299370"/>
                </a:cubicBezTo>
                <a:cubicBezTo>
                  <a:pt x="562162" y="152917"/>
                  <a:pt x="443439" y="34194"/>
                  <a:pt x="296986" y="34194"/>
                </a:cubicBezTo>
                <a:close/>
                <a:moveTo>
                  <a:pt x="297656" y="0"/>
                </a:moveTo>
                <a:cubicBezTo>
                  <a:pt x="462047" y="0"/>
                  <a:pt x="595312" y="133265"/>
                  <a:pt x="595312" y="297656"/>
                </a:cubicBezTo>
                <a:cubicBezTo>
                  <a:pt x="595312" y="410299"/>
                  <a:pt x="532742" y="508329"/>
                  <a:pt x="438573" y="555157"/>
                </a:cubicBezTo>
                <a:lnTo>
                  <a:pt x="407666" y="650078"/>
                </a:lnTo>
                <a:lnTo>
                  <a:pt x="400101" y="648233"/>
                </a:lnTo>
                <a:lnTo>
                  <a:pt x="400275" y="656999"/>
                </a:lnTo>
                <a:cubicBezTo>
                  <a:pt x="400123" y="656041"/>
                  <a:pt x="399871" y="650619"/>
                  <a:pt x="399829" y="651730"/>
                </a:cubicBezTo>
                <a:lnTo>
                  <a:pt x="400052" y="662936"/>
                </a:lnTo>
                <a:lnTo>
                  <a:pt x="319087" y="662936"/>
                </a:lnTo>
                <a:lnTo>
                  <a:pt x="319087" y="675380"/>
                </a:lnTo>
                <a:cubicBezTo>
                  <a:pt x="367743" y="678023"/>
                  <a:pt x="404813" y="696667"/>
                  <a:pt x="404813" y="719137"/>
                </a:cubicBezTo>
                <a:cubicBezTo>
                  <a:pt x="404813" y="733486"/>
                  <a:pt x="389698" y="746274"/>
                  <a:pt x="365852" y="753802"/>
                </a:cubicBezTo>
                <a:lnTo>
                  <a:pt x="302422" y="826293"/>
                </a:lnTo>
                <a:lnTo>
                  <a:pt x="238994" y="753805"/>
                </a:lnTo>
                <a:cubicBezTo>
                  <a:pt x="215144" y="746277"/>
                  <a:pt x="200025" y="733487"/>
                  <a:pt x="200025" y="719137"/>
                </a:cubicBezTo>
                <a:cubicBezTo>
                  <a:pt x="200025" y="698623"/>
                  <a:pt x="230920" y="681299"/>
                  <a:pt x="273368" y="676485"/>
                </a:cubicBezTo>
                <a:lnTo>
                  <a:pt x="273368" y="662936"/>
                </a:lnTo>
                <a:lnTo>
                  <a:pt x="197645" y="662936"/>
                </a:lnTo>
                <a:lnTo>
                  <a:pt x="197645" y="650717"/>
                </a:lnTo>
                <a:lnTo>
                  <a:pt x="190502" y="652459"/>
                </a:lnTo>
                <a:lnTo>
                  <a:pt x="159343" y="556762"/>
                </a:lnTo>
                <a:cubicBezTo>
                  <a:pt x="63794" y="510234"/>
                  <a:pt x="0" y="411395"/>
                  <a:pt x="0" y="297656"/>
                </a:cubicBezTo>
                <a:cubicBezTo>
                  <a:pt x="0" y="133265"/>
                  <a:pt x="133265" y="0"/>
                  <a:pt x="2976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30000"/>
              </a:lnSpc>
              <a:spcBef>
                <a:spcPts val="0"/>
              </a:spcBef>
              <a:spcAft>
                <a:spcPts val="0"/>
              </a:spcAft>
              <a:defRPr/>
            </a:pPr>
            <a:endParaRPr lang="zh-CN" altLang="en-US">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695" name="TextBox 4"/>
          <p:cNvSpPr txBox="1">
            <a:spLocks noChangeArrowheads="1"/>
          </p:cNvSpPr>
          <p:nvPr/>
        </p:nvSpPr>
        <p:spPr bwMode="auto">
          <a:xfrm>
            <a:off x="9762677" y="2484621"/>
            <a:ext cx="319133" cy="423514"/>
          </a:xfrm>
          <a:prstGeom prst="rect">
            <a:avLst/>
          </a:prstGeom>
          <a:noFill/>
          <a:ln w="9525">
            <a:noFill/>
            <a:miter lim="800000"/>
          </a:ln>
        </p:spPr>
        <p:txBody>
          <a:bodyPr>
            <a:spAutoFit/>
          </a:bodyPr>
          <a:lstStyle/>
          <a:p>
            <a:pPr>
              <a:lnSpc>
                <a:spcPct val="130000"/>
              </a:lnSpc>
            </a:pPr>
            <a:r>
              <a:rPr lang="en-US" altLang="zh-CN" b="1">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a:t>
            </a:r>
            <a:endParaRPr lang="zh-CN" altLang="en-US" b="1">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696" name="TextBox 8"/>
          <p:cNvSpPr txBox="1">
            <a:spLocks noChangeArrowheads="1"/>
          </p:cNvSpPr>
          <p:nvPr/>
        </p:nvSpPr>
        <p:spPr bwMode="auto">
          <a:xfrm>
            <a:off x="4578024" y="3269855"/>
            <a:ext cx="1345412" cy="855362"/>
          </a:xfrm>
          <a:prstGeom prst="rect">
            <a:avLst/>
          </a:prstGeom>
          <a:noFill/>
          <a:ln w="9525">
            <a:noFill/>
            <a:miter lim="800000"/>
          </a:ln>
        </p:spPr>
        <p:txBody>
          <a:bodyPr wrap="square">
            <a:spAutoFit/>
          </a:bodyPr>
          <a:lstStyle/>
          <a:p>
            <a:pPr algn="ctr">
              <a:lnSpc>
                <a:spcPct val="130000"/>
              </a:lnSpc>
            </a:pPr>
            <a:r>
              <a:rPr lang="zh-CN" altLang="en-US" sz="2000" b="1">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2000" b="1" dirty="0">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697" name="TextBox 11"/>
          <p:cNvSpPr txBox="1">
            <a:spLocks noChangeArrowheads="1"/>
          </p:cNvSpPr>
          <p:nvPr/>
        </p:nvSpPr>
        <p:spPr bwMode="auto">
          <a:xfrm>
            <a:off x="6976586" y="4684957"/>
            <a:ext cx="1303787" cy="855362"/>
          </a:xfrm>
          <a:prstGeom prst="rect">
            <a:avLst/>
          </a:prstGeom>
          <a:noFill/>
          <a:ln w="9525">
            <a:noFill/>
            <a:miter lim="800000"/>
          </a:ln>
        </p:spPr>
        <p:txBody>
          <a:bodyPr wrap="square">
            <a:spAutoFit/>
          </a:bodyPr>
          <a:lstStyle/>
          <a:p>
            <a:pPr algn="ctr">
              <a:lnSpc>
                <a:spcPct val="130000"/>
              </a:lnSpc>
            </a:pPr>
            <a:r>
              <a:rPr lang="zh-CN" altLang="en-US" sz="2000" b="1">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2000" b="1" dirty="0">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698" name="TextBox 12"/>
          <p:cNvSpPr txBox="1">
            <a:spLocks noChangeArrowheads="1"/>
          </p:cNvSpPr>
          <p:nvPr/>
        </p:nvSpPr>
        <p:spPr bwMode="auto">
          <a:xfrm>
            <a:off x="9311076" y="3267755"/>
            <a:ext cx="1302119" cy="855362"/>
          </a:xfrm>
          <a:prstGeom prst="rect">
            <a:avLst/>
          </a:prstGeom>
          <a:noFill/>
          <a:ln w="9525">
            <a:noFill/>
            <a:miter lim="800000"/>
          </a:ln>
        </p:spPr>
        <p:txBody>
          <a:bodyPr wrap="square">
            <a:spAutoFit/>
          </a:bodyPr>
          <a:lstStyle/>
          <a:p>
            <a:pPr algn="ctr">
              <a:lnSpc>
                <a:spcPct val="130000"/>
              </a:lnSpc>
            </a:pPr>
            <a:r>
              <a:rPr lang="zh-CN" altLang="en-US" sz="2000" b="1">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2000" b="1" dirty="0">
              <a:solidFill>
                <a:srgbClr val="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40" name="组合 39"/>
          <p:cNvGrpSpPr/>
          <p:nvPr/>
        </p:nvGrpSpPr>
        <p:grpSpPr>
          <a:xfrm>
            <a:off x="-23476" y="-94997"/>
            <a:ext cx="12892377" cy="7340492"/>
            <a:chOff x="-23476" y="-94997"/>
            <a:chExt cx="12892377" cy="7340492"/>
          </a:xfrm>
        </p:grpSpPr>
        <p:sp>
          <p:nvSpPr>
            <p:cNvPr id="41" name="矩形 4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42" name="组合 41"/>
            <p:cNvGrpSpPr/>
            <p:nvPr/>
          </p:nvGrpSpPr>
          <p:grpSpPr>
            <a:xfrm>
              <a:off x="-23476" y="-94997"/>
              <a:ext cx="12880639" cy="614978"/>
              <a:chOff x="-23476" y="-94997"/>
              <a:chExt cx="12880639" cy="614978"/>
            </a:xfrm>
          </p:grpSpPr>
          <p:sp>
            <p:nvSpPr>
              <p:cNvPr id="44" name="矩形 43"/>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5" name="矩形 44"/>
              <p:cNvSpPr/>
              <p:nvPr/>
            </p:nvSpPr>
            <p:spPr>
              <a:xfrm>
                <a:off x="9290026"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6"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7"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8"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9"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0"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286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24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249"/>
                                          </p:stCondLst>
                                        </p:cTn>
                                        <p:tgtEl>
                                          <p:spTgt spid="286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24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249"/>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24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49"/>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249"/>
                                          </p:stCondLst>
                                        </p:cTn>
                                        <p:tgtEl>
                                          <p:spTgt spid="286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249"/>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249"/>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249"/>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249"/>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249"/>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249"/>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249"/>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249"/>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249"/>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249"/>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249"/>
                                          </p:stCondLst>
                                        </p:cTn>
                                        <p:tgtEl>
                                          <p:spTgt spid="2869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249"/>
                                          </p:stCondLst>
                                        </p:cTn>
                                        <p:tgtEl>
                                          <p:spTgt spid="2869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249"/>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249"/>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2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4" grpId="0" animBg="1"/>
      <p:bldP spid="28690" grpId="0"/>
      <p:bldP spid="3" grpId="0" animBg="1"/>
      <p:bldP spid="6" grpId="0" animBg="1"/>
      <p:bldP spid="7" grpId="0" animBg="1"/>
      <p:bldP spid="8" grpId="0" animBg="1"/>
      <p:bldP spid="28695" grpId="0"/>
      <p:bldP spid="28696" grpId="0"/>
      <p:bldP spid="28697" grpId="0"/>
      <p:bldP spid="286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bwMode="gray">
          <a:xfrm>
            <a:off x="4720733" y="3639081"/>
            <a:ext cx="1316361" cy="177679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0070C0"/>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 name="Freeform 10"/>
          <p:cNvSpPr/>
          <p:nvPr/>
        </p:nvSpPr>
        <p:spPr bwMode="gray">
          <a:xfrm rot="14400000">
            <a:off x="6881754" y="4012082"/>
            <a:ext cx="1263561" cy="1917379"/>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0070C0"/>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 name="Freeform 5"/>
          <p:cNvSpPr/>
          <p:nvPr/>
        </p:nvSpPr>
        <p:spPr bwMode="gray">
          <a:xfrm rot="7200000">
            <a:off x="6463964" y="1794273"/>
            <a:ext cx="1241306" cy="1883610"/>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0070C0"/>
          </a:solidFill>
          <a:ln w="0">
            <a:noFill/>
            <a:prstDash val="solid"/>
            <a:round/>
          </a:ln>
          <a:effectLst>
            <a:outerShdw blurRad="149987" dist="250190" dir="8460000" algn="ctr">
              <a:srgbClr val="000000">
                <a:alpha val="28000"/>
              </a:srgbClr>
            </a:outerShdw>
          </a:effec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椭圆 21"/>
          <p:cNvSpPr/>
          <p:nvPr/>
        </p:nvSpPr>
        <p:spPr>
          <a:xfrm>
            <a:off x="4700602" y="2242634"/>
            <a:ext cx="3703432" cy="3703431"/>
          </a:xfrm>
          <a:prstGeom prst="ellipse">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 name="Freeform 14"/>
          <p:cNvSpPr/>
          <p:nvPr/>
        </p:nvSpPr>
        <p:spPr bwMode="gray">
          <a:xfrm rot="14400000">
            <a:off x="6933822" y="3420982"/>
            <a:ext cx="2235794" cy="1354818"/>
          </a:xfrm>
          <a:custGeom>
            <a:avLst/>
            <a:gdLst/>
            <a:ahLst/>
            <a:cxnLst/>
            <a:rect l="l" t="t" r="r" b="b"/>
            <a:pathLst>
              <a:path w="2358355" h="1429086">
                <a:moveTo>
                  <a:pt x="2358355" y="727028"/>
                </a:moveTo>
                <a:lnTo>
                  <a:pt x="1769432" y="1429086"/>
                </a:lnTo>
                <a:lnTo>
                  <a:pt x="1769433" y="1109739"/>
                </a:lnTo>
                <a:lnTo>
                  <a:pt x="536230" y="1109740"/>
                </a:lnTo>
                <a:lnTo>
                  <a:pt x="536230" y="1112755"/>
                </a:lnTo>
                <a:lnTo>
                  <a:pt x="500481" y="1104733"/>
                </a:lnTo>
                <a:lnTo>
                  <a:pt x="465816" y="1092127"/>
                </a:lnTo>
                <a:lnTo>
                  <a:pt x="434401" y="1066915"/>
                </a:lnTo>
                <a:lnTo>
                  <a:pt x="402985" y="1029098"/>
                </a:lnTo>
                <a:lnTo>
                  <a:pt x="367236" y="979820"/>
                </a:lnTo>
                <a:lnTo>
                  <a:pt x="331487" y="917937"/>
                </a:lnTo>
                <a:lnTo>
                  <a:pt x="292489" y="838864"/>
                </a:lnTo>
                <a:lnTo>
                  <a:pt x="245908" y="742601"/>
                </a:lnTo>
                <a:lnTo>
                  <a:pt x="198243" y="634878"/>
                </a:lnTo>
                <a:lnTo>
                  <a:pt x="139745" y="501943"/>
                </a:lnTo>
                <a:lnTo>
                  <a:pt x="103996" y="422870"/>
                </a:lnTo>
                <a:lnTo>
                  <a:pt x="31416" y="241804"/>
                </a:lnTo>
                <a:lnTo>
                  <a:pt x="2167" y="145541"/>
                </a:lnTo>
                <a:lnTo>
                  <a:pt x="0" y="68760"/>
                </a:lnTo>
                <a:lnTo>
                  <a:pt x="16249" y="0"/>
                </a:lnTo>
                <a:lnTo>
                  <a:pt x="16249" y="49278"/>
                </a:lnTo>
                <a:lnTo>
                  <a:pt x="16250" y="82511"/>
                </a:lnTo>
                <a:lnTo>
                  <a:pt x="16250" y="113453"/>
                </a:lnTo>
                <a:lnTo>
                  <a:pt x="19499" y="144394"/>
                </a:lnTo>
                <a:lnTo>
                  <a:pt x="31415" y="185650"/>
                </a:lnTo>
                <a:lnTo>
                  <a:pt x="57415" y="226906"/>
                </a:lnTo>
                <a:lnTo>
                  <a:pt x="92080" y="264723"/>
                </a:lnTo>
                <a:lnTo>
                  <a:pt x="135412" y="297957"/>
                </a:lnTo>
                <a:lnTo>
                  <a:pt x="194993" y="318585"/>
                </a:lnTo>
                <a:lnTo>
                  <a:pt x="265407" y="323169"/>
                </a:lnTo>
                <a:lnTo>
                  <a:pt x="477917" y="325866"/>
                </a:lnTo>
                <a:lnTo>
                  <a:pt x="477899" y="323992"/>
                </a:lnTo>
                <a:lnTo>
                  <a:pt x="1769432" y="323991"/>
                </a:lnTo>
                <a:lnTo>
                  <a:pt x="1769432" y="24969"/>
                </a:lnTo>
                <a:close/>
              </a:path>
            </a:pathLst>
          </a:custGeom>
          <a:solidFill>
            <a:srgbClr val="0070C0"/>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 name="Freeform 18"/>
          <p:cNvSpPr/>
          <p:nvPr/>
        </p:nvSpPr>
        <p:spPr bwMode="gray">
          <a:xfrm>
            <a:off x="4713516" y="4729246"/>
            <a:ext cx="2268270" cy="1268009"/>
          </a:xfrm>
          <a:custGeom>
            <a:avLst/>
            <a:gdLst/>
            <a:ahLst/>
            <a:cxnLst/>
            <a:rect l="l" t="t" r="r" b="b"/>
            <a:pathLst>
              <a:path w="2392611" h="1337518">
                <a:moveTo>
                  <a:pt x="16886" y="0"/>
                </a:moveTo>
                <a:lnTo>
                  <a:pt x="16886" y="46656"/>
                </a:lnTo>
                <a:lnTo>
                  <a:pt x="16886" y="78122"/>
                </a:lnTo>
                <a:lnTo>
                  <a:pt x="16886" y="107418"/>
                </a:lnTo>
                <a:lnTo>
                  <a:pt x="20263" y="136714"/>
                </a:lnTo>
                <a:lnTo>
                  <a:pt x="32646" y="175776"/>
                </a:lnTo>
                <a:lnTo>
                  <a:pt x="59664" y="214837"/>
                </a:lnTo>
                <a:lnTo>
                  <a:pt x="95687" y="250643"/>
                </a:lnTo>
                <a:lnTo>
                  <a:pt x="140716" y="282109"/>
                </a:lnTo>
                <a:lnTo>
                  <a:pt x="202631" y="301640"/>
                </a:lnTo>
                <a:lnTo>
                  <a:pt x="275804" y="305980"/>
                </a:lnTo>
                <a:lnTo>
                  <a:pt x="542754" y="309068"/>
                </a:lnTo>
                <a:lnTo>
                  <a:pt x="1779043" y="309068"/>
                </a:lnTo>
                <a:lnTo>
                  <a:pt x="1779043" y="9896"/>
                </a:lnTo>
                <a:lnTo>
                  <a:pt x="2392611" y="673708"/>
                </a:lnTo>
                <a:lnTo>
                  <a:pt x="1779043" y="1337518"/>
                </a:lnTo>
                <a:lnTo>
                  <a:pt x="1779043" y="1053571"/>
                </a:lnTo>
                <a:lnTo>
                  <a:pt x="559550" y="1053571"/>
                </a:lnTo>
                <a:lnTo>
                  <a:pt x="557236" y="1037760"/>
                </a:lnTo>
                <a:lnTo>
                  <a:pt x="557236" y="1053571"/>
                </a:lnTo>
                <a:lnTo>
                  <a:pt x="520087" y="1045976"/>
                </a:lnTo>
                <a:lnTo>
                  <a:pt x="484063" y="1034041"/>
                </a:lnTo>
                <a:lnTo>
                  <a:pt x="451417" y="1010170"/>
                </a:lnTo>
                <a:lnTo>
                  <a:pt x="418771" y="974364"/>
                </a:lnTo>
                <a:lnTo>
                  <a:pt x="381622" y="927707"/>
                </a:lnTo>
                <a:lnTo>
                  <a:pt x="344473" y="869115"/>
                </a:lnTo>
                <a:lnTo>
                  <a:pt x="303947" y="794247"/>
                </a:lnTo>
                <a:lnTo>
                  <a:pt x="255540" y="703104"/>
                </a:lnTo>
                <a:lnTo>
                  <a:pt x="206008" y="601111"/>
                </a:lnTo>
                <a:lnTo>
                  <a:pt x="145219" y="475246"/>
                </a:lnTo>
                <a:lnTo>
                  <a:pt x="108070" y="400379"/>
                </a:lnTo>
                <a:lnTo>
                  <a:pt x="32646" y="228943"/>
                </a:lnTo>
                <a:lnTo>
                  <a:pt x="2251" y="137799"/>
                </a:lnTo>
                <a:lnTo>
                  <a:pt x="0" y="65102"/>
                </a:lnTo>
                <a:close/>
              </a:path>
            </a:pathLst>
          </a:custGeom>
          <a:solidFill>
            <a:srgbClr val="0070C0"/>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Freeform 9"/>
          <p:cNvSpPr/>
          <p:nvPr/>
        </p:nvSpPr>
        <p:spPr bwMode="gray">
          <a:xfrm rot="7200000">
            <a:off x="4980365" y="2019033"/>
            <a:ext cx="2183516" cy="1346151"/>
          </a:xfrm>
          <a:custGeom>
            <a:avLst/>
            <a:gdLst/>
            <a:ahLst/>
            <a:cxnLst/>
            <a:rect l="l" t="t" r="r" b="b"/>
            <a:pathLst>
              <a:path w="2303210" h="1419944">
                <a:moveTo>
                  <a:pt x="368944" y="901770"/>
                </a:moveTo>
                <a:lnTo>
                  <a:pt x="325539" y="824089"/>
                </a:lnTo>
                <a:lnTo>
                  <a:pt x="273694" y="729521"/>
                </a:lnTo>
                <a:lnTo>
                  <a:pt x="220643" y="623696"/>
                </a:lnTo>
                <a:lnTo>
                  <a:pt x="155535" y="493103"/>
                </a:lnTo>
                <a:lnTo>
                  <a:pt x="115747" y="415422"/>
                </a:lnTo>
                <a:lnTo>
                  <a:pt x="34965" y="237545"/>
                </a:lnTo>
                <a:lnTo>
                  <a:pt x="2411" y="142978"/>
                </a:lnTo>
                <a:lnTo>
                  <a:pt x="0" y="67549"/>
                </a:lnTo>
                <a:lnTo>
                  <a:pt x="18085" y="0"/>
                </a:lnTo>
                <a:lnTo>
                  <a:pt x="18085" y="48410"/>
                </a:lnTo>
                <a:lnTo>
                  <a:pt x="18085" y="81058"/>
                </a:lnTo>
                <a:lnTo>
                  <a:pt x="18086" y="111455"/>
                </a:lnTo>
                <a:lnTo>
                  <a:pt x="21703" y="141852"/>
                </a:lnTo>
                <a:lnTo>
                  <a:pt x="34965" y="182381"/>
                </a:lnTo>
                <a:lnTo>
                  <a:pt x="63902" y="222910"/>
                </a:lnTo>
                <a:lnTo>
                  <a:pt x="102484" y="260061"/>
                </a:lnTo>
                <a:lnTo>
                  <a:pt x="150712" y="292709"/>
                </a:lnTo>
                <a:lnTo>
                  <a:pt x="217026" y="312974"/>
                </a:lnTo>
                <a:lnTo>
                  <a:pt x="295396" y="317477"/>
                </a:lnTo>
                <a:lnTo>
                  <a:pt x="520278" y="319997"/>
                </a:lnTo>
                <a:lnTo>
                  <a:pt x="1724659" y="319997"/>
                </a:lnTo>
                <a:lnTo>
                  <a:pt x="1724659" y="37513"/>
                </a:lnTo>
                <a:lnTo>
                  <a:pt x="2303210" y="728729"/>
                </a:lnTo>
                <a:lnTo>
                  <a:pt x="1724659" y="1419944"/>
                </a:lnTo>
                <a:lnTo>
                  <a:pt x="1724659" y="1093428"/>
                </a:lnTo>
                <a:lnTo>
                  <a:pt x="565181" y="1093428"/>
                </a:lnTo>
                <a:lnTo>
                  <a:pt x="564289" y="1086713"/>
                </a:lnTo>
                <a:lnTo>
                  <a:pt x="557033" y="1085276"/>
                </a:lnTo>
                <a:lnTo>
                  <a:pt x="518451" y="1072892"/>
                </a:lnTo>
                <a:lnTo>
                  <a:pt x="483485" y="1048124"/>
                </a:lnTo>
                <a:lnTo>
                  <a:pt x="448520" y="1010973"/>
                </a:lnTo>
                <a:lnTo>
                  <a:pt x="408732" y="962563"/>
                </a:lnTo>
                <a:close/>
              </a:path>
            </a:pathLst>
          </a:custGeom>
          <a:solidFill>
            <a:srgbClr val="0070C0"/>
          </a:solidFill>
          <a:ln w="0">
            <a:noFill/>
            <a:prstDash val="solid"/>
            <a:round/>
          </a:ln>
          <a:effectLst>
            <a:outerShdw blurRad="149987" dist="250190" dir="8460000" algn="ctr">
              <a:srgbClr val="000000">
                <a:alpha val="28000"/>
              </a:srgbClr>
            </a:outerShdw>
          </a:effec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0" name="TextBox 29"/>
          <p:cNvSpPr txBox="1"/>
          <p:nvPr/>
        </p:nvSpPr>
        <p:spPr>
          <a:xfrm>
            <a:off x="5394557" y="3987696"/>
            <a:ext cx="2159416" cy="436402"/>
          </a:xfrm>
          <a:prstGeom prst="rect">
            <a:avLst/>
          </a:prstGeom>
          <a:noFill/>
        </p:spPr>
        <p:txBody>
          <a:bodyPr wrap="square" rtlCol="0">
            <a:spAutoFit/>
          </a:bodyPr>
          <a:lstStyle/>
          <a:p>
            <a:pPr algn="ctr">
              <a:lnSpc>
                <a:spcPct val="130000"/>
              </a:lnSpc>
            </a:pPr>
            <a:r>
              <a:rPr lang="zh-CN" altLang="en-US" sz="1895"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1895"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TextBox 34"/>
          <p:cNvSpPr txBox="1"/>
          <p:nvPr/>
        </p:nvSpPr>
        <p:spPr>
          <a:xfrm rot="18052772">
            <a:off x="5407630" y="2629570"/>
            <a:ext cx="1166151" cy="436402"/>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a:lnSpc>
                <a:spcPct val="130000"/>
              </a:lnSpc>
            </a:pPr>
            <a:r>
              <a:rPr lang="zh-CN" altLang="en-US" sz="1895">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89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TextBox 35"/>
          <p:cNvSpPr txBox="1"/>
          <p:nvPr/>
        </p:nvSpPr>
        <p:spPr>
          <a:xfrm rot="3625995">
            <a:off x="7329689" y="3769492"/>
            <a:ext cx="1298630" cy="436402"/>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a:lnSpc>
                <a:spcPct val="130000"/>
              </a:lnSpc>
            </a:pPr>
            <a:r>
              <a:rPr lang="zh-CN" altLang="en-US" sz="1895">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89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36"/>
          <p:cNvSpPr txBox="1"/>
          <p:nvPr/>
        </p:nvSpPr>
        <p:spPr>
          <a:xfrm>
            <a:off x="5312094" y="5196021"/>
            <a:ext cx="1265547" cy="436402"/>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a:lnSpc>
                <a:spcPct val="130000"/>
              </a:lnSpc>
            </a:pPr>
            <a:r>
              <a:rPr lang="zh-CN" altLang="en-US" sz="1895">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sz="1895"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TextBox 20"/>
          <p:cNvSpPr txBox="1"/>
          <p:nvPr/>
        </p:nvSpPr>
        <p:spPr bwMode="auto">
          <a:xfrm>
            <a:off x="1256929" y="5134331"/>
            <a:ext cx="3317550"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TextBox 19"/>
          <p:cNvSpPr txBox="1">
            <a:spLocks noChangeArrowheads="1"/>
          </p:cNvSpPr>
          <p:nvPr/>
        </p:nvSpPr>
        <p:spPr bwMode="auto">
          <a:xfrm>
            <a:off x="1256931" y="4615176"/>
            <a:ext cx="2470706"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4" name="TextBox 20"/>
          <p:cNvSpPr txBox="1"/>
          <p:nvPr/>
        </p:nvSpPr>
        <p:spPr bwMode="auto">
          <a:xfrm>
            <a:off x="1460104" y="2522082"/>
            <a:ext cx="3317550"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TextBox 19"/>
          <p:cNvSpPr txBox="1">
            <a:spLocks noChangeArrowheads="1"/>
          </p:cNvSpPr>
          <p:nvPr/>
        </p:nvSpPr>
        <p:spPr bwMode="auto">
          <a:xfrm>
            <a:off x="1460106" y="2002927"/>
            <a:ext cx="2470706"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TextBox 20"/>
          <p:cNvSpPr txBox="1"/>
          <p:nvPr/>
        </p:nvSpPr>
        <p:spPr bwMode="auto">
          <a:xfrm>
            <a:off x="8948550" y="3799182"/>
            <a:ext cx="3317550"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TextBox 19"/>
          <p:cNvSpPr txBox="1">
            <a:spLocks noChangeArrowheads="1"/>
          </p:cNvSpPr>
          <p:nvPr/>
        </p:nvSpPr>
        <p:spPr bwMode="auto">
          <a:xfrm>
            <a:off x="8948552" y="3280027"/>
            <a:ext cx="2470706"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41" name="组合 40"/>
          <p:cNvGrpSpPr/>
          <p:nvPr/>
        </p:nvGrpSpPr>
        <p:grpSpPr>
          <a:xfrm>
            <a:off x="-35214" y="-108685"/>
            <a:ext cx="12892377" cy="7340492"/>
            <a:chOff x="-23476" y="-94997"/>
            <a:chExt cx="12892377" cy="7340492"/>
          </a:xfrm>
        </p:grpSpPr>
        <p:sp>
          <p:nvSpPr>
            <p:cNvPr id="42" name="矩形 41"/>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43" name="组合 42"/>
            <p:cNvGrpSpPr/>
            <p:nvPr/>
          </p:nvGrpSpPr>
          <p:grpSpPr>
            <a:xfrm>
              <a:off x="-23476" y="-94997"/>
              <a:ext cx="12880639" cy="614978"/>
              <a:chOff x="-23476" y="-94997"/>
              <a:chExt cx="12880639" cy="614978"/>
            </a:xfrm>
          </p:grpSpPr>
          <p:sp>
            <p:nvSpPr>
              <p:cNvPr id="44" name="矩形 43"/>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5" name="矩形 44"/>
              <p:cNvSpPr/>
              <p:nvPr/>
            </p:nvSpPr>
            <p:spPr>
              <a:xfrm>
                <a:off x="9290026"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6"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7"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8"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9"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0"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250" fill="hold"/>
                                        <p:tgtEl>
                                          <p:spTgt spid="35"/>
                                        </p:tgtEl>
                                        <p:attrNameLst>
                                          <p:attrName>ppt_x</p:attrName>
                                        </p:attrNameLst>
                                      </p:cBhvr>
                                      <p:tavLst>
                                        <p:tav tm="0">
                                          <p:val>
                                            <p:strVal val="1+#ppt_w/2"/>
                                          </p:val>
                                        </p:tav>
                                        <p:tav tm="100000">
                                          <p:val>
                                            <p:strVal val="#ppt_x"/>
                                          </p:val>
                                        </p:tav>
                                      </p:tavLst>
                                    </p:anim>
                                    <p:anim calcmode="lin" valueType="num">
                                      <p:cBhvr additive="base">
                                        <p:cTn id="39" dur="25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250" fill="hold"/>
                                        <p:tgtEl>
                                          <p:spTgt spid="36"/>
                                        </p:tgtEl>
                                        <p:attrNameLst>
                                          <p:attrName>ppt_x</p:attrName>
                                        </p:attrNameLst>
                                      </p:cBhvr>
                                      <p:tavLst>
                                        <p:tav tm="0">
                                          <p:val>
                                            <p:strVal val="1+#ppt_w/2"/>
                                          </p:val>
                                        </p:tav>
                                        <p:tav tm="100000">
                                          <p:val>
                                            <p:strVal val="#ppt_x"/>
                                          </p:val>
                                        </p:tav>
                                      </p:tavLst>
                                    </p:anim>
                                    <p:anim calcmode="lin" valueType="num">
                                      <p:cBhvr additive="base">
                                        <p:cTn id="45"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250" fill="hold"/>
                                        <p:tgtEl>
                                          <p:spTgt spid="37"/>
                                        </p:tgtEl>
                                        <p:attrNameLst>
                                          <p:attrName>ppt_x</p:attrName>
                                        </p:attrNameLst>
                                      </p:cBhvr>
                                      <p:tavLst>
                                        <p:tav tm="0">
                                          <p:val>
                                            <p:strVal val="0-#ppt_w/2"/>
                                          </p:val>
                                        </p:tav>
                                        <p:tav tm="100000">
                                          <p:val>
                                            <p:strVal val="#ppt_x"/>
                                          </p:val>
                                        </p:tav>
                                      </p:tavLst>
                                    </p:anim>
                                    <p:anim calcmode="lin" valueType="num">
                                      <p:cBhvr additive="base">
                                        <p:cTn id="51" dur="25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250" fill="hold"/>
                                        <p:tgtEl>
                                          <p:spTgt spid="23"/>
                                        </p:tgtEl>
                                        <p:attrNameLst>
                                          <p:attrName>ppt_x</p:attrName>
                                        </p:attrNameLst>
                                      </p:cBhvr>
                                      <p:tavLst>
                                        <p:tav tm="0">
                                          <p:val>
                                            <p:strVal val="0-#ppt_w/2"/>
                                          </p:val>
                                        </p:tav>
                                        <p:tav tm="100000">
                                          <p:val>
                                            <p:strVal val="#ppt_x"/>
                                          </p:val>
                                        </p:tav>
                                      </p:tavLst>
                                    </p:anim>
                                    <p:anim calcmode="lin" valueType="num">
                                      <p:cBhvr additive="base">
                                        <p:cTn id="57" dur="25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250" fill="hold"/>
                                        <p:tgtEl>
                                          <p:spTgt spid="21"/>
                                        </p:tgtEl>
                                        <p:attrNameLst>
                                          <p:attrName>ppt_x</p:attrName>
                                        </p:attrNameLst>
                                      </p:cBhvr>
                                      <p:tavLst>
                                        <p:tav tm="0">
                                          <p:val>
                                            <p:strVal val="0-#ppt_w/2"/>
                                          </p:val>
                                        </p:tav>
                                        <p:tav tm="100000">
                                          <p:val>
                                            <p:strVal val="#ppt_x"/>
                                          </p:val>
                                        </p:tav>
                                      </p:tavLst>
                                    </p:anim>
                                    <p:anim calcmode="lin" valueType="num">
                                      <p:cBhvr additive="base">
                                        <p:cTn id="61"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250" fill="hold"/>
                                        <p:tgtEl>
                                          <p:spTgt spid="25"/>
                                        </p:tgtEl>
                                        <p:attrNameLst>
                                          <p:attrName>ppt_x</p:attrName>
                                        </p:attrNameLst>
                                      </p:cBhvr>
                                      <p:tavLst>
                                        <p:tav tm="0">
                                          <p:val>
                                            <p:strVal val="0-#ppt_w/2"/>
                                          </p:val>
                                        </p:tav>
                                        <p:tav tm="100000">
                                          <p:val>
                                            <p:strVal val="#ppt_x"/>
                                          </p:val>
                                        </p:tav>
                                      </p:tavLst>
                                    </p:anim>
                                    <p:anim calcmode="lin" valueType="num">
                                      <p:cBhvr additive="base">
                                        <p:cTn id="67" dur="250" fill="hold"/>
                                        <p:tgtEl>
                                          <p:spTgt spid="2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250" fill="hold"/>
                                        <p:tgtEl>
                                          <p:spTgt spid="24"/>
                                        </p:tgtEl>
                                        <p:attrNameLst>
                                          <p:attrName>ppt_x</p:attrName>
                                        </p:attrNameLst>
                                      </p:cBhvr>
                                      <p:tavLst>
                                        <p:tav tm="0">
                                          <p:val>
                                            <p:strVal val="0-#ppt_w/2"/>
                                          </p:val>
                                        </p:tav>
                                        <p:tav tm="100000">
                                          <p:val>
                                            <p:strVal val="#ppt_x"/>
                                          </p:val>
                                        </p:tav>
                                      </p:tavLst>
                                    </p:anim>
                                    <p:anim calcmode="lin" valueType="num">
                                      <p:cBhvr additive="base">
                                        <p:cTn id="71" dur="2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250" fill="hold"/>
                                        <p:tgtEl>
                                          <p:spTgt spid="27"/>
                                        </p:tgtEl>
                                        <p:attrNameLst>
                                          <p:attrName>ppt_x</p:attrName>
                                        </p:attrNameLst>
                                      </p:cBhvr>
                                      <p:tavLst>
                                        <p:tav tm="0">
                                          <p:val>
                                            <p:strVal val="0-#ppt_w/2"/>
                                          </p:val>
                                        </p:tav>
                                        <p:tav tm="100000">
                                          <p:val>
                                            <p:strVal val="#ppt_x"/>
                                          </p:val>
                                        </p:tav>
                                      </p:tavLst>
                                    </p:anim>
                                    <p:anim calcmode="lin" valueType="num">
                                      <p:cBhvr additive="base">
                                        <p:cTn id="77" dur="250" fill="hold"/>
                                        <p:tgtEl>
                                          <p:spTgt spid="27"/>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250" fill="hold"/>
                                        <p:tgtEl>
                                          <p:spTgt spid="26"/>
                                        </p:tgtEl>
                                        <p:attrNameLst>
                                          <p:attrName>ppt_x</p:attrName>
                                        </p:attrNameLst>
                                      </p:cBhvr>
                                      <p:tavLst>
                                        <p:tav tm="0">
                                          <p:val>
                                            <p:strVal val="0-#ppt_w/2"/>
                                          </p:val>
                                        </p:tav>
                                        <p:tav tm="100000">
                                          <p:val>
                                            <p:strVal val="#ppt_x"/>
                                          </p:val>
                                        </p:tav>
                                      </p:tavLst>
                                    </p:anim>
                                    <p:anim calcmode="lin" valueType="num">
                                      <p:cBhvr additive="base">
                                        <p:cTn id="81"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22" grpId="0" animBg="1"/>
      <p:bldP spid="15" grpId="0" animBg="1"/>
      <p:bldP spid="12" grpId="0" animBg="1"/>
      <p:bldP spid="18" grpId="0" animBg="1"/>
      <p:bldP spid="30" grpId="0"/>
      <p:bldP spid="35" grpId="0"/>
      <p:bldP spid="36" grpId="0"/>
      <p:bldP spid="37" grpId="0"/>
      <p:bldP spid="21"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4330058" y="5609131"/>
            <a:ext cx="1803014"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61449" y="4491782"/>
            <a:ext cx="2163619"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29787" y="3394053"/>
            <a:ext cx="1803014"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6755" y="2196385"/>
            <a:ext cx="1803014"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626828" y="5153041"/>
            <a:ext cx="1194667" cy="1124436"/>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7" y="5179787"/>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3907924" y="4028611"/>
            <a:ext cx="1194667" cy="1124437"/>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3486278" y="2904188"/>
            <a:ext cx="1194667" cy="1124434"/>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6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2888951" y="1842413"/>
            <a:ext cx="1194667" cy="1124436"/>
            <a:chOff x="5402860" y="1566869"/>
            <a:chExt cx="1192668" cy="1122553"/>
          </a:xfrm>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778750"/>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a:grpSpLocks noChangeAspect="1"/>
          </p:cNvGrpSpPr>
          <p:nvPr/>
        </p:nvGrpSpPr>
        <p:grpSpPr>
          <a:xfrm>
            <a:off x="5029700" y="1802825"/>
            <a:ext cx="901509" cy="901509"/>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6010518" y="5140072"/>
            <a:ext cx="901508" cy="901509"/>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6911330" y="4039171"/>
            <a:ext cx="901509" cy="901509"/>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5825796" y="2873725"/>
            <a:ext cx="901509" cy="901509"/>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5231930" y="2000030"/>
            <a:ext cx="488319" cy="488319"/>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241249" y="5422632"/>
            <a:ext cx="433091" cy="331012"/>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128839" y="4293573"/>
            <a:ext cx="448155" cy="385938"/>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6079036" y="3099242"/>
            <a:ext cx="424090" cy="412991"/>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7028753" y="5070176"/>
            <a:ext cx="1768355" cy="224329"/>
          </a:xfrm>
          <a:prstGeom prst="rect">
            <a:avLst/>
          </a:prstGeom>
          <a:noFill/>
        </p:spPr>
        <p:txBody>
          <a:bodyPr wrap="square" lIns="0" tIns="0" rIns="0" bIns="0" rtlCol="0">
            <a:spAutoFit/>
          </a:bodyPr>
          <a:lstStyle/>
          <a:p>
            <a:pPr algn="just">
              <a:lnSpc>
                <a:spcPct val="120000"/>
              </a:lnSpc>
            </a:pPr>
            <a:r>
              <a:rPr lang="zh-CN" altLang="en-US" sz="121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7915997" y="4029286"/>
            <a:ext cx="1768355" cy="224329"/>
          </a:xfrm>
          <a:prstGeom prst="rect">
            <a:avLst/>
          </a:prstGeom>
          <a:noFill/>
        </p:spPr>
        <p:txBody>
          <a:bodyPr wrap="square" lIns="0" tIns="0" rIns="0" bIns="0" rtlCol="0">
            <a:spAutoFit/>
          </a:bodyPr>
          <a:lstStyle/>
          <a:p>
            <a:pPr algn="just">
              <a:lnSpc>
                <a:spcPct val="120000"/>
              </a:lnSpc>
            </a:pPr>
            <a:r>
              <a:rPr lang="zh-CN" altLang="en-US" sz="121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845157" y="2816560"/>
            <a:ext cx="1768355" cy="224329"/>
          </a:xfrm>
          <a:prstGeom prst="rect">
            <a:avLst/>
          </a:prstGeom>
          <a:noFill/>
        </p:spPr>
        <p:txBody>
          <a:bodyPr wrap="square" lIns="0" tIns="0" rIns="0" bIns="0" rtlCol="0">
            <a:spAutoFit/>
          </a:bodyPr>
          <a:lstStyle/>
          <a:p>
            <a:pPr algn="just">
              <a:lnSpc>
                <a:spcPct val="120000"/>
              </a:lnSpc>
            </a:pPr>
            <a:r>
              <a:rPr lang="zh-CN" altLang="en-US" sz="121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083699" y="1699467"/>
            <a:ext cx="1768355" cy="224329"/>
          </a:xfrm>
          <a:prstGeom prst="rect">
            <a:avLst/>
          </a:prstGeom>
          <a:noFill/>
        </p:spPr>
        <p:txBody>
          <a:bodyPr wrap="square" lIns="0" tIns="0" rIns="0" bIns="0" rtlCol="0">
            <a:spAutoFit/>
          </a:bodyPr>
          <a:lstStyle/>
          <a:p>
            <a:pPr algn="just">
              <a:lnSpc>
                <a:spcPct val="120000"/>
              </a:lnSpc>
            </a:pPr>
            <a:r>
              <a:rPr lang="zh-CN" altLang="en-US" sz="121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6089470" y="1937484"/>
            <a:ext cx="2707640" cy="256705"/>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6868403" y="3035656"/>
            <a:ext cx="2707640" cy="256705"/>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7916014" y="4254291"/>
            <a:ext cx="2643848" cy="256705"/>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61"/>
          <p:cNvSpPr txBox="1"/>
          <p:nvPr/>
        </p:nvSpPr>
        <p:spPr>
          <a:xfrm>
            <a:off x="7025854" y="5304302"/>
            <a:ext cx="2707640" cy="256705"/>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9" name="组合 68"/>
          <p:cNvGrpSpPr/>
          <p:nvPr/>
        </p:nvGrpSpPr>
        <p:grpSpPr>
          <a:xfrm>
            <a:off x="-35214" y="-108685"/>
            <a:ext cx="12892377" cy="7340492"/>
            <a:chOff x="-23476" y="-94997"/>
            <a:chExt cx="12892377" cy="7340492"/>
          </a:xfrm>
        </p:grpSpPr>
        <p:sp>
          <p:nvSpPr>
            <p:cNvPr id="70" name="矩形 69"/>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71" name="组合 70"/>
            <p:cNvGrpSpPr/>
            <p:nvPr/>
          </p:nvGrpSpPr>
          <p:grpSpPr>
            <a:xfrm>
              <a:off x="-23476" y="-94997"/>
              <a:ext cx="12880639" cy="614978"/>
              <a:chOff x="-23476" y="-94997"/>
              <a:chExt cx="12880639" cy="614978"/>
            </a:xfrm>
          </p:grpSpPr>
          <p:sp>
            <p:nvSpPr>
              <p:cNvPr id="72" name="矩形 71"/>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3" name="矩形 72"/>
              <p:cNvSpPr/>
              <p:nvPr/>
            </p:nvSpPr>
            <p:spPr>
              <a:xfrm>
                <a:off x="11175160" y="-42490"/>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9249676"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6"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7"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8"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184" y="4660912"/>
            <a:ext cx="3749800" cy="107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042" y="2303898"/>
            <a:ext cx="301321" cy="2316835"/>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587" y="2303898"/>
            <a:ext cx="301321" cy="2316835"/>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133" y="2303898"/>
            <a:ext cx="301321" cy="2316835"/>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2680" y="2303898"/>
            <a:ext cx="301321" cy="2316835"/>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225" y="2303898"/>
            <a:ext cx="301321" cy="2316835"/>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69774" y="2303898"/>
            <a:ext cx="301321" cy="2316835"/>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641" y="4810116"/>
            <a:ext cx="227598" cy="29543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2070846" y="4810116"/>
            <a:ext cx="227598" cy="29543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2609051" y="4810116"/>
            <a:ext cx="227598" cy="29543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3147255" y="4810116"/>
            <a:ext cx="227598" cy="29543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3685460" y="4810116"/>
            <a:ext cx="227598" cy="29543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4223664" y="4810116"/>
            <a:ext cx="227598" cy="29543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49"/>
          <p:cNvGrpSpPr/>
          <p:nvPr/>
        </p:nvGrpSpPr>
        <p:grpSpPr>
          <a:xfrm>
            <a:off x="6388645" y="2305580"/>
            <a:ext cx="2090578" cy="714599"/>
            <a:chOff x="4597686" y="3155872"/>
            <a:chExt cx="1583966" cy="508250"/>
          </a:xfrm>
        </p:grpSpPr>
        <p:sp>
          <p:nvSpPr>
            <p:cNvPr id="151" name="TextBox 150"/>
            <p:cNvSpPr txBox="1"/>
            <p:nvPr/>
          </p:nvSpPr>
          <p:spPr>
            <a:xfrm>
              <a:off x="4597686" y="3155872"/>
              <a:ext cx="1542506" cy="183855"/>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5475" y="2305580"/>
            <a:ext cx="2035859" cy="714599"/>
            <a:chOff x="6978976" y="3155872"/>
            <a:chExt cx="1542507" cy="508250"/>
          </a:xfrm>
        </p:grpSpPr>
        <p:sp>
          <p:nvSpPr>
            <p:cNvPr id="154" name="TextBox 153"/>
            <p:cNvSpPr txBox="1"/>
            <p:nvPr/>
          </p:nvSpPr>
          <p:spPr>
            <a:xfrm>
              <a:off x="6978977" y="3155872"/>
              <a:ext cx="1542506" cy="183855"/>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8645" y="3213495"/>
            <a:ext cx="2035859" cy="714600"/>
            <a:chOff x="4597685" y="3914331"/>
            <a:chExt cx="1542507" cy="508250"/>
          </a:xfrm>
        </p:grpSpPr>
        <p:sp>
          <p:nvSpPr>
            <p:cNvPr id="157" name="TextBox 156"/>
            <p:cNvSpPr txBox="1"/>
            <p:nvPr/>
          </p:nvSpPr>
          <p:spPr>
            <a:xfrm>
              <a:off x="4597686" y="3914331"/>
              <a:ext cx="1542506" cy="183855"/>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5475" y="3213495"/>
            <a:ext cx="2035859" cy="714600"/>
            <a:chOff x="6978976" y="3914331"/>
            <a:chExt cx="1542507" cy="508250"/>
          </a:xfrm>
        </p:grpSpPr>
        <p:sp>
          <p:nvSpPr>
            <p:cNvPr id="160" name="TextBox 159"/>
            <p:cNvSpPr txBox="1"/>
            <p:nvPr/>
          </p:nvSpPr>
          <p:spPr>
            <a:xfrm>
              <a:off x="6978977" y="3914331"/>
              <a:ext cx="1542506" cy="183855"/>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8645" y="4239091"/>
            <a:ext cx="2035859" cy="714600"/>
            <a:chOff x="4597685" y="3914331"/>
            <a:chExt cx="1542507" cy="508250"/>
          </a:xfrm>
        </p:grpSpPr>
        <p:sp>
          <p:nvSpPr>
            <p:cNvPr id="163" name="TextBox 162"/>
            <p:cNvSpPr txBox="1"/>
            <p:nvPr/>
          </p:nvSpPr>
          <p:spPr>
            <a:xfrm>
              <a:off x="4597686" y="3914331"/>
              <a:ext cx="1542506" cy="183855"/>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5475" y="4239091"/>
            <a:ext cx="2035859" cy="714600"/>
            <a:chOff x="6978976" y="3914331"/>
            <a:chExt cx="1542507" cy="508250"/>
          </a:xfrm>
        </p:grpSpPr>
        <p:sp>
          <p:nvSpPr>
            <p:cNvPr id="166" name="TextBox 165"/>
            <p:cNvSpPr txBox="1"/>
            <p:nvPr/>
          </p:nvSpPr>
          <p:spPr>
            <a:xfrm>
              <a:off x="6978977" y="3914331"/>
              <a:ext cx="1542506" cy="183855"/>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3750" y="4215633"/>
            <a:ext cx="659444" cy="640564"/>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64" tIns="64282" rIns="128564" bIns="6428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7774" y="2277470"/>
            <a:ext cx="659444" cy="640564"/>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64" tIns="64282" rIns="128564" bIns="6428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7774" y="4215633"/>
            <a:ext cx="659444" cy="640564"/>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64" tIns="64282" rIns="128564" bIns="6428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7774" y="3229398"/>
            <a:ext cx="659444" cy="640564"/>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64" tIns="64282" rIns="128564" bIns="6428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3750" y="3229398"/>
            <a:ext cx="659444" cy="640564"/>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64" tIns="64282" rIns="128564" bIns="6428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3750" y="2277470"/>
            <a:ext cx="659444" cy="640564"/>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64" tIns="64282" rIns="128564" bIns="6428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384" y="5643561"/>
            <a:ext cx="10910398" cy="14771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587" y="5455929"/>
            <a:ext cx="10927989"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35214" y="-108685"/>
            <a:ext cx="12892377" cy="7340492"/>
            <a:chOff x="-23476" y="-94997"/>
            <a:chExt cx="12892377" cy="7340492"/>
          </a:xfrm>
        </p:grpSpPr>
        <p:sp>
          <p:nvSpPr>
            <p:cNvPr id="70" name="矩形 69"/>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71" name="组合 70"/>
            <p:cNvGrpSpPr/>
            <p:nvPr/>
          </p:nvGrpSpPr>
          <p:grpSpPr>
            <a:xfrm>
              <a:off x="-23476" y="-94997"/>
              <a:ext cx="12880639" cy="614978"/>
              <a:chOff x="-23476" y="-94997"/>
              <a:chExt cx="12880639" cy="614978"/>
            </a:xfrm>
          </p:grpSpPr>
          <p:sp>
            <p:nvSpPr>
              <p:cNvPr id="72" name="矩形 71"/>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3" name="矩形 72"/>
              <p:cNvSpPr/>
              <p:nvPr/>
            </p:nvSpPr>
            <p:spPr>
              <a:xfrm>
                <a:off x="11175160" y="-42490"/>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9249676"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6"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7"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8"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8558"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5600" y="3217380"/>
            <a:ext cx="3217647" cy="29543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5600" y="4311267"/>
            <a:ext cx="3269848" cy="29543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5600" y="5405154"/>
            <a:ext cx="3217647" cy="29543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5601"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5600"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5600"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8744"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0960"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8887"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89501" y="3813694"/>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6884" y="2554033"/>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59932" y="5173944"/>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35214" y="-108685"/>
            <a:ext cx="12892377" cy="7340492"/>
            <a:chOff x="-23476" y="-94997"/>
            <a:chExt cx="12892377" cy="7340492"/>
          </a:xfrm>
        </p:grpSpPr>
        <p:sp>
          <p:nvSpPr>
            <p:cNvPr id="36" name="矩形 35"/>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7" name="组合 36"/>
            <p:cNvGrpSpPr/>
            <p:nvPr/>
          </p:nvGrpSpPr>
          <p:grpSpPr>
            <a:xfrm>
              <a:off x="-23476" y="-94997"/>
              <a:ext cx="12880639" cy="614978"/>
              <a:chOff x="-23476" y="-94997"/>
              <a:chExt cx="12880639" cy="614978"/>
            </a:xfrm>
          </p:grpSpPr>
          <p:sp>
            <p:nvSpPr>
              <p:cNvPr id="38" name="矩形 37"/>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9" name="矩形 38"/>
              <p:cNvSpPr/>
              <p:nvPr/>
            </p:nvSpPr>
            <p:spPr>
              <a:xfrm>
                <a:off x="11175160" y="-42490"/>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0" name="Rectangle 4"/>
              <p:cNvSpPr txBox="1">
                <a:spLocks noChangeArrowheads="1"/>
              </p:cNvSpPr>
              <p:nvPr/>
            </p:nvSpPr>
            <p:spPr bwMode="auto">
              <a:xfrm>
                <a:off x="9249676"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1"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3"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4"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575185" y="2616649"/>
            <a:ext cx="5175491" cy="2981939"/>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306" y="3174865"/>
            <a:ext cx="678619" cy="678614"/>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79"/>
          <p:cNvGrpSpPr/>
          <p:nvPr/>
        </p:nvGrpSpPr>
        <p:grpSpPr>
          <a:xfrm>
            <a:off x="2819159" y="2236885"/>
            <a:ext cx="678619" cy="678614"/>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79"/>
          <p:cNvGrpSpPr/>
          <p:nvPr/>
        </p:nvGrpSpPr>
        <p:grpSpPr>
          <a:xfrm>
            <a:off x="3749572" y="1899609"/>
            <a:ext cx="678619" cy="678614"/>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TextBox 64"/>
          <p:cNvSpPr txBox="1"/>
          <p:nvPr/>
        </p:nvSpPr>
        <p:spPr>
          <a:xfrm>
            <a:off x="2064640" y="5741597"/>
            <a:ext cx="615477" cy="221572"/>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931417" y="5741597"/>
            <a:ext cx="615477" cy="221572"/>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798193" y="5741597"/>
            <a:ext cx="615477" cy="221572"/>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208" y="3027336"/>
            <a:ext cx="1822388" cy="255903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50" tIns="55825" rIns="111650" bIns="55825"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7876" y="3027336"/>
            <a:ext cx="1822388" cy="255903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50" tIns="55825" rIns="111650" bIns="55825"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133" y="3986975"/>
            <a:ext cx="1388486" cy="159940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50" tIns="55825" rIns="111650" bIns="55825"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620" y="2707456"/>
            <a:ext cx="2050186" cy="287892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50" tIns="55825" rIns="111650" bIns="55825"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290" y="3471778"/>
            <a:ext cx="1822388" cy="211459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50" tIns="55825" rIns="111650" bIns="55825"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349" y="2232817"/>
            <a:ext cx="678619" cy="678613"/>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0" name="Group 279"/>
          <p:cNvGrpSpPr/>
          <p:nvPr/>
        </p:nvGrpSpPr>
        <p:grpSpPr>
          <a:xfrm>
            <a:off x="5505731" y="2639874"/>
            <a:ext cx="678619" cy="678613"/>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3" name="TextBox 172"/>
          <p:cNvSpPr txBox="1"/>
          <p:nvPr/>
        </p:nvSpPr>
        <p:spPr>
          <a:xfrm>
            <a:off x="4664969" y="5741597"/>
            <a:ext cx="615477" cy="221572"/>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531747" y="5741597"/>
            <a:ext cx="615477" cy="221572"/>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10349567" y="5198031"/>
            <a:ext cx="714851" cy="513154"/>
          </a:xfrm>
          <a:prstGeom prst="rect">
            <a:avLst/>
          </a:prstGeom>
        </p:spPr>
        <p:txBody>
          <a:bodyPr wrap="none" lIns="0" tIns="0" rIns="0" bIns="0">
            <a:spAutoFit/>
          </a:bodyPr>
          <a:lstStyle/>
          <a:p>
            <a:pPr>
              <a:lnSpc>
                <a:spcPct val="120000"/>
              </a:lnSpc>
            </a:pPr>
            <a:r>
              <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165"/>
          <p:cNvSpPr/>
          <p:nvPr/>
        </p:nvSpPr>
        <p:spPr>
          <a:xfrm>
            <a:off x="10349567" y="4267617"/>
            <a:ext cx="714851" cy="513154"/>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5" name="Group 87"/>
          <p:cNvGrpSpPr/>
          <p:nvPr/>
        </p:nvGrpSpPr>
        <p:grpSpPr>
          <a:xfrm>
            <a:off x="7008178" y="5097100"/>
            <a:ext cx="3133354" cy="659180"/>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7053179" y="4174574"/>
            <a:ext cx="3030292" cy="697622"/>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50" tIns="55825" rIns="111650" bIns="5582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748898" y="2547615"/>
            <a:ext cx="3527078" cy="443143"/>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TextBox 229"/>
          <p:cNvSpPr txBox="1"/>
          <p:nvPr/>
        </p:nvSpPr>
        <p:spPr>
          <a:xfrm>
            <a:off x="7032788" y="2197106"/>
            <a:ext cx="1883425" cy="258500"/>
          </a:xfrm>
          <a:prstGeom prst="rect">
            <a:avLst/>
          </a:prstGeom>
          <a:noFill/>
        </p:spPr>
        <p:txBody>
          <a:bodyPr wrap="square" lIns="0" tIns="0" rIns="0" bIns="0" rtlCol="0" anchor="t">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Rectangle 230"/>
          <p:cNvSpPr/>
          <p:nvPr/>
        </p:nvSpPr>
        <p:spPr>
          <a:xfrm>
            <a:off x="7011089" y="2537979"/>
            <a:ext cx="714851" cy="513154"/>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0" name="TextBox 231"/>
          <p:cNvSpPr txBox="1"/>
          <p:nvPr/>
        </p:nvSpPr>
        <p:spPr>
          <a:xfrm>
            <a:off x="7011090" y="3296034"/>
            <a:ext cx="4264886" cy="590858"/>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组合 105"/>
          <p:cNvGrpSpPr/>
          <p:nvPr/>
        </p:nvGrpSpPr>
        <p:grpSpPr>
          <a:xfrm>
            <a:off x="-35214" y="-108685"/>
            <a:ext cx="12892377" cy="7340492"/>
            <a:chOff x="-23476" y="-94997"/>
            <a:chExt cx="12892377" cy="7340492"/>
          </a:xfrm>
        </p:grpSpPr>
        <p:sp>
          <p:nvSpPr>
            <p:cNvPr id="107" name="矩形 106"/>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108" name="组合 107"/>
            <p:cNvGrpSpPr/>
            <p:nvPr/>
          </p:nvGrpSpPr>
          <p:grpSpPr>
            <a:xfrm>
              <a:off x="-23476" y="-94997"/>
              <a:ext cx="12880639" cy="614978"/>
              <a:chOff x="-23476" y="-94997"/>
              <a:chExt cx="12880639" cy="614978"/>
            </a:xfrm>
          </p:grpSpPr>
          <p:sp>
            <p:nvSpPr>
              <p:cNvPr id="110" name="矩形 10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11" name="矩形 110"/>
              <p:cNvSpPr/>
              <p:nvPr/>
            </p:nvSpPr>
            <p:spPr>
              <a:xfrm>
                <a:off x="11175160" y="-42490"/>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13" name="Rectangle 4"/>
              <p:cNvSpPr txBox="1">
                <a:spLocks noChangeArrowheads="1"/>
              </p:cNvSpPr>
              <p:nvPr/>
            </p:nvSpPr>
            <p:spPr bwMode="auto">
              <a:xfrm>
                <a:off x="9249676"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1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1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1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17"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wipe(down)">
                                      <p:cBhvr>
                                        <p:cTn id="90" dur="500"/>
                                        <p:tgtEl>
                                          <p:spTgt spid="239"/>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ipe(left)">
                                      <p:cBhvr>
                                        <p:cTn id="94" dur="500"/>
                                        <p:tgtEl>
                                          <p:spTgt spid="23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wipe(left)">
                                      <p:cBhvr>
                                        <p:cTn id="98" dur="500"/>
                                        <p:tgtEl>
                                          <p:spTgt spid="240"/>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206"/>
                                        </p:tgtEl>
                                        <p:attrNameLst>
                                          <p:attrName>style.visibility</p:attrName>
                                        </p:attrNameLst>
                                      </p:cBhvr>
                                      <p:to>
                                        <p:strVal val="visible"/>
                                      </p:to>
                                    </p:set>
                                    <p:animEffect transition="in" filter="wipe(down)">
                                      <p:cBhvr>
                                        <p:cTn id="102" dur="500"/>
                                        <p:tgtEl>
                                          <p:spTgt spid="206"/>
                                        </p:tgtEl>
                                      </p:cBhvr>
                                    </p:animEffect>
                                  </p:childTnLst>
                                </p:cTn>
                              </p:par>
                            </p:childTnLst>
                          </p:cTn>
                        </p:par>
                        <p:par>
                          <p:cTn id="103" fill="hold">
                            <p:stCondLst>
                              <p:cond delay="3000"/>
                            </p:stCondLst>
                            <p:childTnLst>
                              <p:par>
                                <p:cTn id="104" presetID="22" presetClass="entr" presetSubtype="4"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wipe(down)">
                                      <p:cBhvr>
                                        <p:cTn id="106" dur="500"/>
                                        <p:tgtEl>
                                          <p:spTgt spid="169"/>
                                        </p:tgtEl>
                                      </p:cBhvr>
                                    </p:animEffect>
                                  </p:childTnLst>
                                </p:cTn>
                              </p:par>
                            </p:childTnLst>
                          </p:cTn>
                        </p:par>
                        <p:par>
                          <p:cTn id="107" fill="hold">
                            <p:stCondLst>
                              <p:cond delay="3500"/>
                            </p:stCondLst>
                            <p:childTnLst>
                              <p:par>
                                <p:cTn id="108" presetID="22" presetClass="entr" presetSubtype="4" fill="hold" nodeType="after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down)">
                                      <p:cBhvr>
                                        <p:cTn id="110" dur="500"/>
                                        <p:tgtEl>
                                          <p:spTgt spid="175"/>
                                        </p:tgtEl>
                                      </p:cBhvr>
                                    </p:animEffect>
                                  </p:childTnLst>
                                </p:cTn>
                              </p:par>
                            </p:childTnLst>
                          </p:cTn>
                        </p:par>
                        <p:par>
                          <p:cTn id="111" fill="hold">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down)">
                                      <p:cBhvr>
                                        <p:cTn id="11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0796" y="1965833"/>
            <a:ext cx="1822388" cy="255903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464" y="1965833"/>
            <a:ext cx="1822388" cy="255903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722" y="2925472"/>
            <a:ext cx="1388486" cy="159940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208" y="1645954"/>
            <a:ext cx="2050186" cy="287892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6879" y="2410276"/>
            <a:ext cx="1822388" cy="211459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8522" y="1965833"/>
            <a:ext cx="1822388" cy="255903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6202" y="2925472"/>
            <a:ext cx="1388486" cy="159940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8161" y="1965833"/>
            <a:ext cx="1822388" cy="255903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6074" y="1965833"/>
            <a:ext cx="1822388" cy="255903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08980" y="1645954"/>
            <a:ext cx="2050186" cy="287892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50" tIns="55825" rIns="111650" bIns="55825"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355" y="4690180"/>
            <a:ext cx="769347" cy="850674"/>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454" y="4690174"/>
            <a:ext cx="769347" cy="1247648"/>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2551" y="4690180"/>
            <a:ext cx="769347" cy="850674"/>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4649" y="4690174"/>
            <a:ext cx="769347" cy="1247648"/>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6747" y="4690180"/>
            <a:ext cx="769347" cy="850674"/>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8844" y="4690174"/>
            <a:ext cx="769347" cy="1247648"/>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0943" y="4690180"/>
            <a:ext cx="769347" cy="850674"/>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3039" y="4690174"/>
            <a:ext cx="769347" cy="1247648"/>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5138" y="4690180"/>
            <a:ext cx="769347" cy="850674"/>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7232" y="4690174"/>
            <a:ext cx="769347" cy="1247648"/>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7" name="组合 66"/>
          <p:cNvGrpSpPr/>
          <p:nvPr/>
        </p:nvGrpSpPr>
        <p:grpSpPr>
          <a:xfrm>
            <a:off x="-35214" y="-108685"/>
            <a:ext cx="12892377" cy="7340492"/>
            <a:chOff x="-23476" y="-94997"/>
            <a:chExt cx="12892377" cy="7340492"/>
          </a:xfrm>
        </p:grpSpPr>
        <p:sp>
          <p:nvSpPr>
            <p:cNvPr id="68" name="矩形 67"/>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9" name="组合 68"/>
            <p:cNvGrpSpPr/>
            <p:nvPr/>
          </p:nvGrpSpPr>
          <p:grpSpPr>
            <a:xfrm>
              <a:off x="-23476" y="-94997"/>
              <a:ext cx="12880639" cy="614978"/>
              <a:chOff x="-23476" y="-94997"/>
              <a:chExt cx="12880639" cy="614978"/>
            </a:xfrm>
          </p:grpSpPr>
          <p:sp>
            <p:nvSpPr>
              <p:cNvPr id="70" name="矩形 6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1" name="矩形 70"/>
              <p:cNvSpPr/>
              <p:nvPr/>
            </p:nvSpPr>
            <p:spPr>
              <a:xfrm>
                <a:off x="11175160" y="-42490"/>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2" name="Rectangle 4"/>
              <p:cNvSpPr txBox="1">
                <a:spLocks noChangeArrowheads="1"/>
              </p:cNvSpPr>
              <p:nvPr/>
            </p:nvSpPr>
            <p:spPr bwMode="auto">
              <a:xfrm>
                <a:off x="9249676"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3"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4"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solidFill>
                    <a:schemeClr val="accent1"/>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5"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6"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4" y="-18253"/>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05815" y="3532783"/>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1437448" y="2896334"/>
            <a:ext cx="2630522" cy="535465"/>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请替换文字内容</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1437448" y="3413335"/>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01</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6000">
        <p15:prstTrans prst="prestige"/>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500"/>
                            </p:stCondLst>
                            <p:childTnLst>
                              <p:par>
                                <p:cTn id="31" presetID="2" presetClass="entr" presetSubtype="2" fill="hold" grpId="0" nodeType="afterEffect">
                                  <p:stCondLst>
                                    <p:cond delay="0"/>
                                  </p:stCondLst>
                                  <p:iterate type="lt">
                                    <p:tmPct val="11429"/>
                                  </p:iterate>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4885"/>
                            </p:stCondLst>
                            <p:childTnLst>
                              <p:par>
                                <p:cTn id="36" presetID="26" presetClass="emph" presetSubtype="0" fill="hold" grpId="1" nodeType="afterEffect">
                                  <p:stCondLst>
                                    <p:cond delay="0"/>
                                  </p:stCondLst>
                                  <p:iterate type="lt">
                                    <p:tmPct val="20000"/>
                                  </p:iterate>
                                  <p:childTnLst>
                                    <p:animEffect transition="out" filter="fade">
                                      <p:cBhvr>
                                        <p:cTn id="37" dur="300" tmFilter="0, 0; .2, .5; .8, .5; 1, 0"/>
                                        <p:tgtEl>
                                          <p:spTgt spid="29"/>
                                        </p:tgtEl>
                                      </p:cBhvr>
                                    </p:animEffect>
                                    <p:animScale>
                                      <p:cBhvr>
                                        <p:cTn id="38"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9" grpId="0"/>
      <p:bldP spid="29" grpId="1"/>
      <p:bldP spid="8" grpId="0"/>
      <p:bldP spid="8" grpId="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840461"/>
            <a:ext cx="12857163" cy="23921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 name="组合 2"/>
          <p:cNvGrpSpPr/>
          <p:nvPr/>
        </p:nvGrpSpPr>
        <p:grpSpPr>
          <a:xfrm>
            <a:off x="-1" y="3149113"/>
            <a:ext cx="12857163" cy="1691348"/>
            <a:chOff x="-1" y="3149113"/>
            <a:chExt cx="12857163" cy="1691348"/>
          </a:xfrm>
          <a:solidFill>
            <a:schemeClr val="accent2"/>
          </a:solidFill>
        </p:grpSpPr>
        <p:sp>
          <p:nvSpPr>
            <p:cNvPr id="33" name="等腰三角形 32"/>
            <p:cNvSpPr/>
            <p:nvPr/>
          </p:nvSpPr>
          <p:spPr>
            <a:xfrm>
              <a:off x="1001365" y="4081404"/>
              <a:ext cx="880505" cy="75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等腰三角形 33"/>
            <p:cNvSpPr/>
            <p:nvPr/>
          </p:nvSpPr>
          <p:spPr>
            <a:xfrm>
              <a:off x="10443467" y="4198483"/>
              <a:ext cx="744693" cy="6419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等腰三角形 34"/>
            <p:cNvSpPr/>
            <p:nvPr/>
          </p:nvSpPr>
          <p:spPr>
            <a:xfrm>
              <a:off x="-1" y="3149113"/>
              <a:ext cx="1049372" cy="16913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等腰三角形 35"/>
            <p:cNvSpPr/>
            <p:nvPr/>
          </p:nvSpPr>
          <p:spPr>
            <a:xfrm>
              <a:off x="1881870" y="4384948"/>
              <a:ext cx="440252" cy="45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等腰三角形 36"/>
            <p:cNvSpPr/>
            <p:nvPr/>
          </p:nvSpPr>
          <p:spPr>
            <a:xfrm>
              <a:off x="11188160" y="4081404"/>
              <a:ext cx="880505" cy="75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等腰三角形 37"/>
            <p:cNvSpPr/>
            <p:nvPr/>
          </p:nvSpPr>
          <p:spPr>
            <a:xfrm>
              <a:off x="11976657" y="3248378"/>
              <a:ext cx="880505" cy="15920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9" name="矩形 38"/>
          <p:cNvSpPr/>
          <p:nvPr/>
        </p:nvSpPr>
        <p:spPr>
          <a:xfrm>
            <a:off x="4084983" y="1816125"/>
            <a:ext cx="4687197" cy="1489730"/>
          </a:xfrm>
          <a:prstGeom prst="rect">
            <a:avLst/>
          </a:prstGeom>
        </p:spPr>
        <p:txBody>
          <a:bodyPr wrap="square" lIns="96420" tIns="48210" rIns="96420" bIns="48210" anchor="t">
            <a:spAutoFit/>
          </a:bodyPr>
          <a:lstStyle/>
          <a:p>
            <a:pPr algn="ctr" fontAlgn="ctr">
              <a:lnSpc>
                <a:spcPct val="130000"/>
              </a:lnSpc>
            </a:pPr>
            <a:r>
              <a:rPr lang="zh-CN" altLang="en-US" sz="6960" b="1" spc="844" dirty="0">
                <a:latin typeface="SF Orson Casual Heavy" panose="00000400000000000000" pitchFamily="2" charset="0"/>
                <a:ea typeface="幼圆" panose="02010509060101010101" pitchFamily="49" charset="-122"/>
                <a:cs typeface="+mn-ea"/>
                <a:sym typeface="SF Orson Casual Heavy" panose="00000400000000000000" pitchFamily="2" charset="0"/>
              </a:rPr>
              <a:t>谢谢观看</a:t>
            </a:r>
            <a:endParaRPr lang="zh-CN" altLang="en-US" sz="6960" b="1" spc="844"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矩形 40"/>
          <p:cNvSpPr/>
          <p:nvPr/>
        </p:nvSpPr>
        <p:spPr>
          <a:xfrm>
            <a:off x="4821227" y="5184370"/>
            <a:ext cx="3214708" cy="480159"/>
          </a:xfrm>
          <a:prstGeom prst="rect">
            <a:avLst/>
          </a:prstGeom>
        </p:spPr>
        <p:txBody>
          <a:bodyPr wrap="square" lIns="96420" tIns="48210" rIns="96420" bIns="48210">
            <a:spAutoFit/>
          </a:bodyPr>
          <a:lstStyle/>
          <a:p>
            <a:pPr>
              <a:lnSpc>
                <a:spcPct val="130000"/>
              </a:lnSpc>
            </a:pPr>
            <a:r>
              <a:rPr lang="zh-CN" altLang="en-US" sz="2110" dirty="0">
                <a:solidFill>
                  <a:schemeClr val="bg1">
                    <a:lumMod val="9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恳请</a:t>
            </a:r>
            <a:r>
              <a:rPr lang="zh-CN" altLang="en-US" sz="2110" dirty="0" smtClean="0">
                <a:solidFill>
                  <a:schemeClr val="bg1">
                    <a:lumMod val="9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各位领导批评</a:t>
            </a:r>
            <a:r>
              <a:rPr lang="zh-CN" altLang="en-US" sz="2110" dirty="0">
                <a:solidFill>
                  <a:schemeClr val="bg1">
                    <a:lumMod val="9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指正！</a:t>
            </a:r>
            <a:endParaRPr lang="zh-CN" altLang="en-US" sz="2110" dirty="0">
              <a:solidFill>
                <a:schemeClr val="bg1">
                  <a:lumMod val="9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8000">
        <p14:ferris dir="l"/>
      </p:transition>
    </mc:Choice>
    <mc:Fallback>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1" presetClass="entr" presetSubtype="0" fill="hold" grpId="1" nodeType="afterEffect">
                                  <p:stCondLst>
                                    <p:cond delay="0"/>
                                  </p:stCondLst>
                                  <p:iterate type="lt">
                                    <p:tmPct val="10000"/>
                                  </p:iterate>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9"/>
                                        </p:tgtEl>
                                        <p:attrNameLst>
                                          <p:attrName>ppt_y</p:attrName>
                                        </p:attrNameLst>
                                      </p:cBhvr>
                                      <p:tavLst>
                                        <p:tav tm="0">
                                          <p:val>
                                            <p:strVal val="#ppt_y"/>
                                          </p:val>
                                        </p:tav>
                                        <p:tav tm="100000">
                                          <p:val>
                                            <p:strVal val="#ppt_y"/>
                                          </p:val>
                                        </p:tav>
                                      </p:tavLst>
                                    </p:anim>
                                    <p:anim calcmode="lin" valueType="num">
                                      <p:cBhvr>
                                        <p:cTn id="2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9"/>
                                        </p:tgtEl>
                                      </p:cBhvr>
                                    </p:animEffect>
                                  </p:childTnLst>
                                </p:cTn>
                              </p:par>
                            </p:childTnLst>
                          </p:cTn>
                        </p:par>
                        <p:par>
                          <p:cTn id="23" fill="hold">
                            <p:stCondLst>
                              <p:cond delay="2150"/>
                            </p:stCondLst>
                            <p:childTnLst>
                              <p:par>
                                <p:cTn id="24" presetID="23" presetClass="entr" presetSubtype="16" fill="hold" grpId="1"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1"/>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99129" y="1822200"/>
            <a:ext cx="2662677" cy="4597396"/>
            <a:chOff x="6038450" y="1700808"/>
            <a:chExt cx="2663006" cy="4597964"/>
          </a:xfrm>
          <a:solidFill>
            <a:schemeClr val="tx2">
              <a:lumMod val="60000"/>
              <a:lumOff val="40000"/>
            </a:schemeClr>
          </a:solidFill>
        </p:grpSpPr>
        <p:sp>
          <p:nvSpPr>
            <p:cNvPr id="9" name="Rectangle 7"/>
            <p:cNvSpPr>
              <a:spLocks noChangeArrowheads="1"/>
            </p:cNvSpPr>
            <p:nvPr/>
          </p:nvSpPr>
          <p:spPr bwMode="auto">
            <a:xfrm>
              <a:off x="8102100" y="1700808"/>
              <a:ext cx="599356" cy="565589"/>
            </a:xfrm>
            <a:prstGeom prst="rect">
              <a:avLst/>
            </a:prstGeom>
            <a:solidFill>
              <a:srgbClr val="0070C0"/>
            </a:solid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227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 name="Freeform 10"/>
            <p:cNvSpPr/>
            <p:nvPr/>
          </p:nvSpPr>
          <p:spPr bwMode="auto">
            <a:xfrm>
              <a:off x="6038450" y="1700808"/>
              <a:ext cx="1896764" cy="4597964"/>
            </a:xfrm>
            <a:custGeom>
              <a:avLst/>
              <a:gdLst>
                <a:gd name="T0" fmla="*/ 268 w 849"/>
                <a:gd name="T1" fmla="*/ 2168 h 2168"/>
                <a:gd name="T2" fmla="*/ 268 w 849"/>
                <a:gd name="T3" fmla="*/ 428 h 2168"/>
                <a:gd name="T4" fmla="*/ 429 w 849"/>
                <a:gd name="T5" fmla="*/ 267 h 2168"/>
                <a:gd name="T6" fmla="*/ 849 w 849"/>
                <a:gd name="T7" fmla="*/ 267 h 2168"/>
                <a:gd name="T8" fmla="*/ 849 w 849"/>
                <a:gd name="T9" fmla="*/ 0 h 2168"/>
                <a:gd name="T10" fmla="*/ 294 w 849"/>
                <a:gd name="T11" fmla="*/ 0 h 2168"/>
                <a:gd name="T12" fmla="*/ 0 w 849"/>
                <a:gd name="T13" fmla="*/ 294 h 2168"/>
                <a:gd name="T14" fmla="*/ 0 w 849"/>
                <a:gd name="T15" fmla="*/ 2168 h 2168"/>
                <a:gd name="T16" fmla="*/ 268 w 849"/>
                <a:gd name="T17" fmla="*/ 2168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2168">
                  <a:moveTo>
                    <a:pt x="268" y="2168"/>
                  </a:moveTo>
                  <a:cubicBezTo>
                    <a:pt x="268" y="428"/>
                    <a:pt x="268" y="428"/>
                    <a:pt x="268" y="428"/>
                  </a:cubicBezTo>
                  <a:cubicBezTo>
                    <a:pt x="268" y="339"/>
                    <a:pt x="339" y="267"/>
                    <a:pt x="429" y="267"/>
                  </a:cubicBezTo>
                  <a:cubicBezTo>
                    <a:pt x="849" y="267"/>
                    <a:pt x="849" y="267"/>
                    <a:pt x="849" y="267"/>
                  </a:cubicBezTo>
                  <a:cubicBezTo>
                    <a:pt x="849" y="0"/>
                    <a:pt x="849" y="0"/>
                    <a:pt x="849" y="0"/>
                  </a:cubicBezTo>
                  <a:cubicBezTo>
                    <a:pt x="294" y="0"/>
                    <a:pt x="294" y="0"/>
                    <a:pt x="294" y="0"/>
                  </a:cubicBezTo>
                  <a:cubicBezTo>
                    <a:pt x="131" y="0"/>
                    <a:pt x="0" y="131"/>
                    <a:pt x="0" y="294"/>
                  </a:cubicBezTo>
                  <a:cubicBezTo>
                    <a:pt x="0" y="2168"/>
                    <a:pt x="0" y="2168"/>
                    <a:pt x="0" y="2168"/>
                  </a:cubicBezTo>
                  <a:cubicBezTo>
                    <a:pt x="117" y="2168"/>
                    <a:pt x="150" y="2168"/>
                    <a:pt x="268" y="2168"/>
                  </a:cubicBezTo>
                  <a:close/>
                </a:path>
              </a:pathLst>
            </a:custGeom>
            <a:solidFill>
              <a:srgbClr val="0070C0"/>
            </a:solid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227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5" name="组合 4"/>
          <p:cNvGrpSpPr/>
          <p:nvPr/>
        </p:nvGrpSpPr>
        <p:grpSpPr>
          <a:xfrm>
            <a:off x="3675246" y="2897311"/>
            <a:ext cx="2662678" cy="3522285"/>
            <a:chOff x="3773819" y="2782581"/>
            <a:chExt cx="2663007" cy="3522720"/>
          </a:xfrm>
          <a:solidFill>
            <a:srgbClr val="00B0F0"/>
          </a:solidFill>
        </p:grpSpPr>
        <p:sp>
          <p:nvSpPr>
            <p:cNvPr id="15" name="Rectangle 13"/>
            <p:cNvSpPr>
              <a:spLocks noChangeArrowheads="1"/>
            </p:cNvSpPr>
            <p:nvPr/>
          </p:nvSpPr>
          <p:spPr bwMode="auto">
            <a:xfrm>
              <a:off x="3773819" y="2782581"/>
              <a:ext cx="599356" cy="565589"/>
            </a:xfrm>
            <a:prstGeom prst="rect">
              <a:avLst/>
            </a:pr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227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Freeform 16"/>
            <p:cNvSpPr/>
            <p:nvPr/>
          </p:nvSpPr>
          <p:spPr bwMode="auto">
            <a:xfrm>
              <a:off x="4540062" y="2789111"/>
              <a:ext cx="1896764" cy="3516190"/>
            </a:xfrm>
            <a:custGeom>
              <a:avLst/>
              <a:gdLst>
                <a:gd name="T0" fmla="*/ 845 w 849"/>
                <a:gd name="T1" fmla="*/ 247 h 1658"/>
                <a:gd name="T2" fmla="*/ 752 w 849"/>
                <a:gd name="T3" fmla="*/ 76 h 1658"/>
                <a:gd name="T4" fmla="*/ 752 w 849"/>
                <a:gd name="T5" fmla="*/ 76 h 1658"/>
                <a:gd name="T6" fmla="*/ 752 w 849"/>
                <a:gd name="T7" fmla="*/ 76 h 1658"/>
                <a:gd name="T8" fmla="*/ 671 w 849"/>
                <a:gd name="T9" fmla="*/ 24 h 1658"/>
                <a:gd name="T10" fmla="*/ 555 w 849"/>
                <a:gd name="T11" fmla="*/ 0 h 1658"/>
                <a:gd name="T12" fmla="*/ 0 w 849"/>
                <a:gd name="T13" fmla="*/ 0 h 1658"/>
                <a:gd name="T14" fmla="*/ 0 w 849"/>
                <a:gd name="T15" fmla="*/ 267 h 1658"/>
                <a:gd name="T16" fmla="*/ 501 w 849"/>
                <a:gd name="T17" fmla="*/ 267 h 1658"/>
                <a:gd name="T18" fmla="*/ 567 w 849"/>
                <a:gd name="T19" fmla="*/ 303 h 1658"/>
                <a:gd name="T20" fmla="*/ 581 w 849"/>
                <a:gd name="T21" fmla="*/ 348 h 1658"/>
                <a:gd name="T22" fmla="*/ 581 w 849"/>
                <a:gd name="T23" fmla="*/ 720 h 1658"/>
                <a:gd name="T24" fmla="*/ 581 w 849"/>
                <a:gd name="T25" fmla="*/ 1658 h 1658"/>
                <a:gd name="T26" fmla="*/ 752 w 849"/>
                <a:gd name="T27" fmla="*/ 1658 h 1658"/>
                <a:gd name="T28" fmla="*/ 849 w 849"/>
                <a:gd name="T29" fmla="*/ 1658 h 1658"/>
                <a:gd name="T30" fmla="*/ 849 w 849"/>
                <a:gd name="T31" fmla="*/ 1080 h 1658"/>
                <a:gd name="T32" fmla="*/ 849 w 849"/>
                <a:gd name="T33" fmla="*/ 296 h 1658"/>
                <a:gd name="T34" fmla="*/ 849 w 849"/>
                <a:gd name="T35" fmla="*/ 294 h 1658"/>
                <a:gd name="T36" fmla="*/ 845 w 849"/>
                <a:gd name="T37" fmla="*/ 247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9" h="1658">
                  <a:moveTo>
                    <a:pt x="845" y="247"/>
                  </a:moveTo>
                  <a:cubicBezTo>
                    <a:pt x="834" y="179"/>
                    <a:pt x="800" y="119"/>
                    <a:pt x="752" y="76"/>
                  </a:cubicBezTo>
                  <a:cubicBezTo>
                    <a:pt x="752" y="76"/>
                    <a:pt x="752" y="76"/>
                    <a:pt x="752" y="76"/>
                  </a:cubicBezTo>
                  <a:cubicBezTo>
                    <a:pt x="752" y="76"/>
                    <a:pt x="752" y="76"/>
                    <a:pt x="752" y="76"/>
                  </a:cubicBezTo>
                  <a:cubicBezTo>
                    <a:pt x="728" y="54"/>
                    <a:pt x="701" y="37"/>
                    <a:pt x="671" y="24"/>
                  </a:cubicBezTo>
                  <a:cubicBezTo>
                    <a:pt x="635" y="8"/>
                    <a:pt x="596" y="0"/>
                    <a:pt x="555" y="0"/>
                  </a:cubicBezTo>
                  <a:cubicBezTo>
                    <a:pt x="0" y="0"/>
                    <a:pt x="0" y="0"/>
                    <a:pt x="0" y="0"/>
                  </a:cubicBezTo>
                  <a:cubicBezTo>
                    <a:pt x="0" y="267"/>
                    <a:pt x="0" y="267"/>
                    <a:pt x="0" y="267"/>
                  </a:cubicBezTo>
                  <a:cubicBezTo>
                    <a:pt x="501" y="267"/>
                    <a:pt x="501" y="267"/>
                    <a:pt x="501" y="267"/>
                  </a:cubicBezTo>
                  <a:cubicBezTo>
                    <a:pt x="528" y="267"/>
                    <a:pt x="553" y="281"/>
                    <a:pt x="567" y="303"/>
                  </a:cubicBezTo>
                  <a:cubicBezTo>
                    <a:pt x="576" y="316"/>
                    <a:pt x="581" y="331"/>
                    <a:pt x="581" y="348"/>
                  </a:cubicBezTo>
                  <a:cubicBezTo>
                    <a:pt x="581" y="720"/>
                    <a:pt x="581" y="720"/>
                    <a:pt x="581" y="720"/>
                  </a:cubicBezTo>
                  <a:cubicBezTo>
                    <a:pt x="581" y="1658"/>
                    <a:pt x="581" y="1658"/>
                    <a:pt x="581" y="1658"/>
                  </a:cubicBezTo>
                  <a:cubicBezTo>
                    <a:pt x="752" y="1658"/>
                    <a:pt x="752" y="1658"/>
                    <a:pt x="752" y="1658"/>
                  </a:cubicBezTo>
                  <a:cubicBezTo>
                    <a:pt x="849" y="1658"/>
                    <a:pt x="849" y="1658"/>
                    <a:pt x="849" y="1658"/>
                  </a:cubicBezTo>
                  <a:cubicBezTo>
                    <a:pt x="849" y="1080"/>
                    <a:pt x="849" y="1080"/>
                    <a:pt x="849" y="1080"/>
                  </a:cubicBezTo>
                  <a:cubicBezTo>
                    <a:pt x="849" y="296"/>
                    <a:pt x="849" y="296"/>
                    <a:pt x="849" y="296"/>
                  </a:cubicBezTo>
                  <a:cubicBezTo>
                    <a:pt x="849" y="294"/>
                    <a:pt x="849" y="294"/>
                    <a:pt x="849" y="294"/>
                  </a:cubicBezTo>
                  <a:cubicBezTo>
                    <a:pt x="849" y="278"/>
                    <a:pt x="848" y="262"/>
                    <a:pt x="845" y="247"/>
                  </a:cubicBezTo>
                  <a:close/>
                </a:path>
              </a:pathLst>
            </a:custGeom>
            <a:solidFill>
              <a:schemeClr val="tx1">
                <a:lumMod val="65000"/>
                <a:lumOff val="35000"/>
              </a:schemeClr>
            </a:solid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227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 name="组合 2"/>
          <p:cNvGrpSpPr/>
          <p:nvPr/>
        </p:nvGrpSpPr>
        <p:grpSpPr>
          <a:xfrm>
            <a:off x="7070317" y="3231410"/>
            <a:ext cx="2754183" cy="3188186"/>
            <a:chOff x="7026330" y="3131928"/>
            <a:chExt cx="2754523" cy="3188580"/>
          </a:xfrm>
          <a:solidFill>
            <a:schemeClr val="accent1">
              <a:lumMod val="75000"/>
            </a:schemeClr>
          </a:solidFill>
        </p:grpSpPr>
        <p:sp>
          <p:nvSpPr>
            <p:cNvPr id="27" name="Freeform 25"/>
            <p:cNvSpPr/>
            <p:nvPr/>
          </p:nvSpPr>
          <p:spPr bwMode="auto">
            <a:xfrm>
              <a:off x="7026330" y="3141626"/>
              <a:ext cx="1697577" cy="3178882"/>
            </a:xfrm>
            <a:custGeom>
              <a:avLst/>
              <a:gdLst>
                <a:gd name="T0" fmla="*/ 760 w 760"/>
                <a:gd name="T1" fmla="*/ 397 h 1499"/>
                <a:gd name="T2" fmla="*/ 760 w 760"/>
                <a:gd name="T3" fmla="*/ 0 h 1499"/>
                <a:gd name="T4" fmla="*/ 295 w 760"/>
                <a:gd name="T5" fmla="*/ 0 h 1499"/>
                <a:gd name="T6" fmla="*/ 224 w 760"/>
                <a:gd name="T7" fmla="*/ 9 h 1499"/>
                <a:gd name="T8" fmla="*/ 179 w 760"/>
                <a:gd name="T9" fmla="*/ 24 h 1499"/>
                <a:gd name="T10" fmla="*/ 108 w 760"/>
                <a:gd name="T11" fmla="*/ 67 h 1499"/>
                <a:gd name="T12" fmla="*/ 85 w 760"/>
                <a:gd name="T13" fmla="*/ 88 h 1499"/>
                <a:gd name="T14" fmla="*/ 0 w 760"/>
                <a:gd name="T15" fmla="*/ 295 h 1499"/>
                <a:gd name="T16" fmla="*/ 0 w 760"/>
                <a:gd name="T17" fmla="*/ 1499 h 1499"/>
                <a:gd name="T18" fmla="*/ 397 w 760"/>
                <a:gd name="T19" fmla="*/ 1499 h 1499"/>
                <a:gd name="T20" fmla="*/ 397 w 760"/>
                <a:gd name="T21" fmla="*/ 478 h 1499"/>
                <a:gd name="T22" fmla="*/ 478 w 760"/>
                <a:gd name="T23" fmla="*/ 397 h 1499"/>
                <a:gd name="T24" fmla="*/ 760 w 760"/>
                <a:gd name="T25" fmla="*/ 397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1499">
                  <a:moveTo>
                    <a:pt x="760" y="397"/>
                  </a:moveTo>
                  <a:cubicBezTo>
                    <a:pt x="760" y="0"/>
                    <a:pt x="760" y="0"/>
                    <a:pt x="760" y="0"/>
                  </a:cubicBezTo>
                  <a:cubicBezTo>
                    <a:pt x="295" y="0"/>
                    <a:pt x="295" y="0"/>
                    <a:pt x="295" y="0"/>
                  </a:cubicBezTo>
                  <a:cubicBezTo>
                    <a:pt x="271" y="0"/>
                    <a:pt x="247" y="3"/>
                    <a:pt x="224" y="9"/>
                  </a:cubicBezTo>
                  <a:cubicBezTo>
                    <a:pt x="209" y="13"/>
                    <a:pt x="193" y="18"/>
                    <a:pt x="179" y="24"/>
                  </a:cubicBezTo>
                  <a:cubicBezTo>
                    <a:pt x="153" y="35"/>
                    <a:pt x="129" y="50"/>
                    <a:pt x="108" y="67"/>
                  </a:cubicBezTo>
                  <a:cubicBezTo>
                    <a:pt x="100" y="74"/>
                    <a:pt x="92" y="80"/>
                    <a:pt x="85" y="88"/>
                  </a:cubicBezTo>
                  <a:cubicBezTo>
                    <a:pt x="33" y="141"/>
                    <a:pt x="0" y="214"/>
                    <a:pt x="0" y="295"/>
                  </a:cubicBezTo>
                  <a:cubicBezTo>
                    <a:pt x="0" y="1499"/>
                    <a:pt x="0" y="1499"/>
                    <a:pt x="0" y="1499"/>
                  </a:cubicBezTo>
                  <a:cubicBezTo>
                    <a:pt x="397" y="1499"/>
                    <a:pt x="397" y="1499"/>
                    <a:pt x="397" y="1499"/>
                  </a:cubicBezTo>
                  <a:cubicBezTo>
                    <a:pt x="397" y="478"/>
                    <a:pt x="397" y="478"/>
                    <a:pt x="397" y="478"/>
                  </a:cubicBezTo>
                  <a:cubicBezTo>
                    <a:pt x="397" y="433"/>
                    <a:pt x="433" y="397"/>
                    <a:pt x="478" y="397"/>
                  </a:cubicBezTo>
                  <a:lnTo>
                    <a:pt x="760" y="397"/>
                  </a:lnTo>
                  <a:close/>
                </a:path>
              </a:pathLst>
            </a:custGeom>
            <a:solidFill>
              <a:srgbClr val="0070C0"/>
            </a:solid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227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0" name="Rectangle 28"/>
            <p:cNvSpPr>
              <a:spLocks noChangeArrowheads="1"/>
            </p:cNvSpPr>
            <p:nvPr/>
          </p:nvSpPr>
          <p:spPr bwMode="auto">
            <a:xfrm>
              <a:off x="8890792" y="3131928"/>
              <a:ext cx="890061" cy="841569"/>
            </a:xfrm>
            <a:prstGeom prst="rect">
              <a:avLst/>
            </a:prstGeom>
            <a:solidFill>
              <a:srgbClr val="0070C0"/>
            </a:solid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227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2" name="矩形 31"/>
          <p:cNvSpPr/>
          <p:nvPr/>
        </p:nvSpPr>
        <p:spPr>
          <a:xfrm>
            <a:off x="9131300" y="3481070"/>
            <a:ext cx="692785" cy="491490"/>
          </a:xfrm>
          <a:prstGeom prst="rect">
            <a:avLst/>
          </a:prstGeom>
          <a:noFill/>
        </p:spPr>
        <p:txBody>
          <a:bodyPr wrap="square" rtlCol="0">
            <a:spAutoFit/>
          </a:bodyPr>
          <a:lstStyle/>
          <a:p>
            <a:pPr>
              <a:lnSpc>
                <a:spcPct val="130000"/>
              </a:lnSpc>
            </a:pPr>
            <a:r>
              <a:rPr lang="en-US" altLang="zh-CN"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矩形 32"/>
          <p:cNvSpPr/>
          <p:nvPr/>
        </p:nvSpPr>
        <p:spPr>
          <a:xfrm>
            <a:off x="8526653" y="1912888"/>
            <a:ext cx="668423" cy="460254"/>
          </a:xfrm>
          <a:prstGeom prst="rect">
            <a:avLst/>
          </a:prstGeom>
          <a:noFill/>
        </p:spPr>
        <p:txBody>
          <a:bodyPr wrap="square" rtlCol="0">
            <a:spAutoFit/>
          </a:bodyPr>
          <a:lstStyle/>
          <a:p>
            <a:pPr>
              <a:lnSpc>
                <a:spcPct val="130000"/>
              </a:lnSpc>
            </a:pPr>
            <a:r>
              <a:rPr lang="en-US" altLang="zh-CN"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文本框 47"/>
          <p:cNvSpPr txBox="1"/>
          <p:nvPr/>
        </p:nvSpPr>
        <p:spPr>
          <a:xfrm>
            <a:off x="7267460" y="3518488"/>
            <a:ext cx="1491812" cy="321755"/>
          </a:xfrm>
          <a:prstGeom prst="rect">
            <a:avLst/>
          </a:prstGeom>
          <a:noFill/>
        </p:spPr>
        <p:txBody>
          <a:bodyPr wrap="square" rtlCol="0">
            <a:spAutoFit/>
          </a:bodyPr>
          <a:lstStyle/>
          <a:p>
            <a:pPr>
              <a:lnSpc>
                <a:spcPct val="130000"/>
              </a:lnSpc>
            </a:pPr>
            <a:r>
              <a:rPr lang="zh-CN" altLang="en-US" sz="1265"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101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9" name="文本框 48"/>
          <p:cNvSpPr txBox="1"/>
          <p:nvPr/>
        </p:nvSpPr>
        <p:spPr>
          <a:xfrm>
            <a:off x="6755900" y="1975234"/>
            <a:ext cx="1613754" cy="321755"/>
          </a:xfrm>
          <a:prstGeom prst="rect">
            <a:avLst/>
          </a:prstGeom>
          <a:noFill/>
        </p:spPr>
        <p:txBody>
          <a:bodyPr wrap="square" rtlCol="0">
            <a:spAutoFit/>
          </a:bodyPr>
          <a:lstStyle>
            <a:defPPr>
              <a:defRPr lang="zh-CN"/>
            </a:defPPr>
            <a:lvl1pPr>
              <a:defRPr sz="1265" b="1">
                <a:solidFill>
                  <a:schemeClr val="bg1"/>
                </a:solidFill>
                <a:latin typeface="+mn-lt"/>
                <a:ea typeface="微软雅黑" panose="020B0503020204020204" pitchFamily="34" charset="-122"/>
              </a:defRPr>
            </a:lvl1pPr>
          </a:lstStyle>
          <a:p>
            <a:pPr>
              <a:lnSpc>
                <a:spcPct val="130000"/>
              </a:lnSpc>
            </a:pPr>
            <a:r>
              <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4" name="组合 3"/>
          <p:cNvGrpSpPr/>
          <p:nvPr/>
        </p:nvGrpSpPr>
        <p:grpSpPr>
          <a:xfrm>
            <a:off x="2913539" y="4224857"/>
            <a:ext cx="2747655" cy="2194739"/>
            <a:chOff x="3084027" y="4126421"/>
            <a:chExt cx="2747994" cy="2195010"/>
          </a:xfrm>
          <a:solidFill>
            <a:srgbClr val="0070C0"/>
          </a:solidFill>
        </p:grpSpPr>
        <p:sp>
          <p:nvSpPr>
            <p:cNvPr id="21" name="Rectangle 19"/>
            <p:cNvSpPr>
              <a:spLocks noChangeArrowheads="1"/>
            </p:cNvSpPr>
            <p:nvPr/>
          </p:nvSpPr>
          <p:spPr bwMode="auto">
            <a:xfrm>
              <a:off x="3084027" y="4126421"/>
              <a:ext cx="878094" cy="844976"/>
            </a:xfrm>
            <a:prstGeom prst="rect">
              <a:avLst/>
            </a:prstGeom>
            <a:grp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404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Freeform 21"/>
            <p:cNvSpPr/>
            <p:nvPr/>
          </p:nvSpPr>
          <p:spPr bwMode="auto">
            <a:xfrm>
              <a:off x="4134444" y="4142551"/>
              <a:ext cx="1697577" cy="2178880"/>
            </a:xfrm>
            <a:custGeom>
              <a:avLst/>
              <a:gdLst>
                <a:gd name="T0" fmla="*/ 282 w 760"/>
                <a:gd name="T1" fmla="*/ 398 h 1027"/>
                <a:gd name="T2" fmla="*/ 363 w 760"/>
                <a:gd name="T3" fmla="*/ 478 h 1027"/>
                <a:gd name="T4" fmla="*/ 363 w 760"/>
                <a:gd name="T5" fmla="*/ 1027 h 1027"/>
                <a:gd name="T6" fmla="*/ 760 w 760"/>
                <a:gd name="T7" fmla="*/ 1027 h 1027"/>
                <a:gd name="T8" fmla="*/ 760 w 760"/>
                <a:gd name="T9" fmla="*/ 375 h 1027"/>
                <a:gd name="T10" fmla="*/ 717 w 760"/>
                <a:gd name="T11" fmla="*/ 200 h 1027"/>
                <a:gd name="T12" fmla="*/ 634 w 760"/>
                <a:gd name="T13" fmla="*/ 94 h 1027"/>
                <a:gd name="T14" fmla="*/ 627 w 760"/>
                <a:gd name="T15" fmla="*/ 89 h 1027"/>
                <a:gd name="T16" fmla="*/ 385 w 760"/>
                <a:gd name="T17" fmla="*/ 0 h 1027"/>
                <a:gd name="T18" fmla="*/ 0 w 760"/>
                <a:gd name="T19" fmla="*/ 0 h 1027"/>
                <a:gd name="T20" fmla="*/ 0 w 760"/>
                <a:gd name="T21" fmla="*/ 398 h 1027"/>
                <a:gd name="T22" fmla="*/ 282 w 760"/>
                <a:gd name="T23" fmla="*/ 398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1027">
                  <a:moveTo>
                    <a:pt x="282" y="398"/>
                  </a:moveTo>
                  <a:cubicBezTo>
                    <a:pt x="327" y="398"/>
                    <a:pt x="363" y="434"/>
                    <a:pt x="363" y="478"/>
                  </a:cubicBezTo>
                  <a:cubicBezTo>
                    <a:pt x="363" y="1027"/>
                    <a:pt x="363" y="1027"/>
                    <a:pt x="363" y="1027"/>
                  </a:cubicBezTo>
                  <a:cubicBezTo>
                    <a:pt x="760" y="1027"/>
                    <a:pt x="760" y="1027"/>
                    <a:pt x="760" y="1027"/>
                  </a:cubicBezTo>
                  <a:cubicBezTo>
                    <a:pt x="760" y="375"/>
                    <a:pt x="760" y="375"/>
                    <a:pt x="760" y="375"/>
                  </a:cubicBezTo>
                  <a:cubicBezTo>
                    <a:pt x="760" y="312"/>
                    <a:pt x="744" y="253"/>
                    <a:pt x="717" y="200"/>
                  </a:cubicBezTo>
                  <a:cubicBezTo>
                    <a:pt x="696" y="160"/>
                    <a:pt x="667" y="124"/>
                    <a:pt x="634" y="94"/>
                  </a:cubicBezTo>
                  <a:cubicBezTo>
                    <a:pt x="632" y="92"/>
                    <a:pt x="629" y="90"/>
                    <a:pt x="627" y="89"/>
                  </a:cubicBezTo>
                  <a:cubicBezTo>
                    <a:pt x="562" y="33"/>
                    <a:pt x="477" y="0"/>
                    <a:pt x="385" y="0"/>
                  </a:cubicBezTo>
                  <a:cubicBezTo>
                    <a:pt x="0" y="0"/>
                    <a:pt x="0" y="0"/>
                    <a:pt x="0" y="0"/>
                  </a:cubicBezTo>
                  <a:cubicBezTo>
                    <a:pt x="0" y="398"/>
                    <a:pt x="0" y="398"/>
                    <a:pt x="0" y="398"/>
                  </a:cubicBezTo>
                  <a:lnTo>
                    <a:pt x="282" y="398"/>
                  </a:lnTo>
                  <a:close/>
                </a:path>
              </a:pathLst>
            </a:custGeom>
            <a:grpFill/>
            <a:ln>
              <a:noFill/>
            </a:ln>
            <a:effectLst>
              <a:outerShdw blurRad="149987" dist="250190" dir="8460000" algn="ctr">
                <a:srgbClr val="000000">
                  <a:alpha val="28000"/>
                </a:srgbClr>
              </a:outerShdw>
            </a:effectLst>
          </p:spPr>
          <p:txBody>
            <a:bodyPr vert="horz" wrap="square" lIns="115548" tIns="57774" rIns="115548" bIns="57774" numCol="1" anchor="t" anchorCtr="0" compatLnSpc="1"/>
            <a:lstStyle/>
            <a:p>
              <a:pPr>
                <a:lnSpc>
                  <a:spcPct val="130000"/>
                </a:lnSpc>
              </a:pPr>
              <a:endParaRPr lang="zh-CN" altLang="en-US" sz="227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7" name="矩形 36"/>
          <p:cNvSpPr/>
          <p:nvPr/>
        </p:nvSpPr>
        <p:spPr>
          <a:xfrm>
            <a:off x="3728612" y="2973607"/>
            <a:ext cx="668423" cy="460254"/>
          </a:xfrm>
          <a:prstGeom prst="rect">
            <a:avLst/>
          </a:prstGeom>
          <a:noFill/>
        </p:spPr>
        <p:txBody>
          <a:bodyPr wrap="square" rtlCol="0">
            <a:spAutoFit/>
          </a:bodyPr>
          <a:lstStyle/>
          <a:p>
            <a:pPr>
              <a:lnSpc>
                <a:spcPct val="130000"/>
              </a:lnSpc>
            </a:pPr>
            <a:r>
              <a:rPr lang="en-US" altLang="zh-CN"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文本框 37"/>
          <p:cNvSpPr txBox="1"/>
          <p:nvPr/>
        </p:nvSpPr>
        <p:spPr>
          <a:xfrm>
            <a:off x="4450812" y="3057610"/>
            <a:ext cx="1479528" cy="321755"/>
          </a:xfrm>
          <a:prstGeom prst="rect">
            <a:avLst/>
          </a:prstGeom>
          <a:noFill/>
        </p:spPr>
        <p:txBody>
          <a:bodyPr wrap="square" rtlCol="0">
            <a:spAutoFit/>
          </a:bodyPr>
          <a:lstStyle/>
          <a:p>
            <a:pPr>
              <a:lnSpc>
                <a:spcPct val="130000"/>
              </a:lnSpc>
            </a:pPr>
            <a:r>
              <a:rPr lang="zh-CN" altLang="en-US" sz="1265"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101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矩形 30"/>
          <p:cNvSpPr/>
          <p:nvPr/>
        </p:nvSpPr>
        <p:spPr>
          <a:xfrm>
            <a:off x="3100705" y="4431030"/>
            <a:ext cx="690880" cy="491490"/>
          </a:xfrm>
          <a:prstGeom prst="rect">
            <a:avLst/>
          </a:prstGeom>
          <a:noFill/>
        </p:spPr>
        <p:txBody>
          <a:bodyPr wrap="square" rtlCol="0">
            <a:spAutoFit/>
          </a:bodyPr>
          <a:lstStyle/>
          <a:p>
            <a:pPr>
              <a:lnSpc>
                <a:spcPct val="130000"/>
              </a:lnSpc>
            </a:pPr>
            <a:r>
              <a:rPr lang="en-US" altLang="zh-CN"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20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0" name="文本框 49"/>
          <p:cNvSpPr txBox="1"/>
          <p:nvPr/>
        </p:nvSpPr>
        <p:spPr>
          <a:xfrm>
            <a:off x="3969390" y="4532239"/>
            <a:ext cx="1572334" cy="321755"/>
          </a:xfrm>
          <a:prstGeom prst="rect">
            <a:avLst/>
          </a:prstGeom>
          <a:noFill/>
        </p:spPr>
        <p:txBody>
          <a:bodyPr wrap="square" rtlCol="0">
            <a:spAutoFit/>
          </a:bodyPr>
          <a:lstStyle/>
          <a:p>
            <a:pPr>
              <a:lnSpc>
                <a:spcPct val="130000"/>
              </a:lnSpc>
            </a:pPr>
            <a:r>
              <a:rPr lang="zh-CN" altLang="en-US" sz="1265"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en-US" sz="101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20"/>
          <p:cNvSpPr txBox="1"/>
          <p:nvPr/>
        </p:nvSpPr>
        <p:spPr bwMode="auto">
          <a:xfrm>
            <a:off x="1720811" y="2259587"/>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TextBox 19"/>
          <p:cNvSpPr txBox="1">
            <a:spLocks noChangeArrowheads="1"/>
          </p:cNvSpPr>
          <p:nvPr/>
        </p:nvSpPr>
        <p:spPr bwMode="auto">
          <a:xfrm>
            <a:off x="1720811" y="1854503"/>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TextBox 20"/>
          <p:cNvSpPr txBox="1"/>
          <p:nvPr/>
        </p:nvSpPr>
        <p:spPr bwMode="auto">
          <a:xfrm>
            <a:off x="8447408" y="2536613"/>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19"/>
          <p:cNvSpPr txBox="1">
            <a:spLocks noChangeArrowheads="1"/>
          </p:cNvSpPr>
          <p:nvPr/>
        </p:nvSpPr>
        <p:spPr bwMode="auto">
          <a:xfrm>
            <a:off x="9228761" y="2131529"/>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TextBox 20"/>
          <p:cNvSpPr txBox="1"/>
          <p:nvPr/>
        </p:nvSpPr>
        <p:spPr bwMode="auto">
          <a:xfrm>
            <a:off x="1127297" y="5574222"/>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TextBox 19"/>
          <p:cNvSpPr txBox="1">
            <a:spLocks noChangeArrowheads="1"/>
          </p:cNvSpPr>
          <p:nvPr/>
        </p:nvSpPr>
        <p:spPr bwMode="auto">
          <a:xfrm>
            <a:off x="1127297" y="5169138"/>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TextBox 20"/>
          <p:cNvSpPr txBox="1"/>
          <p:nvPr/>
        </p:nvSpPr>
        <p:spPr bwMode="auto">
          <a:xfrm>
            <a:off x="8655579" y="4830626"/>
            <a:ext cx="3177136" cy="911543"/>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TextBox 19"/>
          <p:cNvSpPr txBox="1">
            <a:spLocks noChangeArrowheads="1"/>
          </p:cNvSpPr>
          <p:nvPr/>
        </p:nvSpPr>
        <p:spPr bwMode="auto">
          <a:xfrm>
            <a:off x="8655579" y="4425541"/>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675" decel="100000" fill="hold"/>
                                        <p:tgtEl>
                                          <p:spTgt spid="5"/>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675" decel="100000" fill="hold"/>
                                        <p:tgtEl>
                                          <p:spTgt spid="6"/>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anim calcmode="lin" valueType="num">
                                      <p:cBhvr>
                                        <p:cTn id="29" dur="750" fill="hold"/>
                                        <p:tgtEl>
                                          <p:spTgt spid="3"/>
                                        </p:tgtEl>
                                        <p:attrNameLst>
                                          <p:attrName>ppt_x</p:attrName>
                                        </p:attrNameLst>
                                      </p:cBhvr>
                                      <p:tavLst>
                                        <p:tav tm="0">
                                          <p:val>
                                            <p:strVal val="#ppt_x"/>
                                          </p:val>
                                        </p:tav>
                                        <p:tav tm="100000">
                                          <p:val>
                                            <p:strVal val="#ppt_x"/>
                                          </p:val>
                                        </p:tav>
                                      </p:tavLst>
                                    </p:anim>
                                    <p:anim calcmode="lin" valueType="num">
                                      <p:cBhvr>
                                        <p:cTn id="30" dur="675" decel="100000" fill="hold"/>
                                        <p:tgtEl>
                                          <p:spTgt spid="3"/>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400" decel="100000"/>
                                        <p:tgtEl>
                                          <p:spTgt spid="31"/>
                                        </p:tgtEl>
                                      </p:cBhvr>
                                    </p:animEffect>
                                    <p:anim calcmode="lin" valueType="num">
                                      <p:cBhvr>
                                        <p:cTn id="36" dur="400" decel="100000" fill="hold"/>
                                        <p:tgtEl>
                                          <p:spTgt spid="31"/>
                                        </p:tgtEl>
                                        <p:attrNameLst>
                                          <p:attrName>style.rotation</p:attrName>
                                        </p:attrNameLst>
                                      </p:cBhvr>
                                      <p:tavLst>
                                        <p:tav tm="0">
                                          <p:val>
                                            <p:fltVal val="-90"/>
                                          </p:val>
                                        </p:tav>
                                        <p:tav tm="100000">
                                          <p:val>
                                            <p:fltVal val="0"/>
                                          </p:val>
                                        </p:tav>
                                      </p:tavLst>
                                    </p:anim>
                                    <p:anim calcmode="lin" valueType="num">
                                      <p:cBhvr>
                                        <p:cTn id="37" dur="400" decel="100000" fill="hold"/>
                                        <p:tgtEl>
                                          <p:spTgt spid="31"/>
                                        </p:tgtEl>
                                        <p:attrNameLst>
                                          <p:attrName>ppt_x</p:attrName>
                                        </p:attrNameLst>
                                      </p:cBhvr>
                                      <p:tavLst>
                                        <p:tav tm="0">
                                          <p:val>
                                            <p:strVal val="#ppt_x+0.4"/>
                                          </p:val>
                                        </p:tav>
                                        <p:tav tm="100000">
                                          <p:val>
                                            <p:strVal val="#ppt_x-0.05"/>
                                          </p:val>
                                        </p:tav>
                                      </p:tavLst>
                                    </p:anim>
                                    <p:anim calcmode="lin" valueType="num">
                                      <p:cBhvr>
                                        <p:cTn id="38" dur="400" decel="100000" fill="hold"/>
                                        <p:tgtEl>
                                          <p:spTgt spid="31"/>
                                        </p:tgtEl>
                                        <p:attrNameLst>
                                          <p:attrName>ppt_y</p:attrName>
                                        </p:attrNameLst>
                                      </p:cBhvr>
                                      <p:tavLst>
                                        <p:tav tm="0">
                                          <p:val>
                                            <p:strVal val="#ppt_y-0.4"/>
                                          </p:val>
                                        </p:tav>
                                        <p:tav tm="100000">
                                          <p:val>
                                            <p:strVal val="#ppt_y+0.1"/>
                                          </p:val>
                                        </p:tav>
                                      </p:tavLst>
                                    </p:anim>
                                    <p:anim calcmode="lin" valueType="num">
                                      <p:cBhvr>
                                        <p:cTn id="39" dur="100" accel="100000" fill="hold">
                                          <p:stCondLst>
                                            <p:cond delay="400"/>
                                          </p:stCondLst>
                                        </p:cTn>
                                        <p:tgtEl>
                                          <p:spTgt spid="31"/>
                                        </p:tgtEl>
                                        <p:attrNameLst>
                                          <p:attrName>ppt_x</p:attrName>
                                        </p:attrNameLst>
                                      </p:cBhvr>
                                      <p:tavLst>
                                        <p:tav tm="0">
                                          <p:val>
                                            <p:strVal val="#ppt_x-0.05"/>
                                          </p:val>
                                        </p:tav>
                                        <p:tav tm="100000">
                                          <p:val>
                                            <p:strVal val="#ppt_x"/>
                                          </p:val>
                                        </p:tav>
                                      </p:tavLst>
                                    </p:anim>
                                    <p:anim calcmode="lin" valueType="num">
                                      <p:cBhvr>
                                        <p:cTn id="40" dur="100" accel="100000" fill="hold">
                                          <p:stCondLst>
                                            <p:cond delay="400"/>
                                          </p:stCondLst>
                                        </p:cTn>
                                        <p:tgtEl>
                                          <p:spTgt spid="31"/>
                                        </p:tgtEl>
                                        <p:attrNameLst>
                                          <p:attrName>ppt_y</p:attrName>
                                        </p:attrNameLst>
                                      </p:cBhvr>
                                      <p:tavLst>
                                        <p:tav tm="0">
                                          <p:val>
                                            <p:strVal val="#ppt_y+0.1"/>
                                          </p:val>
                                        </p:tav>
                                        <p:tav tm="100000">
                                          <p:val>
                                            <p:strVal val="#ppt_y"/>
                                          </p:val>
                                        </p:tav>
                                      </p:tavLst>
                                    </p:anim>
                                  </p:childTnLst>
                                </p:cTn>
                              </p:par>
                            </p:childTnLst>
                          </p:cTn>
                        </p:par>
                        <p:par>
                          <p:cTn id="41" fill="hold">
                            <p:stCondLst>
                              <p:cond delay="4500"/>
                            </p:stCondLst>
                            <p:childTnLst>
                              <p:par>
                                <p:cTn id="42" presetID="3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400" decel="100000"/>
                                        <p:tgtEl>
                                          <p:spTgt spid="50"/>
                                        </p:tgtEl>
                                      </p:cBhvr>
                                    </p:animEffect>
                                    <p:anim calcmode="lin" valueType="num">
                                      <p:cBhvr>
                                        <p:cTn id="45" dur="400" decel="100000" fill="hold"/>
                                        <p:tgtEl>
                                          <p:spTgt spid="50"/>
                                        </p:tgtEl>
                                        <p:attrNameLst>
                                          <p:attrName>style.rotation</p:attrName>
                                        </p:attrNameLst>
                                      </p:cBhvr>
                                      <p:tavLst>
                                        <p:tav tm="0">
                                          <p:val>
                                            <p:fltVal val="-90"/>
                                          </p:val>
                                        </p:tav>
                                        <p:tav tm="100000">
                                          <p:val>
                                            <p:fltVal val="0"/>
                                          </p:val>
                                        </p:tav>
                                      </p:tavLst>
                                    </p:anim>
                                    <p:anim calcmode="lin" valueType="num">
                                      <p:cBhvr>
                                        <p:cTn id="46" dur="400" decel="100000" fill="hold"/>
                                        <p:tgtEl>
                                          <p:spTgt spid="50"/>
                                        </p:tgtEl>
                                        <p:attrNameLst>
                                          <p:attrName>ppt_x</p:attrName>
                                        </p:attrNameLst>
                                      </p:cBhvr>
                                      <p:tavLst>
                                        <p:tav tm="0">
                                          <p:val>
                                            <p:strVal val="#ppt_x+0.4"/>
                                          </p:val>
                                        </p:tav>
                                        <p:tav tm="100000">
                                          <p:val>
                                            <p:strVal val="#ppt_x-0.05"/>
                                          </p:val>
                                        </p:tav>
                                      </p:tavLst>
                                    </p:anim>
                                    <p:anim calcmode="lin" valueType="num">
                                      <p:cBhvr>
                                        <p:cTn id="47" dur="400" decel="100000" fill="hold"/>
                                        <p:tgtEl>
                                          <p:spTgt spid="50"/>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50"/>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50"/>
                                        </p:tgtEl>
                                        <p:attrNameLst>
                                          <p:attrName>ppt_y</p:attrName>
                                        </p:attrNameLst>
                                      </p:cBhvr>
                                      <p:tavLst>
                                        <p:tav tm="0">
                                          <p:val>
                                            <p:strVal val="#ppt_y+0.1"/>
                                          </p:val>
                                        </p:tav>
                                        <p:tav tm="100000">
                                          <p:val>
                                            <p:strVal val="#ppt_y"/>
                                          </p:val>
                                        </p:tav>
                                      </p:tavLst>
                                    </p:anim>
                                  </p:childTnLst>
                                </p:cTn>
                              </p:par>
                            </p:childTnLst>
                          </p:cTn>
                        </p:par>
                        <p:par>
                          <p:cTn id="50" fill="hold">
                            <p:stCondLst>
                              <p:cond delay="5000"/>
                            </p:stCondLst>
                            <p:childTnLst>
                              <p:par>
                                <p:cTn id="51" presetID="3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400" decel="100000"/>
                                        <p:tgtEl>
                                          <p:spTgt spid="32"/>
                                        </p:tgtEl>
                                      </p:cBhvr>
                                    </p:animEffect>
                                    <p:anim calcmode="lin" valueType="num">
                                      <p:cBhvr>
                                        <p:cTn id="54" dur="400" decel="100000" fill="hold"/>
                                        <p:tgtEl>
                                          <p:spTgt spid="32"/>
                                        </p:tgtEl>
                                        <p:attrNameLst>
                                          <p:attrName>style.rotation</p:attrName>
                                        </p:attrNameLst>
                                      </p:cBhvr>
                                      <p:tavLst>
                                        <p:tav tm="0">
                                          <p:val>
                                            <p:fltVal val="-90"/>
                                          </p:val>
                                        </p:tav>
                                        <p:tav tm="100000">
                                          <p:val>
                                            <p:fltVal val="0"/>
                                          </p:val>
                                        </p:tav>
                                      </p:tavLst>
                                    </p:anim>
                                    <p:anim calcmode="lin" valueType="num">
                                      <p:cBhvr>
                                        <p:cTn id="55" dur="400" decel="100000" fill="hold"/>
                                        <p:tgtEl>
                                          <p:spTgt spid="32"/>
                                        </p:tgtEl>
                                        <p:attrNameLst>
                                          <p:attrName>ppt_x</p:attrName>
                                        </p:attrNameLst>
                                      </p:cBhvr>
                                      <p:tavLst>
                                        <p:tav tm="0">
                                          <p:val>
                                            <p:strVal val="#ppt_x+0.4"/>
                                          </p:val>
                                        </p:tav>
                                        <p:tav tm="100000">
                                          <p:val>
                                            <p:strVal val="#ppt_x-0.05"/>
                                          </p:val>
                                        </p:tav>
                                      </p:tavLst>
                                    </p:anim>
                                    <p:anim calcmode="lin" valueType="num">
                                      <p:cBhvr>
                                        <p:cTn id="56" dur="400" decel="100000" fill="hold"/>
                                        <p:tgtEl>
                                          <p:spTgt spid="32"/>
                                        </p:tgtEl>
                                        <p:attrNameLst>
                                          <p:attrName>ppt_y</p:attrName>
                                        </p:attrNameLst>
                                      </p:cBhvr>
                                      <p:tavLst>
                                        <p:tav tm="0">
                                          <p:val>
                                            <p:strVal val="#ppt_y-0.4"/>
                                          </p:val>
                                        </p:tav>
                                        <p:tav tm="100000">
                                          <p:val>
                                            <p:strVal val="#ppt_y+0.1"/>
                                          </p:val>
                                        </p:tav>
                                      </p:tavLst>
                                    </p:anim>
                                    <p:anim calcmode="lin" valueType="num">
                                      <p:cBhvr>
                                        <p:cTn id="57" dur="100" accel="100000" fill="hold">
                                          <p:stCondLst>
                                            <p:cond delay="400"/>
                                          </p:stCondLst>
                                        </p:cTn>
                                        <p:tgtEl>
                                          <p:spTgt spid="32"/>
                                        </p:tgtEl>
                                        <p:attrNameLst>
                                          <p:attrName>ppt_x</p:attrName>
                                        </p:attrNameLst>
                                      </p:cBhvr>
                                      <p:tavLst>
                                        <p:tav tm="0">
                                          <p:val>
                                            <p:strVal val="#ppt_x-0.05"/>
                                          </p:val>
                                        </p:tav>
                                        <p:tav tm="100000">
                                          <p:val>
                                            <p:strVal val="#ppt_x"/>
                                          </p:val>
                                        </p:tav>
                                      </p:tavLst>
                                    </p:anim>
                                    <p:anim calcmode="lin" valueType="num">
                                      <p:cBhvr>
                                        <p:cTn id="58" dur="100" accel="100000" fill="hold">
                                          <p:stCondLst>
                                            <p:cond delay="400"/>
                                          </p:stCondLst>
                                        </p:cTn>
                                        <p:tgtEl>
                                          <p:spTgt spid="32"/>
                                        </p:tgtEl>
                                        <p:attrNameLst>
                                          <p:attrName>ppt_y</p:attrName>
                                        </p:attrNameLst>
                                      </p:cBhvr>
                                      <p:tavLst>
                                        <p:tav tm="0">
                                          <p:val>
                                            <p:strVal val="#ppt_y+0.1"/>
                                          </p:val>
                                        </p:tav>
                                        <p:tav tm="100000">
                                          <p:val>
                                            <p:strVal val="#ppt_y"/>
                                          </p:val>
                                        </p:tav>
                                      </p:tavLst>
                                    </p:anim>
                                  </p:childTnLst>
                                </p:cTn>
                              </p:par>
                            </p:childTnLst>
                          </p:cTn>
                        </p:par>
                        <p:par>
                          <p:cTn id="59" fill="hold">
                            <p:stCondLst>
                              <p:cond delay="5500"/>
                            </p:stCondLst>
                            <p:childTnLst>
                              <p:par>
                                <p:cTn id="60" presetID="3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400" decel="100000"/>
                                        <p:tgtEl>
                                          <p:spTgt spid="48"/>
                                        </p:tgtEl>
                                      </p:cBhvr>
                                    </p:animEffect>
                                    <p:anim calcmode="lin" valueType="num">
                                      <p:cBhvr>
                                        <p:cTn id="63" dur="400" decel="100000" fill="hold"/>
                                        <p:tgtEl>
                                          <p:spTgt spid="48"/>
                                        </p:tgtEl>
                                        <p:attrNameLst>
                                          <p:attrName>style.rotation</p:attrName>
                                        </p:attrNameLst>
                                      </p:cBhvr>
                                      <p:tavLst>
                                        <p:tav tm="0">
                                          <p:val>
                                            <p:fltVal val="-90"/>
                                          </p:val>
                                        </p:tav>
                                        <p:tav tm="100000">
                                          <p:val>
                                            <p:fltVal val="0"/>
                                          </p:val>
                                        </p:tav>
                                      </p:tavLst>
                                    </p:anim>
                                    <p:anim calcmode="lin" valueType="num">
                                      <p:cBhvr>
                                        <p:cTn id="64" dur="400" decel="100000" fill="hold"/>
                                        <p:tgtEl>
                                          <p:spTgt spid="48"/>
                                        </p:tgtEl>
                                        <p:attrNameLst>
                                          <p:attrName>ppt_x</p:attrName>
                                        </p:attrNameLst>
                                      </p:cBhvr>
                                      <p:tavLst>
                                        <p:tav tm="0">
                                          <p:val>
                                            <p:strVal val="#ppt_x+0.4"/>
                                          </p:val>
                                        </p:tav>
                                        <p:tav tm="100000">
                                          <p:val>
                                            <p:strVal val="#ppt_x-0.05"/>
                                          </p:val>
                                        </p:tav>
                                      </p:tavLst>
                                    </p:anim>
                                    <p:anim calcmode="lin" valueType="num">
                                      <p:cBhvr>
                                        <p:cTn id="65" dur="400" decel="100000" fill="hold"/>
                                        <p:tgtEl>
                                          <p:spTgt spid="48"/>
                                        </p:tgtEl>
                                        <p:attrNameLst>
                                          <p:attrName>ppt_y</p:attrName>
                                        </p:attrNameLst>
                                      </p:cBhvr>
                                      <p:tavLst>
                                        <p:tav tm="0">
                                          <p:val>
                                            <p:strVal val="#ppt_y-0.4"/>
                                          </p:val>
                                        </p:tav>
                                        <p:tav tm="100000">
                                          <p:val>
                                            <p:strVal val="#ppt_y+0.1"/>
                                          </p:val>
                                        </p:tav>
                                      </p:tavLst>
                                    </p:anim>
                                    <p:anim calcmode="lin" valueType="num">
                                      <p:cBhvr>
                                        <p:cTn id="66" dur="100" accel="100000" fill="hold">
                                          <p:stCondLst>
                                            <p:cond delay="400"/>
                                          </p:stCondLst>
                                        </p:cTn>
                                        <p:tgtEl>
                                          <p:spTgt spid="48"/>
                                        </p:tgtEl>
                                        <p:attrNameLst>
                                          <p:attrName>ppt_x</p:attrName>
                                        </p:attrNameLst>
                                      </p:cBhvr>
                                      <p:tavLst>
                                        <p:tav tm="0">
                                          <p:val>
                                            <p:strVal val="#ppt_x-0.05"/>
                                          </p:val>
                                        </p:tav>
                                        <p:tav tm="100000">
                                          <p:val>
                                            <p:strVal val="#ppt_x"/>
                                          </p:val>
                                        </p:tav>
                                      </p:tavLst>
                                    </p:anim>
                                    <p:anim calcmode="lin" valueType="num">
                                      <p:cBhvr>
                                        <p:cTn id="67" dur="100" accel="100000" fill="hold">
                                          <p:stCondLst>
                                            <p:cond delay="400"/>
                                          </p:stCondLst>
                                        </p:cTn>
                                        <p:tgtEl>
                                          <p:spTgt spid="48"/>
                                        </p:tgtEl>
                                        <p:attrNameLst>
                                          <p:attrName>ppt_y</p:attrName>
                                        </p:attrNameLst>
                                      </p:cBhvr>
                                      <p:tavLst>
                                        <p:tav tm="0">
                                          <p:val>
                                            <p:strVal val="#ppt_y+0.1"/>
                                          </p:val>
                                        </p:tav>
                                        <p:tav tm="100000">
                                          <p:val>
                                            <p:strVal val="#ppt_y"/>
                                          </p:val>
                                        </p:tav>
                                      </p:tavLst>
                                    </p:anim>
                                  </p:childTnLst>
                                </p:cTn>
                              </p:par>
                            </p:childTnLst>
                          </p:cTn>
                        </p:par>
                        <p:par>
                          <p:cTn id="68" fill="hold">
                            <p:stCondLst>
                              <p:cond delay="6000"/>
                            </p:stCondLst>
                            <p:childTnLst>
                              <p:par>
                                <p:cTn id="69" presetID="3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400" decel="100000"/>
                                        <p:tgtEl>
                                          <p:spTgt spid="37"/>
                                        </p:tgtEl>
                                      </p:cBhvr>
                                    </p:animEffect>
                                    <p:anim calcmode="lin" valueType="num">
                                      <p:cBhvr>
                                        <p:cTn id="72" dur="400" decel="100000" fill="hold"/>
                                        <p:tgtEl>
                                          <p:spTgt spid="37"/>
                                        </p:tgtEl>
                                        <p:attrNameLst>
                                          <p:attrName>style.rotation</p:attrName>
                                        </p:attrNameLst>
                                      </p:cBhvr>
                                      <p:tavLst>
                                        <p:tav tm="0">
                                          <p:val>
                                            <p:fltVal val="-90"/>
                                          </p:val>
                                        </p:tav>
                                        <p:tav tm="100000">
                                          <p:val>
                                            <p:fltVal val="0"/>
                                          </p:val>
                                        </p:tav>
                                      </p:tavLst>
                                    </p:anim>
                                    <p:anim calcmode="lin" valueType="num">
                                      <p:cBhvr>
                                        <p:cTn id="73" dur="400" decel="100000" fill="hold"/>
                                        <p:tgtEl>
                                          <p:spTgt spid="37"/>
                                        </p:tgtEl>
                                        <p:attrNameLst>
                                          <p:attrName>ppt_x</p:attrName>
                                        </p:attrNameLst>
                                      </p:cBhvr>
                                      <p:tavLst>
                                        <p:tav tm="0">
                                          <p:val>
                                            <p:strVal val="#ppt_x+0.4"/>
                                          </p:val>
                                        </p:tav>
                                        <p:tav tm="100000">
                                          <p:val>
                                            <p:strVal val="#ppt_x-0.05"/>
                                          </p:val>
                                        </p:tav>
                                      </p:tavLst>
                                    </p:anim>
                                    <p:anim calcmode="lin" valueType="num">
                                      <p:cBhvr>
                                        <p:cTn id="74" dur="400" decel="100000" fill="hold"/>
                                        <p:tgtEl>
                                          <p:spTgt spid="37"/>
                                        </p:tgtEl>
                                        <p:attrNameLst>
                                          <p:attrName>ppt_y</p:attrName>
                                        </p:attrNameLst>
                                      </p:cBhvr>
                                      <p:tavLst>
                                        <p:tav tm="0">
                                          <p:val>
                                            <p:strVal val="#ppt_y-0.4"/>
                                          </p:val>
                                        </p:tav>
                                        <p:tav tm="100000">
                                          <p:val>
                                            <p:strVal val="#ppt_y+0.1"/>
                                          </p:val>
                                        </p:tav>
                                      </p:tavLst>
                                    </p:anim>
                                    <p:anim calcmode="lin" valueType="num">
                                      <p:cBhvr>
                                        <p:cTn id="75" dur="100" accel="100000" fill="hold">
                                          <p:stCondLst>
                                            <p:cond delay="400"/>
                                          </p:stCondLst>
                                        </p:cTn>
                                        <p:tgtEl>
                                          <p:spTgt spid="37"/>
                                        </p:tgtEl>
                                        <p:attrNameLst>
                                          <p:attrName>ppt_x</p:attrName>
                                        </p:attrNameLst>
                                      </p:cBhvr>
                                      <p:tavLst>
                                        <p:tav tm="0">
                                          <p:val>
                                            <p:strVal val="#ppt_x-0.05"/>
                                          </p:val>
                                        </p:tav>
                                        <p:tav tm="100000">
                                          <p:val>
                                            <p:strVal val="#ppt_x"/>
                                          </p:val>
                                        </p:tav>
                                      </p:tavLst>
                                    </p:anim>
                                    <p:anim calcmode="lin" valueType="num">
                                      <p:cBhvr>
                                        <p:cTn id="76" dur="100" accel="100000" fill="hold">
                                          <p:stCondLst>
                                            <p:cond delay="400"/>
                                          </p:stCondLst>
                                        </p:cTn>
                                        <p:tgtEl>
                                          <p:spTgt spid="37"/>
                                        </p:tgtEl>
                                        <p:attrNameLst>
                                          <p:attrName>ppt_y</p:attrName>
                                        </p:attrNameLst>
                                      </p:cBhvr>
                                      <p:tavLst>
                                        <p:tav tm="0">
                                          <p:val>
                                            <p:strVal val="#ppt_y+0.1"/>
                                          </p:val>
                                        </p:tav>
                                        <p:tav tm="100000">
                                          <p:val>
                                            <p:strVal val="#ppt_y"/>
                                          </p:val>
                                        </p:tav>
                                      </p:tavLst>
                                    </p:anim>
                                  </p:childTnLst>
                                </p:cTn>
                              </p:par>
                            </p:childTnLst>
                          </p:cTn>
                        </p:par>
                        <p:par>
                          <p:cTn id="77" fill="hold">
                            <p:stCondLst>
                              <p:cond delay="6500"/>
                            </p:stCondLst>
                            <p:childTnLst>
                              <p:par>
                                <p:cTn id="78" presetID="3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400" decel="100000"/>
                                        <p:tgtEl>
                                          <p:spTgt spid="38"/>
                                        </p:tgtEl>
                                      </p:cBhvr>
                                    </p:animEffect>
                                    <p:anim calcmode="lin" valueType="num">
                                      <p:cBhvr>
                                        <p:cTn id="81" dur="400" decel="100000" fill="hold"/>
                                        <p:tgtEl>
                                          <p:spTgt spid="38"/>
                                        </p:tgtEl>
                                        <p:attrNameLst>
                                          <p:attrName>style.rotation</p:attrName>
                                        </p:attrNameLst>
                                      </p:cBhvr>
                                      <p:tavLst>
                                        <p:tav tm="0">
                                          <p:val>
                                            <p:fltVal val="-90"/>
                                          </p:val>
                                        </p:tav>
                                        <p:tav tm="100000">
                                          <p:val>
                                            <p:fltVal val="0"/>
                                          </p:val>
                                        </p:tav>
                                      </p:tavLst>
                                    </p:anim>
                                    <p:anim calcmode="lin" valueType="num">
                                      <p:cBhvr>
                                        <p:cTn id="82" dur="400" decel="100000" fill="hold"/>
                                        <p:tgtEl>
                                          <p:spTgt spid="38"/>
                                        </p:tgtEl>
                                        <p:attrNameLst>
                                          <p:attrName>ppt_x</p:attrName>
                                        </p:attrNameLst>
                                      </p:cBhvr>
                                      <p:tavLst>
                                        <p:tav tm="0">
                                          <p:val>
                                            <p:strVal val="#ppt_x+0.4"/>
                                          </p:val>
                                        </p:tav>
                                        <p:tav tm="100000">
                                          <p:val>
                                            <p:strVal val="#ppt_x-0.05"/>
                                          </p:val>
                                        </p:tav>
                                      </p:tavLst>
                                    </p:anim>
                                    <p:anim calcmode="lin" valueType="num">
                                      <p:cBhvr>
                                        <p:cTn id="83" dur="400" decel="100000" fill="hold"/>
                                        <p:tgtEl>
                                          <p:spTgt spid="38"/>
                                        </p:tgtEl>
                                        <p:attrNameLst>
                                          <p:attrName>ppt_y</p:attrName>
                                        </p:attrNameLst>
                                      </p:cBhvr>
                                      <p:tavLst>
                                        <p:tav tm="0">
                                          <p:val>
                                            <p:strVal val="#ppt_y-0.4"/>
                                          </p:val>
                                        </p:tav>
                                        <p:tav tm="100000">
                                          <p:val>
                                            <p:strVal val="#ppt_y+0.1"/>
                                          </p:val>
                                        </p:tav>
                                      </p:tavLst>
                                    </p:anim>
                                    <p:anim calcmode="lin" valueType="num">
                                      <p:cBhvr>
                                        <p:cTn id="84" dur="100" accel="100000" fill="hold">
                                          <p:stCondLst>
                                            <p:cond delay="400"/>
                                          </p:stCondLst>
                                        </p:cTn>
                                        <p:tgtEl>
                                          <p:spTgt spid="38"/>
                                        </p:tgtEl>
                                        <p:attrNameLst>
                                          <p:attrName>ppt_x</p:attrName>
                                        </p:attrNameLst>
                                      </p:cBhvr>
                                      <p:tavLst>
                                        <p:tav tm="0">
                                          <p:val>
                                            <p:strVal val="#ppt_x-0.05"/>
                                          </p:val>
                                        </p:tav>
                                        <p:tav tm="100000">
                                          <p:val>
                                            <p:strVal val="#ppt_x"/>
                                          </p:val>
                                        </p:tav>
                                      </p:tavLst>
                                    </p:anim>
                                    <p:anim calcmode="lin" valueType="num">
                                      <p:cBhvr>
                                        <p:cTn id="85" dur="100" accel="100000" fill="hold">
                                          <p:stCondLst>
                                            <p:cond delay="400"/>
                                          </p:stCondLst>
                                        </p:cTn>
                                        <p:tgtEl>
                                          <p:spTgt spid="38"/>
                                        </p:tgtEl>
                                        <p:attrNameLst>
                                          <p:attrName>ppt_y</p:attrName>
                                        </p:attrNameLst>
                                      </p:cBhvr>
                                      <p:tavLst>
                                        <p:tav tm="0">
                                          <p:val>
                                            <p:strVal val="#ppt_y+0.1"/>
                                          </p:val>
                                        </p:tav>
                                        <p:tav tm="100000">
                                          <p:val>
                                            <p:strVal val="#ppt_y"/>
                                          </p:val>
                                        </p:tav>
                                      </p:tavLst>
                                    </p:anim>
                                  </p:childTnLst>
                                </p:cTn>
                              </p:par>
                            </p:childTnLst>
                          </p:cTn>
                        </p:par>
                        <p:par>
                          <p:cTn id="86" fill="hold">
                            <p:stCondLst>
                              <p:cond delay="7000"/>
                            </p:stCondLst>
                            <p:childTnLst>
                              <p:par>
                                <p:cTn id="87" presetID="3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400" decel="100000"/>
                                        <p:tgtEl>
                                          <p:spTgt spid="33"/>
                                        </p:tgtEl>
                                      </p:cBhvr>
                                    </p:animEffect>
                                    <p:anim calcmode="lin" valueType="num">
                                      <p:cBhvr>
                                        <p:cTn id="90" dur="400" decel="100000" fill="hold"/>
                                        <p:tgtEl>
                                          <p:spTgt spid="33"/>
                                        </p:tgtEl>
                                        <p:attrNameLst>
                                          <p:attrName>style.rotation</p:attrName>
                                        </p:attrNameLst>
                                      </p:cBhvr>
                                      <p:tavLst>
                                        <p:tav tm="0">
                                          <p:val>
                                            <p:fltVal val="-90"/>
                                          </p:val>
                                        </p:tav>
                                        <p:tav tm="100000">
                                          <p:val>
                                            <p:fltVal val="0"/>
                                          </p:val>
                                        </p:tav>
                                      </p:tavLst>
                                    </p:anim>
                                    <p:anim calcmode="lin" valueType="num">
                                      <p:cBhvr>
                                        <p:cTn id="91" dur="400" decel="100000" fill="hold"/>
                                        <p:tgtEl>
                                          <p:spTgt spid="33"/>
                                        </p:tgtEl>
                                        <p:attrNameLst>
                                          <p:attrName>ppt_x</p:attrName>
                                        </p:attrNameLst>
                                      </p:cBhvr>
                                      <p:tavLst>
                                        <p:tav tm="0">
                                          <p:val>
                                            <p:strVal val="#ppt_x+0.4"/>
                                          </p:val>
                                        </p:tav>
                                        <p:tav tm="100000">
                                          <p:val>
                                            <p:strVal val="#ppt_x-0.05"/>
                                          </p:val>
                                        </p:tav>
                                      </p:tavLst>
                                    </p:anim>
                                    <p:anim calcmode="lin" valueType="num">
                                      <p:cBhvr>
                                        <p:cTn id="92" dur="400" decel="100000" fill="hold"/>
                                        <p:tgtEl>
                                          <p:spTgt spid="33"/>
                                        </p:tgtEl>
                                        <p:attrNameLst>
                                          <p:attrName>ppt_y</p:attrName>
                                        </p:attrNameLst>
                                      </p:cBhvr>
                                      <p:tavLst>
                                        <p:tav tm="0">
                                          <p:val>
                                            <p:strVal val="#ppt_y-0.4"/>
                                          </p:val>
                                        </p:tav>
                                        <p:tav tm="100000">
                                          <p:val>
                                            <p:strVal val="#ppt_y+0.1"/>
                                          </p:val>
                                        </p:tav>
                                      </p:tavLst>
                                    </p:anim>
                                    <p:anim calcmode="lin" valueType="num">
                                      <p:cBhvr>
                                        <p:cTn id="93" dur="100" accel="100000" fill="hold">
                                          <p:stCondLst>
                                            <p:cond delay="400"/>
                                          </p:stCondLst>
                                        </p:cTn>
                                        <p:tgtEl>
                                          <p:spTgt spid="33"/>
                                        </p:tgtEl>
                                        <p:attrNameLst>
                                          <p:attrName>ppt_x</p:attrName>
                                        </p:attrNameLst>
                                      </p:cBhvr>
                                      <p:tavLst>
                                        <p:tav tm="0">
                                          <p:val>
                                            <p:strVal val="#ppt_x-0.05"/>
                                          </p:val>
                                        </p:tav>
                                        <p:tav tm="100000">
                                          <p:val>
                                            <p:strVal val="#ppt_x"/>
                                          </p:val>
                                        </p:tav>
                                      </p:tavLst>
                                    </p:anim>
                                    <p:anim calcmode="lin" valueType="num">
                                      <p:cBhvr>
                                        <p:cTn id="94" dur="100" accel="100000" fill="hold">
                                          <p:stCondLst>
                                            <p:cond delay="400"/>
                                          </p:stCondLst>
                                        </p:cTn>
                                        <p:tgtEl>
                                          <p:spTgt spid="33"/>
                                        </p:tgtEl>
                                        <p:attrNameLst>
                                          <p:attrName>ppt_y</p:attrName>
                                        </p:attrNameLst>
                                      </p:cBhvr>
                                      <p:tavLst>
                                        <p:tav tm="0">
                                          <p:val>
                                            <p:strVal val="#ppt_y+0.1"/>
                                          </p:val>
                                        </p:tav>
                                        <p:tav tm="100000">
                                          <p:val>
                                            <p:strVal val="#ppt_y"/>
                                          </p:val>
                                        </p:tav>
                                      </p:tavLst>
                                    </p:anim>
                                  </p:childTnLst>
                                </p:cTn>
                              </p:par>
                            </p:childTnLst>
                          </p:cTn>
                        </p:par>
                        <p:par>
                          <p:cTn id="95" fill="hold">
                            <p:stCondLst>
                              <p:cond delay="7500"/>
                            </p:stCondLst>
                            <p:childTnLst>
                              <p:par>
                                <p:cTn id="96" presetID="30" presetClass="entr" presetSubtype="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400" decel="100000"/>
                                        <p:tgtEl>
                                          <p:spTgt spid="49"/>
                                        </p:tgtEl>
                                      </p:cBhvr>
                                    </p:animEffect>
                                    <p:anim calcmode="lin" valueType="num">
                                      <p:cBhvr>
                                        <p:cTn id="99" dur="400" decel="100000" fill="hold"/>
                                        <p:tgtEl>
                                          <p:spTgt spid="49"/>
                                        </p:tgtEl>
                                        <p:attrNameLst>
                                          <p:attrName>style.rotation</p:attrName>
                                        </p:attrNameLst>
                                      </p:cBhvr>
                                      <p:tavLst>
                                        <p:tav tm="0">
                                          <p:val>
                                            <p:fltVal val="-90"/>
                                          </p:val>
                                        </p:tav>
                                        <p:tav tm="100000">
                                          <p:val>
                                            <p:fltVal val="0"/>
                                          </p:val>
                                        </p:tav>
                                      </p:tavLst>
                                    </p:anim>
                                    <p:anim calcmode="lin" valueType="num">
                                      <p:cBhvr>
                                        <p:cTn id="100" dur="400" decel="100000" fill="hold"/>
                                        <p:tgtEl>
                                          <p:spTgt spid="49"/>
                                        </p:tgtEl>
                                        <p:attrNameLst>
                                          <p:attrName>ppt_x</p:attrName>
                                        </p:attrNameLst>
                                      </p:cBhvr>
                                      <p:tavLst>
                                        <p:tav tm="0">
                                          <p:val>
                                            <p:strVal val="#ppt_x+0.4"/>
                                          </p:val>
                                        </p:tav>
                                        <p:tav tm="100000">
                                          <p:val>
                                            <p:strVal val="#ppt_x-0.05"/>
                                          </p:val>
                                        </p:tav>
                                      </p:tavLst>
                                    </p:anim>
                                    <p:anim calcmode="lin" valueType="num">
                                      <p:cBhvr>
                                        <p:cTn id="101" dur="400" decel="100000" fill="hold"/>
                                        <p:tgtEl>
                                          <p:spTgt spid="49"/>
                                        </p:tgtEl>
                                        <p:attrNameLst>
                                          <p:attrName>ppt_y</p:attrName>
                                        </p:attrNameLst>
                                      </p:cBhvr>
                                      <p:tavLst>
                                        <p:tav tm="0">
                                          <p:val>
                                            <p:strVal val="#ppt_y-0.4"/>
                                          </p:val>
                                        </p:tav>
                                        <p:tav tm="100000">
                                          <p:val>
                                            <p:strVal val="#ppt_y+0.1"/>
                                          </p:val>
                                        </p:tav>
                                      </p:tavLst>
                                    </p:anim>
                                    <p:anim calcmode="lin" valueType="num">
                                      <p:cBhvr>
                                        <p:cTn id="102" dur="100" accel="100000" fill="hold">
                                          <p:stCondLst>
                                            <p:cond delay="400"/>
                                          </p:stCondLst>
                                        </p:cTn>
                                        <p:tgtEl>
                                          <p:spTgt spid="49"/>
                                        </p:tgtEl>
                                        <p:attrNameLst>
                                          <p:attrName>ppt_x</p:attrName>
                                        </p:attrNameLst>
                                      </p:cBhvr>
                                      <p:tavLst>
                                        <p:tav tm="0">
                                          <p:val>
                                            <p:strVal val="#ppt_x-0.05"/>
                                          </p:val>
                                        </p:tav>
                                        <p:tav tm="100000">
                                          <p:val>
                                            <p:strVal val="#ppt_x"/>
                                          </p:val>
                                        </p:tav>
                                      </p:tavLst>
                                    </p:anim>
                                    <p:anim calcmode="lin" valueType="num">
                                      <p:cBhvr>
                                        <p:cTn id="103" dur="100" accel="100000" fill="hold">
                                          <p:stCondLst>
                                            <p:cond delay="400"/>
                                          </p:stCondLst>
                                        </p:cTn>
                                        <p:tgtEl>
                                          <p:spTgt spid="49"/>
                                        </p:tgtEl>
                                        <p:attrNameLst>
                                          <p:attrName>ppt_y</p:attrName>
                                        </p:attrNameLst>
                                      </p:cBhvr>
                                      <p:tavLst>
                                        <p:tav tm="0">
                                          <p:val>
                                            <p:strVal val="#ppt_y+0.1"/>
                                          </p:val>
                                        </p:tav>
                                        <p:tav tm="100000">
                                          <p:val>
                                            <p:strVal val="#ppt_y"/>
                                          </p:val>
                                        </p:tav>
                                      </p:tavLst>
                                    </p:anim>
                                  </p:childTnLst>
                                </p:cTn>
                              </p:par>
                            </p:childTnLst>
                          </p:cTn>
                        </p:par>
                        <p:par>
                          <p:cTn id="104" fill="hold">
                            <p:stCondLst>
                              <p:cond delay="8000"/>
                            </p:stCondLst>
                            <p:childTnLst>
                              <p:par>
                                <p:cTn id="105" presetID="15" presetClass="entr" presetSubtype="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250" fill="hold"/>
                                        <p:tgtEl>
                                          <p:spTgt spid="45"/>
                                        </p:tgtEl>
                                        <p:attrNameLst>
                                          <p:attrName>ppt_w</p:attrName>
                                        </p:attrNameLst>
                                      </p:cBhvr>
                                      <p:tavLst>
                                        <p:tav tm="0">
                                          <p:val>
                                            <p:fltVal val="0"/>
                                          </p:val>
                                        </p:tav>
                                        <p:tav tm="100000">
                                          <p:val>
                                            <p:strVal val="#ppt_w"/>
                                          </p:val>
                                        </p:tav>
                                      </p:tavLst>
                                    </p:anim>
                                    <p:anim calcmode="lin" valueType="num">
                                      <p:cBhvr>
                                        <p:cTn id="108" dur="250" fill="hold"/>
                                        <p:tgtEl>
                                          <p:spTgt spid="45"/>
                                        </p:tgtEl>
                                        <p:attrNameLst>
                                          <p:attrName>ppt_h</p:attrName>
                                        </p:attrNameLst>
                                      </p:cBhvr>
                                      <p:tavLst>
                                        <p:tav tm="0">
                                          <p:val>
                                            <p:fltVal val="0"/>
                                          </p:val>
                                        </p:tav>
                                        <p:tav tm="100000">
                                          <p:val>
                                            <p:strVal val="#ppt_h"/>
                                          </p:val>
                                        </p:tav>
                                      </p:tavLst>
                                    </p:anim>
                                    <p:anim calcmode="lin" valueType="num">
                                      <p:cBhvr>
                                        <p:cTn id="109" dur="250" fill="hold"/>
                                        <p:tgtEl>
                                          <p:spTgt spid="45"/>
                                        </p:tgtEl>
                                        <p:attrNameLst>
                                          <p:attrName>ppt_x</p:attrName>
                                        </p:attrNameLst>
                                      </p:cBhvr>
                                      <p:tavLst>
                                        <p:tav tm="0" fmla="#ppt_x+(cos(-2*pi*(1-$))*-#ppt_x-sin(-2*pi*(1-$))*(1-#ppt_y))*(1-$)">
                                          <p:val>
                                            <p:fltVal val="0"/>
                                          </p:val>
                                        </p:tav>
                                        <p:tav tm="100000">
                                          <p:val>
                                            <p:fltVal val="1"/>
                                          </p:val>
                                        </p:tav>
                                      </p:tavLst>
                                    </p:anim>
                                    <p:anim calcmode="lin" valueType="num">
                                      <p:cBhvr>
                                        <p:cTn id="110" dur="25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111" fill="hold">
                            <p:stCondLst>
                              <p:cond delay="8500"/>
                            </p:stCondLst>
                            <p:childTnLst>
                              <p:par>
                                <p:cTn id="112" presetID="3" presetClass="entr" presetSubtype="10" fill="hold" grpId="0" nodeType="after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blinds(horizontal)">
                                      <p:cBhvr>
                                        <p:cTn id="114" dur="250"/>
                                        <p:tgtEl>
                                          <p:spTgt spid="44"/>
                                        </p:tgtEl>
                                      </p:cBhvr>
                                    </p:animEffect>
                                  </p:childTnLst>
                                </p:cTn>
                              </p:par>
                            </p:childTnLst>
                          </p:cTn>
                        </p:par>
                        <p:par>
                          <p:cTn id="115" fill="hold">
                            <p:stCondLst>
                              <p:cond delay="9000"/>
                            </p:stCondLst>
                            <p:childTnLst>
                              <p:par>
                                <p:cTn id="116" presetID="15" presetClass="entr" presetSubtype="0" fill="hold" grpId="0" nodeType="after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250" fill="hold"/>
                                        <p:tgtEl>
                                          <p:spTgt spid="47"/>
                                        </p:tgtEl>
                                        <p:attrNameLst>
                                          <p:attrName>ppt_w</p:attrName>
                                        </p:attrNameLst>
                                      </p:cBhvr>
                                      <p:tavLst>
                                        <p:tav tm="0">
                                          <p:val>
                                            <p:fltVal val="0"/>
                                          </p:val>
                                        </p:tav>
                                        <p:tav tm="100000">
                                          <p:val>
                                            <p:strVal val="#ppt_w"/>
                                          </p:val>
                                        </p:tav>
                                      </p:tavLst>
                                    </p:anim>
                                    <p:anim calcmode="lin" valueType="num">
                                      <p:cBhvr>
                                        <p:cTn id="119" dur="250" fill="hold"/>
                                        <p:tgtEl>
                                          <p:spTgt spid="47"/>
                                        </p:tgtEl>
                                        <p:attrNameLst>
                                          <p:attrName>ppt_h</p:attrName>
                                        </p:attrNameLst>
                                      </p:cBhvr>
                                      <p:tavLst>
                                        <p:tav tm="0">
                                          <p:val>
                                            <p:fltVal val="0"/>
                                          </p:val>
                                        </p:tav>
                                        <p:tav tm="100000">
                                          <p:val>
                                            <p:strVal val="#ppt_h"/>
                                          </p:val>
                                        </p:tav>
                                      </p:tavLst>
                                    </p:anim>
                                    <p:anim calcmode="lin" valueType="num">
                                      <p:cBhvr>
                                        <p:cTn id="120" dur="250" fill="hold"/>
                                        <p:tgtEl>
                                          <p:spTgt spid="47"/>
                                        </p:tgtEl>
                                        <p:attrNameLst>
                                          <p:attrName>ppt_x</p:attrName>
                                        </p:attrNameLst>
                                      </p:cBhvr>
                                      <p:tavLst>
                                        <p:tav tm="0" fmla="#ppt_x+(cos(-2*pi*(1-$))*-#ppt_x-sin(-2*pi*(1-$))*(1-#ppt_y))*(1-$)">
                                          <p:val>
                                            <p:fltVal val="0"/>
                                          </p:val>
                                        </p:tav>
                                        <p:tav tm="100000">
                                          <p:val>
                                            <p:fltVal val="1"/>
                                          </p:val>
                                        </p:tav>
                                      </p:tavLst>
                                    </p:anim>
                                    <p:anim calcmode="lin" valueType="num">
                                      <p:cBhvr>
                                        <p:cTn id="121" dur="25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122" fill="hold">
                            <p:stCondLst>
                              <p:cond delay="9500"/>
                            </p:stCondLst>
                            <p:childTnLst>
                              <p:par>
                                <p:cTn id="123" presetID="3" presetClass="entr" presetSubtype="10" fill="hold" grpId="0"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linds(horizontal)">
                                      <p:cBhvr>
                                        <p:cTn id="125" dur="250"/>
                                        <p:tgtEl>
                                          <p:spTgt spid="46"/>
                                        </p:tgtEl>
                                      </p:cBhvr>
                                    </p:animEffect>
                                  </p:childTnLst>
                                </p:cTn>
                              </p:par>
                            </p:childTnLst>
                          </p:cTn>
                        </p:par>
                        <p:par>
                          <p:cTn id="126" fill="hold">
                            <p:stCondLst>
                              <p:cond delay="10000"/>
                            </p:stCondLst>
                            <p:childTnLst>
                              <p:par>
                                <p:cTn id="127" presetID="15" presetClass="entr" presetSubtype="0"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250" fill="hold"/>
                                        <p:tgtEl>
                                          <p:spTgt spid="41"/>
                                        </p:tgtEl>
                                        <p:attrNameLst>
                                          <p:attrName>ppt_w</p:attrName>
                                        </p:attrNameLst>
                                      </p:cBhvr>
                                      <p:tavLst>
                                        <p:tav tm="0">
                                          <p:val>
                                            <p:fltVal val="0"/>
                                          </p:val>
                                        </p:tav>
                                        <p:tav tm="100000">
                                          <p:val>
                                            <p:strVal val="#ppt_w"/>
                                          </p:val>
                                        </p:tav>
                                      </p:tavLst>
                                    </p:anim>
                                    <p:anim calcmode="lin" valueType="num">
                                      <p:cBhvr>
                                        <p:cTn id="130" dur="250" fill="hold"/>
                                        <p:tgtEl>
                                          <p:spTgt spid="41"/>
                                        </p:tgtEl>
                                        <p:attrNameLst>
                                          <p:attrName>ppt_h</p:attrName>
                                        </p:attrNameLst>
                                      </p:cBhvr>
                                      <p:tavLst>
                                        <p:tav tm="0">
                                          <p:val>
                                            <p:fltVal val="0"/>
                                          </p:val>
                                        </p:tav>
                                        <p:tav tm="100000">
                                          <p:val>
                                            <p:strVal val="#ppt_h"/>
                                          </p:val>
                                        </p:tav>
                                      </p:tavLst>
                                    </p:anim>
                                    <p:anim calcmode="lin" valueType="num">
                                      <p:cBhvr>
                                        <p:cTn id="131" dur="250" fill="hold"/>
                                        <p:tgtEl>
                                          <p:spTgt spid="41"/>
                                        </p:tgtEl>
                                        <p:attrNameLst>
                                          <p:attrName>ppt_x</p:attrName>
                                        </p:attrNameLst>
                                      </p:cBhvr>
                                      <p:tavLst>
                                        <p:tav tm="0" fmla="#ppt_x+(cos(-2*pi*(1-$))*-#ppt_x-sin(-2*pi*(1-$))*(1-#ppt_y))*(1-$)">
                                          <p:val>
                                            <p:fltVal val="0"/>
                                          </p:val>
                                        </p:tav>
                                        <p:tav tm="100000">
                                          <p:val>
                                            <p:fltVal val="1"/>
                                          </p:val>
                                        </p:tav>
                                      </p:tavLst>
                                    </p:anim>
                                    <p:anim calcmode="lin" valueType="num">
                                      <p:cBhvr>
                                        <p:cTn id="132" dur="25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133" fill="hold">
                            <p:stCondLst>
                              <p:cond delay="10500"/>
                            </p:stCondLst>
                            <p:childTnLst>
                              <p:par>
                                <p:cTn id="134" presetID="3" presetClass="entr" presetSubtype="10" fill="hold" grpId="0" nodeType="after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blinds(horizontal)">
                                      <p:cBhvr>
                                        <p:cTn id="136" dur="250"/>
                                        <p:tgtEl>
                                          <p:spTgt spid="40"/>
                                        </p:tgtEl>
                                      </p:cBhvr>
                                    </p:animEffect>
                                  </p:childTnLst>
                                </p:cTn>
                              </p:par>
                            </p:childTnLst>
                          </p:cTn>
                        </p:par>
                        <p:par>
                          <p:cTn id="137" fill="hold">
                            <p:stCondLst>
                              <p:cond delay="11000"/>
                            </p:stCondLst>
                            <p:childTnLst>
                              <p:par>
                                <p:cTn id="138" presetID="15" presetClass="entr" presetSubtype="0" fill="hold" grpId="0" nodeType="afterEffect">
                                  <p:stCondLst>
                                    <p:cond delay="0"/>
                                  </p:stCondLst>
                                  <p:childTnLst>
                                    <p:set>
                                      <p:cBhvr>
                                        <p:cTn id="139" dur="1" fill="hold">
                                          <p:stCondLst>
                                            <p:cond delay="0"/>
                                          </p:stCondLst>
                                        </p:cTn>
                                        <p:tgtEl>
                                          <p:spTgt spid="43"/>
                                        </p:tgtEl>
                                        <p:attrNameLst>
                                          <p:attrName>style.visibility</p:attrName>
                                        </p:attrNameLst>
                                      </p:cBhvr>
                                      <p:to>
                                        <p:strVal val="visible"/>
                                      </p:to>
                                    </p:set>
                                    <p:anim calcmode="lin" valueType="num">
                                      <p:cBhvr>
                                        <p:cTn id="140" dur="250" fill="hold"/>
                                        <p:tgtEl>
                                          <p:spTgt spid="43"/>
                                        </p:tgtEl>
                                        <p:attrNameLst>
                                          <p:attrName>ppt_w</p:attrName>
                                        </p:attrNameLst>
                                      </p:cBhvr>
                                      <p:tavLst>
                                        <p:tav tm="0">
                                          <p:val>
                                            <p:fltVal val="0"/>
                                          </p:val>
                                        </p:tav>
                                        <p:tav tm="100000">
                                          <p:val>
                                            <p:strVal val="#ppt_w"/>
                                          </p:val>
                                        </p:tav>
                                      </p:tavLst>
                                    </p:anim>
                                    <p:anim calcmode="lin" valueType="num">
                                      <p:cBhvr>
                                        <p:cTn id="141" dur="250" fill="hold"/>
                                        <p:tgtEl>
                                          <p:spTgt spid="43"/>
                                        </p:tgtEl>
                                        <p:attrNameLst>
                                          <p:attrName>ppt_h</p:attrName>
                                        </p:attrNameLst>
                                      </p:cBhvr>
                                      <p:tavLst>
                                        <p:tav tm="0">
                                          <p:val>
                                            <p:fltVal val="0"/>
                                          </p:val>
                                        </p:tav>
                                        <p:tav tm="100000">
                                          <p:val>
                                            <p:strVal val="#ppt_h"/>
                                          </p:val>
                                        </p:tav>
                                      </p:tavLst>
                                    </p:anim>
                                    <p:anim calcmode="lin" valueType="num">
                                      <p:cBhvr>
                                        <p:cTn id="142" dur="250" fill="hold"/>
                                        <p:tgtEl>
                                          <p:spTgt spid="43"/>
                                        </p:tgtEl>
                                        <p:attrNameLst>
                                          <p:attrName>ppt_x</p:attrName>
                                        </p:attrNameLst>
                                      </p:cBhvr>
                                      <p:tavLst>
                                        <p:tav tm="0" fmla="#ppt_x+(cos(-2*pi*(1-$))*-#ppt_x-sin(-2*pi*(1-$))*(1-#ppt_y))*(1-$)">
                                          <p:val>
                                            <p:fltVal val="0"/>
                                          </p:val>
                                        </p:tav>
                                        <p:tav tm="100000">
                                          <p:val>
                                            <p:fltVal val="1"/>
                                          </p:val>
                                        </p:tav>
                                      </p:tavLst>
                                    </p:anim>
                                    <p:anim calcmode="lin" valueType="num">
                                      <p:cBhvr>
                                        <p:cTn id="143" dur="25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144" fill="hold">
                            <p:stCondLst>
                              <p:cond delay="11500"/>
                            </p:stCondLst>
                            <p:childTnLst>
                              <p:par>
                                <p:cTn id="145" presetID="3" presetClass="entr" presetSubtype="10"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blinds(horizontal)">
                                      <p:cBhvr>
                                        <p:cTn id="147"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8" grpId="0"/>
      <p:bldP spid="49" grpId="0"/>
      <p:bldP spid="37" grpId="0"/>
      <p:bldP spid="38" grpId="0"/>
      <p:bldP spid="31" grpId="0"/>
      <p:bldP spid="50" grpId="0"/>
      <p:bldP spid="40" grpId="0"/>
      <p:bldP spid="41" grpId="0"/>
      <p:bldP spid="42" grpId="0"/>
      <p:bldP spid="43" grpId="0"/>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127401"/>
            <a:ext cx="1506993" cy="79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2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2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0" name="TextBox 19"/>
          <p:cNvSpPr txBox="1">
            <a:spLocks noChangeArrowheads="1"/>
          </p:cNvSpPr>
          <p:nvPr/>
        </p:nvSpPr>
        <p:spPr bwMode="auto">
          <a:xfrm>
            <a:off x="4855804" y="2127401"/>
            <a:ext cx="1506993" cy="79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2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2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7" name="TextBox 19"/>
          <p:cNvSpPr txBox="1">
            <a:spLocks noChangeArrowheads="1"/>
          </p:cNvSpPr>
          <p:nvPr/>
        </p:nvSpPr>
        <p:spPr bwMode="auto">
          <a:xfrm>
            <a:off x="6723074" y="2127401"/>
            <a:ext cx="1506993" cy="79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2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2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9" name="TextBox 19"/>
          <p:cNvSpPr txBox="1">
            <a:spLocks noChangeArrowheads="1"/>
          </p:cNvSpPr>
          <p:nvPr/>
        </p:nvSpPr>
        <p:spPr bwMode="auto">
          <a:xfrm>
            <a:off x="8563424" y="2127401"/>
            <a:ext cx="1506993" cy="79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20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a:t>
            </a:r>
            <a:endParaRPr lang="zh-CN" altLang="zh-CN" sz="1200"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0" name="组合 169"/>
          <p:cNvGrpSpPr/>
          <p:nvPr/>
        </p:nvGrpSpPr>
        <p:grpSpPr>
          <a:xfrm>
            <a:off x="-23476" y="-94997"/>
            <a:ext cx="12892377" cy="7340492"/>
            <a:chOff x="-23476" y="-94997"/>
            <a:chExt cx="12892377" cy="7340492"/>
          </a:xfrm>
        </p:grpSpPr>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186" name="组合 185"/>
            <p:cNvGrpSpPr/>
            <p:nvPr/>
          </p:nvGrpSpPr>
          <p:grpSpPr>
            <a:xfrm>
              <a:off x="-23476" y="-94997"/>
              <a:ext cx="12880639" cy="614978"/>
              <a:chOff x="-23476" y="-94997"/>
              <a:chExt cx="12880639" cy="614978"/>
            </a:xfrm>
          </p:grpSpPr>
          <p:sp>
            <p:nvSpPr>
              <p:cNvPr id="187" name="矩形 186"/>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91" name="矩形 190"/>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92"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93"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94"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95"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96"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0"/>
                                        </p:tgtEl>
                                        <p:attrNameLst>
                                          <p:attrName>style.visibility</p:attrName>
                                        </p:attrNameLst>
                                      </p:cBhvr>
                                      <p:to>
                                        <p:strVal val="visible"/>
                                      </p:to>
                                    </p:set>
                                    <p:anim calcmode="lin" valueType="num">
                                      <p:cBhvr>
                                        <p:cTn id="112" dur="500" fill="hold"/>
                                        <p:tgtEl>
                                          <p:spTgt spid="150"/>
                                        </p:tgtEl>
                                        <p:attrNameLst>
                                          <p:attrName>ppt_w</p:attrName>
                                        </p:attrNameLst>
                                      </p:cBhvr>
                                      <p:tavLst>
                                        <p:tav tm="0">
                                          <p:val>
                                            <p:fltVal val="0"/>
                                          </p:val>
                                        </p:tav>
                                        <p:tav tm="100000">
                                          <p:val>
                                            <p:strVal val="#ppt_w"/>
                                          </p:val>
                                        </p:tav>
                                      </p:tavLst>
                                    </p:anim>
                                    <p:anim calcmode="lin" valueType="num">
                                      <p:cBhvr>
                                        <p:cTn id="113" dur="500" fill="hold"/>
                                        <p:tgtEl>
                                          <p:spTgt spid="150"/>
                                        </p:tgtEl>
                                        <p:attrNameLst>
                                          <p:attrName>ppt_h</p:attrName>
                                        </p:attrNameLst>
                                      </p:cBhvr>
                                      <p:tavLst>
                                        <p:tav tm="0">
                                          <p:val>
                                            <p:fltVal val="0"/>
                                          </p:val>
                                        </p:tav>
                                        <p:tav tm="100000">
                                          <p:val>
                                            <p:strVal val="#ppt_h"/>
                                          </p:val>
                                        </p:tav>
                                      </p:tavLst>
                                    </p:anim>
                                    <p:animEffect transition="in" filter="fade">
                                      <p:cBhvr>
                                        <p:cTn id="114" dur="500"/>
                                        <p:tgtEl>
                                          <p:spTgt spid="150"/>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53"/>
                                        </p:tgtEl>
                                        <p:attrNameLst>
                                          <p:attrName>style.visibility</p:attrName>
                                        </p:attrNameLst>
                                      </p:cBhvr>
                                      <p:to>
                                        <p:strVal val="visible"/>
                                      </p:to>
                                    </p:set>
                                    <p:anim calcmode="lin" valueType="num">
                                      <p:cBhvr>
                                        <p:cTn id="118" dur="500" fill="hold"/>
                                        <p:tgtEl>
                                          <p:spTgt spid="153"/>
                                        </p:tgtEl>
                                        <p:attrNameLst>
                                          <p:attrName>ppt_w</p:attrName>
                                        </p:attrNameLst>
                                      </p:cBhvr>
                                      <p:tavLst>
                                        <p:tav tm="0">
                                          <p:val>
                                            <p:fltVal val="0"/>
                                          </p:val>
                                        </p:tav>
                                        <p:tav tm="100000">
                                          <p:val>
                                            <p:strVal val="#ppt_w"/>
                                          </p:val>
                                        </p:tav>
                                      </p:tavLst>
                                    </p:anim>
                                    <p:anim calcmode="lin" valueType="num">
                                      <p:cBhvr>
                                        <p:cTn id="119" dur="500" fill="hold"/>
                                        <p:tgtEl>
                                          <p:spTgt spid="153"/>
                                        </p:tgtEl>
                                        <p:attrNameLst>
                                          <p:attrName>ppt_h</p:attrName>
                                        </p:attrNameLst>
                                      </p:cBhvr>
                                      <p:tavLst>
                                        <p:tav tm="0">
                                          <p:val>
                                            <p:fltVal val="0"/>
                                          </p:val>
                                        </p:tav>
                                        <p:tav tm="100000">
                                          <p:val>
                                            <p:strVal val="#ppt_h"/>
                                          </p:val>
                                        </p:tav>
                                      </p:tavLst>
                                    </p:anim>
                                    <p:animEffect transition="in" filter="fade">
                                      <p:cBhvr>
                                        <p:cTn id="120" dur="500"/>
                                        <p:tgtEl>
                                          <p:spTgt spid="153"/>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57"/>
                                        </p:tgtEl>
                                        <p:attrNameLst>
                                          <p:attrName>style.visibility</p:attrName>
                                        </p:attrNameLst>
                                      </p:cBhvr>
                                      <p:to>
                                        <p:strVal val="visible"/>
                                      </p:to>
                                    </p:set>
                                    <p:anim calcmode="lin" valueType="num">
                                      <p:cBhvr>
                                        <p:cTn id="124" dur="500" fill="hold"/>
                                        <p:tgtEl>
                                          <p:spTgt spid="157"/>
                                        </p:tgtEl>
                                        <p:attrNameLst>
                                          <p:attrName>ppt_w</p:attrName>
                                        </p:attrNameLst>
                                      </p:cBhvr>
                                      <p:tavLst>
                                        <p:tav tm="0">
                                          <p:val>
                                            <p:fltVal val="0"/>
                                          </p:val>
                                        </p:tav>
                                        <p:tav tm="100000">
                                          <p:val>
                                            <p:strVal val="#ppt_w"/>
                                          </p:val>
                                        </p:tav>
                                      </p:tavLst>
                                    </p:anim>
                                    <p:anim calcmode="lin" valueType="num">
                                      <p:cBhvr>
                                        <p:cTn id="125" dur="500" fill="hold"/>
                                        <p:tgtEl>
                                          <p:spTgt spid="157"/>
                                        </p:tgtEl>
                                        <p:attrNameLst>
                                          <p:attrName>ppt_h</p:attrName>
                                        </p:attrNameLst>
                                      </p:cBhvr>
                                      <p:tavLst>
                                        <p:tav tm="0">
                                          <p:val>
                                            <p:fltVal val="0"/>
                                          </p:val>
                                        </p:tav>
                                        <p:tav tm="100000">
                                          <p:val>
                                            <p:strVal val="#ppt_h"/>
                                          </p:val>
                                        </p:tav>
                                      </p:tavLst>
                                    </p:anim>
                                    <p:animEffect transition="in" filter="fade">
                                      <p:cBhvr>
                                        <p:cTn id="126" dur="500"/>
                                        <p:tgtEl>
                                          <p:spTgt spid="157"/>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0"/>
                                        </p:tgtEl>
                                        <p:attrNameLst>
                                          <p:attrName>style.visibility</p:attrName>
                                        </p:attrNameLst>
                                      </p:cBhvr>
                                      <p:to>
                                        <p:strVal val="visible"/>
                                      </p:to>
                                    </p:set>
                                    <p:anim calcmode="lin" valueType="num">
                                      <p:cBhvr>
                                        <p:cTn id="130" dur="500" fill="hold"/>
                                        <p:tgtEl>
                                          <p:spTgt spid="160"/>
                                        </p:tgtEl>
                                        <p:attrNameLst>
                                          <p:attrName>ppt_w</p:attrName>
                                        </p:attrNameLst>
                                      </p:cBhvr>
                                      <p:tavLst>
                                        <p:tav tm="0">
                                          <p:val>
                                            <p:fltVal val="0"/>
                                          </p:val>
                                        </p:tav>
                                        <p:tav tm="100000">
                                          <p:val>
                                            <p:strVal val="#ppt_w"/>
                                          </p:val>
                                        </p:tav>
                                      </p:tavLst>
                                    </p:anim>
                                    <p:anim calcmode="lin" valueType="num">
                                      <p:cBhvr>
                                        <p:cTn id="131" dur="500" fill="hold"/>
                                        <p:tgtEl>
                                          <p:spTgt spid="160"/>
                                        </p:tgtEl>
                                        <p:attrNameLst>
                                          <p:attrName>ppt_h</p:attrName>
                                        </p:attrNameLst>
                                      </p:cBhvr>
                                      <p:tavLst>
                                        <p:tav tm="0">
                                          <p:val>
                                            <p:fltVal val="0"/>
                                          </p:val>
                                        </p:tav>
                                        <p:tav tm="100000">
                                          <p:val>
                                            <p:strVal val="#ppt_h"/>
                                          </p:val>
                                        </p:tav>
                                      </p:tavLst>
                                    </p:anim>
                                    <p:animEffect transition="in" filter="fade">
                                      <p:cBhvr>
                                        <p:cTn id="132" dur="500"/>
                                        <p:tgtEl>
                                          <p:spTgt spid="160"/>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59"/>
                                        </p:tgtEl>
                                        <p:attrNameLst>
                                          <p:attrName>style.visibility</p:attrName>
                                        </p:attrNameLst>
                                      </p:cBhvr>
                                      <p:to>
                                        <p:strVal val="visible"/>
                                      </p:to>
                                    </p:set>
                                    <p:anim calcmode="lin" valueType="num">
                                      <p:cBhvr>
                                        <p:cTn id="136" dur="500" fill="hold"/>
                                        <p:tgtEl>
                                          <p:spTgt spid="159"/>
                                        </p:tgtEl>
                                        <p:attrNameLst>
                                          <p:attrName>ppt_w</p:attrName>
                                        </p:attrNameLst>
                                      </p:cBhvr>
                                      <p:tavLst>
                                        <p:tav tm="0">
                                          <p:val>
                                            <p:fltVal val="0"/>
                                          </p:val>
                                        </p:tav>
                                        <p:tav tm="100000">
                                          <p:val>
                                            <p:strVal val="#ppt_w"/>
                                          </p:val>
                                        </p:tav>
                                      </p:tavLst>
                                    </p:anim>
                                    <p:anim calcmode="lin" valueType="num">
                                      <p:cBhvr>
                                        <p:cTn id="137" dur="500" fill="hold"/>
                                        <p:tgtEl>
                                          <p:spTgt spid="159"/>
                                        </p:tgtEl>
                                        <p:attrNameLst>
                                          <p:attrName>ppt_h</p:attrName>
                                        </p:attrNameLst>
                                      </p:cBhvr>
                                      <p:tavLst>
                                        <p:tav tm="0">
                                          <p:val>
                                            <p:fltVal val="0"/>
                                          </p:val>
                                        </p:tav>
                                        <p:tav tm="100000">
                                          <p:val>
                                            <p:strVal val="#ppt_h"/>
                                          </p:val>
                                        </p:tav>
                                      </p:tavLst>
                                    </p:anim>
                                    <p:animEffect transition="in" filter="fade">
                                      <p:cBhvr>
                                        <p:cTn id="13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50" grpId="0"/>
      <p:bldP spid="157" grpId="0"/>
      <p:bldP spid="1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圆角矩形 425"/>
          <p:cNvSpPr/>
          <p:nvPr/>
        </p:nvSpPr>
        <p:spPr>
          <a:xfrm rot="5400000">
            <a:off x="609341" y="2028390"/>
            <a:ext cx="3551136" cy="1831084"/>
          </a:xfrm>
          <a:prstGeom prst="roundRect">
            <a:avLst>
              <a:gd name="adj" fmla="val 50000"/>
            </a:avLst>
          </a:prstGeom>
          <a:solidFill>
            <a:srgbClr val="0070C0"/>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7" name="椭圆 426"/>
          <p:cNvSpPr/>
          <p:nvPr/>
        </p:nvSpPr>
        <p:spPr>
          <a:xfrm>
            <a:off x="1653109" y="1381095"/>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8" name="Text Box 39"/>
          <p:cNvSpPr txBox="1">
            <a:spLocks noChangeArrowheads="1"/>
          </p:cNvSpPr>
          <p:nvPr/>
        </p:nvSpPr>
        <p:spPr bwMode="auto">
          <a:xfrm>
            <a:off x="1620744" y="1350624"/>
            <a:ext cx="1573641" cy="68089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200"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1</a:t>
            </a:r>
            <a:endParaRPr lang="en-US" altLang="zh-CN" sz="3200"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9" name="矩形 428"/>
          <p:cNvSpPr/>
          <p:nvPr/>
        </p:nvSpPr>
        <p:spPr>
          <a:xfrm>
            <a:off x="1944922" y="2100089"/>
            <a:ext cx="902811" cy="346377"/>
          </a:xfrm>
          <a:prstGeom prst="rect">
            <a:avLst/>
          </a:prstGeom>
        </p:spPr>
        <p:txBody>
          <a:bodyPr wrap="none">
            <a:spAutoFit/>
          </a:bodyPr>
          <a:lstStyle/>
          <a:p>
            <a:pPr algn="ctr">
              <a:lnSpc>
                <a:spcPct val="130000"/>
              </a:lnSpc>
              <a:buClr>
                <a:schemeClr val="bg1"/>
              </a:buClr>
            </a:pPr>
            <a:r>
              <a:rPr lang="zh-CN" altLang="en-US"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en-US" altLang="zh-CN"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0" name="Text Box 39"/>
          <p:cNvSpPr txBox="1">
            <a:spLocks noChangeArrowheads="1"/>
          </p:cNvSpPr>
          <p:nvPr/>
        </p:nvSpPr>
        <p:spPr bwMode="auto">
          <a:xfrm>
            <a:off x="1589783" y="3070185"/>
            <a:ext cx="1638911" cy="512000"/>
          </a:xfrm>
          <a:prstGeom prst="rect">
            <a:avLst/>
          </a:prstGeom>
          <a:noFill/>
          <a:ln w="9525">
            <a:noFill/>
            <a:miter lim="800000"/>
          </a:ln>
        </p:spPr>
        <p:txBody>
          <a:bodyPr wrap="square">
            <a:spAutoFit/>
          </a:bodyPr>
          <a:lstStyle/>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2" name="圆角矩形 431"/>
          <p:cNvSpPr/>
          <p:nvPr/>
        </p:nvSpPr>
        <p:spPr>
          <a:xfrm rot="5400000">
            <a:off x="3228449" y="2028390"/>
            <a:ext cx="3551136" cy="1831084"/>
          </a:xfrm>
          <a:prstGeom prst="roundRect">
            <a:avLst>
              <a:gd name="adj" fmla="val 50000"/>
            </a:avLst>
          </a:prstGeom>
          <a:solidFill>
            <a:srgbClr val="0070C0"/>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3" name="椭圆 432"/>
          <p:cNvSpPr/>
          <p:nvPr/>
        </p:nvSpPr>
        <p:spPr>
          <a:xfrm>
            <a:off x="4272219" y="1381095"/>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4" name="Text Box 39"/>
          <p:cNvSpPr txBox="1">
            <a:spLocks noChangeArrowheads="1"/>
          </p:cNvSpPr>
          <p:nvPr/>
        </p:nvSpPr>
        <p:spPr bwMode="auto">
          <a:xfrm>
            <a:off x="4239853" y="1350624"/>
            <a:ext cx="1573641" cy="68089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200"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2</a:t>
            </a:r>
            <a:endParaRPr lang="en-US" altLang="zh-CN" sz="3200"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5" name="矩形 434"/>
          <p:cNvSpPr/>
          <p:nvPr/>
        </p:nvSpPr>
        <p:spPr>
          <a:xfrm>
            <a:off x="4564031" y="2100089"/>
            <a:ext cx="902811" cy="346377"/>
          </a:xfrm>
          <a:prstGeom prst="rect">
            <a:avLst/>
          </a:prstGeom>
        </p:spPr>
        <p:txBody>
          <a:bodyPr wrap="none">
            <a:spAutoFit/>
          </a:bodyPr>
          <a:lstStyle/>
          <a:p>
            <a:pPr algn="ctr">
              <a:lnSpc>
                <a:spcPct val="130000"/>
              </a:lnSpc>
              <a:buClr>
                <a:schemeClr val="bg1"/>
              </a:buClr>
            </a:pPr>
            <a:r>
              <a:rPr lang="zh-CN" altLang="en-US"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en-US" altLang="zh-CN"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6" name="Text Box 39"/>
          <p:cNvSpPr txBox="1">
            <a:spLocks noChangeArrowheads="1"/>
          </p:cNvSpPr>
          <p:nvPr/>
        </p:nvSpPr>
        <p:spPr bwMode="auto">
          <a:xfrm>
            <a:off x="4208892" y="3070185"/>
            <a:ext cx="1638911" cy="512000"/>
          </a:xfrm>
          <a:prstGeom prst="rect">
            <a:avLst/>
          </a:prstGeom>
          <a:noFill/>
          <a:ln w="9525">
            <a:noFill/>
            <a:miter lim="800000"/>
          </a:ln>
        </p:spPr>
        <p:txBody>
          <a:bodyPr wrap="square">
            <a:spAutoFit/>
          </a:bodyPr>
          <a:lstStyle/>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4" name="组合 436"/>
          <p:cNvGrpSpPr/>
          <p:nvPr/>
        </p:nvGrpSpPr>
        <p:grpSpPr>
          <a:xfrm>
            <a:off x="3360877" y="2654182"/>
            <a:ext cx="629345" cy="343913"/>
            <a:chOff x="2214546" y="2169250"/>
            <a:chExt cx="522914" cy="285752"/>
          </a:xfrm>
          <a:solidFill>
            <a:schemeClr val="tx1">
              <a:lumMod val="65000"/>
              <a:lumOff val="35000"/>
            </a:schemeClr>
          </a:solidFill>
        </p:grpSpPr>
        <p:sp>
          <p:nvSpPr>
            <p:cNvPr id="438" name="燕尾形 437"/>
            <p:cNvSpPr/>
            <p:nvPr/>
          </p:nvSpPr>
          <p:spPr>
            <a:xfrm>
              <a:off x="2214546"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9" name="燕尾形 438"/>
            <p:cNvSpPr/>
            <p:nvPr/>
          </p:nvSpPr>
          <p:spPr>
            <a:xfrm>
              <a:off x="2451708"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41" name="圆角矩形 440"/>
          <p:cNvSpPr/>
          <p:nvPr/>
        </p:nvSpPr>
        <p:spPr>
          <a:xfrm rot="5400000">
            <a:off x="5854001" y="2028390"/>
            <a:ext cx="3551136" cy="1831084"/>
          </a:xfrm>
          <a:prstGeom prst="roundRect">
            <a:avLst>
              <a:gd name="adj" fmla="val 50000"/>
            </a:avLst>
          </a:prstGeom>
          <a:solidFill>
            <a:srgbClr val="0070C0"/>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2" name="椭圆 441"/>
          <p:cNvSpPr/>
          <p:nvPr/>
        </p:nvSpPr>
        <p:spPr>
          <a:xfrm>
            <a:off x="6897771" y="1381095"/>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3" name="Text Box 39"/>
          <p:cNvSpPr txBox="1">
            <a:spLocks noChangeArrowheads="1"/>
          </p:cNvSpPr>
          <p:nvPr/>
        </p:nvSpPr>
        <p:spPr bwMode="auto">
          <a:xfrm>
            <a:off x="6865405" y="1350624"/>
            <a:ext cx="1573641" cy="68089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200"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3</a:t>
            </a:r>
            <a:endParaRPr lang="en-US" altLang="zh-CN" sz="3200"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4" name="矩形 443"/>
          <p:cNvSpPr/>
          <p:nvPr/>
        </p:nvSpPr>
        <p:spPr>
          <a:xfrm>
            <a:off x="7189583" y="2100089"/>
            <a:ext cx="902811" cy="346377"/>
          </a:xfrm>
          <a:prstGeom prst="rect">
            <a:avLst/>
          </a:prstGeom>
        </p:spPr>
        <p:txBody>
          <a:bodyPr wrap="none">
            <a:spAutoFit/>
          </a:bodyPr>
          <a:lstStyle/>
          <a:p>
            <a:pPr algn="ctr">
              <a:lnSpc>
                <a:spcPct val="130000"/>
              </a:lnSpc>
              <a:buClr>
                <a:schemeClr val="bg1"/>
              </a:buClr>
            </a:pPr>
            <a:r>
              <a:rPr lang="zh-CN" altLang="en-US"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en-US" altLang="zh-CN"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5" name="Text Box 39"/>
          <p:cNvSpPr txBox="1">
            <a:spLocks noChangeArrowheads="1"/>
          </p:cNvSpPr>
          <p:nvPr/>
        </p:nvSpPr>
        <p:spPr bwMode="auto">
          <a:xfrm>
            <a:off x="6834444" y="3070185"/>
            <a:ext cx="1638911" cy="512000"/>
          </a:xfrm>
          <a:prstGeom prst="rect">
            <a:avLst/>
          </a:prstGeom>
          <a:noFill/>
          <a:ln w="9525">
            <a:noFill/>
            <a:miter lim="800000"/>
          </a:ln>
        </p:spPr>
        <p:txBody>
          <a:bodyPr wrap="square">
            <a:spAutoFit/>
          </a:bodyPr>
          <a:lstStyle/>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1" name="Text Box 39"/>
          <p:cNvSpPr txBox="1">
            <a:spLocks noChangeArrowheads="1"/>
          </p:cNvSpPr>
          <p:nvPr/>
        </p:nvSpPr>
        <p:spPr bwMode="auto">
          <a:xfrm>
            <a:off x="9388239" y="3070185"/>
            <a:ext cx="1638911" cy="512000"/>
          </a:xfrm>
          <a:prstGeom prst="rect">
            <a:avLst/>
          </a:prstGeom>
          <a:noFill/>
          <a:ln w="9525">
            <a:noFill/>
            <a:miter lim="800000"/>
          </a:ln>
        </p:spPr>
        <p:txBody>
          <a:bodyPr wrap="square">
            <a:spAutoFit/>
          </a:bodyPr>
          <a:lstStyle/>
          <a:p>
            <a:pPr algn="ctr">
              <a:lnSpc>
                <a:spcPct val="130000"/>
              </a:lnSpc>
              <a:buClr>
                <a:schemeClr val="tx1"/>
              </a:buClr>
            </a:pPr>
            <a:r>
              <a:rPr lang="zh-CN" altLang="en-US" sz="11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buClr>
                <a:schemeClr val="tx1"/>
              </a:buClr>
            </a:pPr>
            <a:r>
              <a:rPr lang="zh-CN" altLang="en-US" sz="1100" b="1">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7" name="组合 451"/>
          <p:cNvGrpSpPr/>
          <p:nvPr/>
        </p:nvGrpSpPr>
        <p:grpSpPr>
          <a:xfrm>
            <a:off x="8605538" y="2654182"/>
            <a:ext cx="629345" cy="343913"/>
            <a:chOff x="2214546" y="2169250"/>
            <a:chExt cx="522914" cy="285752"/>
          </a:xfrm>
          <a:solidFill>
            <a:schemeClr val="tx1">
              <a:lumMod val="65000"/>
              <a:lumOff val="35000"/>
            </a:schemeClr>
          </a:solidFill>
        </p:grpSpPr>
        <p:sp>
          <p:nvSpPr>
            <p:cNvPr id="453" name="燕尾形 452"/>
            <p:cNvSpPr/>
            <p:nvPr/>
          </p:nvSpPr>
          <p:spPr>
            <a:xfrm>
              <a:off x="2214546"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4" name="燕尾形 453"/>
            <p:cNvSpPr/>
            <p:nvPr/>
          </p:nvSpPr>
          <p:spPr>
            <a:xfrm>
              <a:off x="2451708"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8" name="组合 454"/>
          <p:cNvGrpSpPr/>
          <p:nvPr/>
        </p:nvGrpSpPr>
        <p:grpSpPr>
          <a:xfrm>
            <a:off x="6026197" y="2654182"/>
            <a:ext cx="629345" cy="343913"/>
            <a:chOff x="2214546" y="2169250"/>
            <a:chExt cx="522914" cy="285752"/>
          </a:xfrm>
          <a:solidFill>
            <a:schemeClr val="tx1">
              <a:lumMod val="65000"/>
              <a:lumOff val="35000"/>
            </a:schemeClr>
          </a:solidFill>
        </p:grpSpPr>
        <p:sp>
          <p:nvSpPr>
            <p:cNvPr id="456" name="燕尾形 455"/>
            <p:cNvSpPr/>
            <p:nvPr/>
          </p:nvSpPr>
          <p:spPr>
            <a:xfrm>
              <a:off x="2214546"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7" name="燕尾形 456"/>
            <p:cNvSpPr/>
            <p:nvPr/>
          </p:nvSpPr>
          <p:spPr>
            <a:xfrm>
              <a:off x="2451708" y="2169250"/>
              <a:ext cx="285752" cy="28575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6" name="TextBox 20"/>
          <p:cNvSpPr txBox="1"/>
          <p:nvPr/>
        </p:nvSpPr>
        <p:spPr bwMode="auto">
          <a:xfrm>
            <a:off x="955973" y="5559070"/>
            <a:ext cx="2770965"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19"/>
          <p:cNvSpPr txBox="1">
            <a:spLocks noChangeArrowheads="1"/>
          </p:cNvSpPr>
          <p:nvPr/>
        </p:nvSpPr>
        <p:spPr bwMode="auto">
          <a:xfrm>
            <a:off x="1103841" y="5033410"/>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TextBox 20"/>
          <p:cNvSpPr txBox="1"/>
          <p:nvPr/>
        </p:nvSpPr>
        <p:spPr bwMode="auto">
          <a:xfrm>
            <a:off x="3647856" y="5559070"/>
            <a:ext cx="2770965"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TextBox 19"/>
          <p:cNvSpPr txBox="1">
            <a:spLocks noChangeArrowheads="1"/>
          </p:cNvSpPr>
          <p:nvPr/>
        </p:nvSpPr>
        <p:spPr bwMode="auto">
          <a:xfrm>
            <a:off x="3795725" y="5033410"/>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TextBox 20"/>
          <p:cNvSpPr txBox="1"/>
          <p:nvPr/>
        </p:nvSpPr>
        <p:spPr bwMode="auto">
          <a:xfrm>
            <a:off x="6477413" y="5559070"/>
            <a:ext cx="2770965"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TextBox 19"/>
          <p:cNvSpPr txBox="1">
            <a:spLocks noChangeArrowheads="1"/>
          </p:cNvSpPr>
          <p:nvPr/>
        </p:nvSpPr>
        <p:spPr bwMode="auto">
          <a:xfrm>
            <a:off x="6625282" y="5033410"/>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TextBox 20"/>
          <p:cNvSpPr txBox="1"/>
          <p:nvPr/>
        </p:nvSpPr>
        <p:spPr bwMode="auto">
          <a:xfrm>
            <a:off x="9050007" y="5559070"/>
            <a:ext cx="2770965" cy="937575"/>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a:t>
            </a:r>
            <a:endParaRPr lang="zh-CN" altLang="en-US" sz="14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TextBox 19"/>
          <p:cNvSpPr txBox="1">
            <a:spLocks noChangeArrowheads="1"/>
          </p:cNvSpPr>
          <p:nvPr/>
        </p:nvSpPr>
        <p:spPr bwMode="auto">
          <a:xfrm>
            <a:off x="9197876" y="5033410"/>
            <a:ext cx="2366134"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a:xfrm rot="5400000">
            <a:off x="8511476" y="2028390"/>
            <a:ext cx="3551136" cy="1831084"/>
          </a:xfrm>
          <a:prstGeom prst="roundRect">
            <a:avLst>
              <a:gd name="adj" fmla="val 50000"/>
            </a:avLst>
          </a:prstGeom>
          <a:solidFill>
            <a:schemeClr val="tx1">
              <a:lumMod val="65000"/>
              <a:lumOff val="35000"/>
            </a:schemeClr>
          </a:solidFill>
          <a:ln w="3492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椭圆 45"/>
          <p:cNvSpPr/>
          <p:nvPr/>
        </p:nvSpPr>
        <p:spPr>
          <a:xfrm>
            <a:off x="9555246" y="1381095"/>
            <a:ext cx="1431156" cy="1431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95"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Text Box 39"/>
          <p:cNvSpPr txBox="1">
            <a:spLocks noChangeArrowheads="1"/>
          </p:cNvSpPr>
          <p:nvPr/>
        </p:nvSpPr>
        <p:spPr bwMode="auto">
          <a:xfrm>
            <a:off x="9522880" y="1350624"/>
            <a:ext cx="1573641" cy="680892"/>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buClr>
                <a:schemeClr val="bg1"/>
              </a:buClr>
            </a:pPr>
            <a:r>
              <a:rPr lang="en-US" altLang="zh-CN" sz="3200" b="1" spc="50" dirty="0" smtClean="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4</a:t>
            </a:r>
            <a:endParaRPr lang="en-US" altLang="zh-CN" sz="3200" b="1" spc="50" dirty="0">
              <a:ln w="1143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矩形 47"/>
          <p:cNvSpPr/>
          <p:nvPr/>
        </p:nvSpPr>
        <p:spPr>
          <a:xfrm>
            <a:off x="9847058" y="2100089"/>
            <a:ext cx="902811" cy="346377"/>
          </a:xfrm>
          <a:prstGeom prst="rect">
            <a:avLst/>
          </a:prstGeom>
        </p:spPr>
        <p:txBody>
          <a:bodyPr wrap="none">
            <a:spAutoFit/>
          </a:bodyPr>
          <a:lstStyle/>
          <a:p>
            <a:pPr algn="ctr">
              <a:lnSpc>
                <a:spcPct val="130000"/>
              </a:lnSpc>
              <a:buClr>
                <a:schemeClr val="bg1"/>
              </a:buClr>
            </a:pPr>
            <a:r>
              <a:rPr lang="zh-CN" altLang="en-US"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en-US" altLang="zh-CN" sz="14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9" name="Text Box 39"/>
          <p:cNvSpPr txBox="1">
            <a:spLocks noChangeArrowheads="1"/>
          </p:cNvSpPr>
          <p:nvPr/>
        </p:nvSpPr>
        <p:spPr bwMode="auto">
          <a:xfrm>
            <a:off x="9491919" y="3070185"/>
            <a:ext cx="1638911" cy="512000"/>
          </a:xfrm>
          <a:prstGeom prst="rect">
            <a:avLst/>
          </a:prstGeom>
          <a:noFill/>
          <a:ln w="9525">
            <a:noFill/>
            <a:miter lim="800000"/>
          </a:ln>
        </p:spPr>
        <p:txBody>
          <a:bodyPr wrap="square">
            <a:spAutoFit/>
          </a:bodyPr>
          <a:lstStyle/>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a:p>
            <a:pPr algn="ctr">
              <a:lnSpc>
                <a:spcPct val="130000"/>
              </a:lnSpc>
              <a:buClr>
                <a:schemeClr val="tx1"/>
              </a:buClr>
            </a:pPr>
            <a:r>
              <a:rPr lang="zh-CN" altLang="en-US"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en-US" altLang="zh-CN" sz="11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60" name="组合 59"/>
          <p:cNvGrpSpPr/>
          <p:nvPr/>
        </p:nvGrpSpPr>
        <p:grpSpPr>
          <a:xfrm>
            <a:off x="-23476" y="-94997"/>
            <a:ext cx="12892377" cy="7340492"/>
            <a:chOff x="-23476" y="-94997"/>
            <a:chExt cx="12892377" cy="7340492"/>
          </a:xfrm>
        </p:grpSpPr>
        <p:sp>
          <p:nvSpPr>
            <p:cNvPr id="61" name="矩形 6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2" name="组合 61"/>
            <p:cNvGrpSpPr/>
            <p:nvPr/>
          </p:nvGrpSpPr>
          <p:grpSpPr>
            <a:xfrm>
              <a:off x="-23476" y="-94997"/>
              <a:ext cx="12880639" cy="614978"/>
              <a:chOff x="-23476" y="-94997"/>
              <a:chExt cx="12880639" cy="614978"/>
            </a:xfrm>
          </p:grpSpPr>
          <p:sp>
            <p:nvSpPr>
              <p:cNvPr id="63" name="矩形 6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矩形 63"/>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8"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box(in)">
                                      <p:cBhvr>
                                        <p:cTn id="7" dur="1000"/>
                                        <p:tgtEl>
                                          <p:spTgt spid="42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27"/>
                                        </p:tgtEl>
                                        <p:attrNameLst>
                                          <p:attrName>style.visibility</p:attrName>
                                        </p:attrNameLst>
                                      </p:cBhvr>
                                      <p:to>
                                        <p:strVal val="visible"/>
                                      </p:to>
                                    </p:set>
                                    <p:anim calcmode="lin" valueType="num">
                                      <p:cBhvr>
                                        <p:cTn id="11" dur="500" fill="hold"/>
                                        <p:tgtEl>
                                          <p:spTgt spid="427"/>
                                        </p:tgtEl>
                                        <p:attrNameLst>
                                          <p:attrName>ppt_w</p:attrName>
                                        </p:attrNameLst>
                                      </p:cBhvr>
                                      <p:tavLst>
                                        <p:tav tm="0">
                                          <p:val>
                                            <p:fltVal val="0"/>
                                          </p:val>
                                        </p:tav>
                                        <p:tav tm="100000">
                                          <p:val>
                                            <p:strVal val="#ppt_w"/>
                                          </p:val>
                                        </p:tav>
                                      </p:tavLst>
                                    </p:anim>
                                    <p:anim calcmode="lin" valueType="num">
                                      <p:cBhvr>
                                        <p:cTn id="12" dur="500" fill="hold"/>
                                        <p:tgtEl>
                                          <p:spTgt spid="427"/>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 fill="hold"/>
                                        <p:tgtEl>
                                          <p:spTgt spid="4"/>
                                        </p:tgtEl>
                                        <p:attrNameLst>
                                          <p:attrName>ppt_x</p:attrName>
                                        </p:attrNameLst>
                                      </p:cBhvr>
                                      <p:tavLst>
                                        <p:tav tm="0">
                                          <p:val>
                                            <p:strVal val="0-#ppt_w/2"/>
                                          </p:val>
                                        </p:tav>
                                        <p:tav tm="100000">
                                          <p:val>
                                            <p:strVal val="#ppt_x"/>
                                          </p:val>
                                        </p:tav>
                                      </p:tavLst>
                                    </p:anim>
                                    <p:anim calcmode="lin" valueType="num">
                                      <p:cBhvr additive="base">
                                        <p:cTn id="17" dur="1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432"/>
                                        </p:tgtEl>
                                        <p:attrNameLst>
                                          <p:attrName>style.visibility</p:attrName>
                                        </p:attrNameLst>
                                      </p:cBhvr>
                                      <p:to>
                                        <p:strVal val="visible"/>
                                      </p:to>
                                    </p:set>
                                    <p:animEffect transition="in" filter="box(in)">
                                      <p:cBhvr>
                                        <p:cTn id="21" dur="1000"/>
                                        <p:tgtEl>
                                          <p:spTgt spid="432"/>
                                        </p:tgtEl>
                                      </p:cBhvr>
                                    </p:animEffect>
                                  </p:childTnLst>
                                </p:cTn>
                              </p:par>
                            </p:childTnLst>
                          </p:cTn>
                        </p:par>
                        <p:par>
                          <p:cTn id="22" fill="hold">
                            <p:stCondLst>
                              <p:cond delay="3000"/>
                            </p:stCondLst>
                            <p:childTnLst>
                              <p:par>
                                <p:cTn id="23" presetID="23" presetClass="entr" presetSubtype="16" fill="hold" grpId="0" nodeType="afterEffect">
                                  <p:stCondLst>
                                    <p:cond delay="0"/>
                                  </p:stCondLst>
                                  <p:childTnLst>
                                    <p:set>
                                      <p:cBhvr>
                                        <p:cTn id="24" dur="1" fill="hold">
                                          <p:stCondLst>
                                            <p:cond delay="0"/>
                                          </p:stCondLst>
                                        </p:cTn>
                                        <p:tgtEl>
                                          <p:spTgt spid="433"/>
                                        </p:tgtEl>
                                        <p:attrNameLst>
                                          <p:attrName>style.visibility</p:attrName>
                                        </p:attrNameLst>
                                      </p:cBhvr>
                                      <p:to>
                                        <p:strVal val="visible"/>
                                      </p:to>
                                    </p:set>
                                    <p:anim calcmode="lin" valueType="num">
                                      <p:cBhvr>
                                        <p:cTn id="25" dur="500" fill="hold"/>
                                        <p:tgtEl>
                                          <p:spTgt spid="433"/>
                                        </p:tgtEl>
                                        <p:attrNameLst>
                                          <p:attrName>ppt_w</p:attrName>
                                        </p:attrNameLst>
                                      </p:cBhvr>
                                      <p:tavLst>
                                        <p:tav tm="0">
                                          <p:val>
                                            <p:fltVal val="0"/>
                                          </p:val>
                                        </p:tav>
                                        <p:tav tm="100000">
                                          <p:val>
                                            <p:strVal val="#ppt_w"/>
                                          </p:val>
                                        </p:tav>
                                      </p:tavLst>
                                    </p:anim>
                                    <p:anim calcmode="lin" valueType="num">
                                      <p:cBhvr>
                                        <p:cTn id="26" dur="500" fill="hold"/>
                                        <p:tgtEl>
                                          <p:spTgt spid="433"/>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 fill="hold"/>
                                        <p:tgtEl>
                                          <p:spTgt spid="8"/>
                                        </p:tgtEl>
                                        <p:attrNameLst>
                                          <p:attrName>ppt_x</p:attrName>
                                        </p:attrNameLst>
                                      </p:cBhvr>
                                      <p:tavLst>
                                        <p:tav tm="0">
                                          <p:val>
                                            <p:strVal val="0-#ppt_w/2"/>
                                          </p:val>
                                        </p:tav>
                                        <p:tav tm="100000">
                                          <p:val>
                                            <p:strVal val="#ppt_x"/>
                                          </p:val>
                                        </p:tav>
                                      </p:tavLst>
                                    </p:anim>
                                    <p:anim calcmode="lin" valueType="num">
                                      <p:cBhvr additive="base">
                                        <p:cTn id="31" dur="1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4" presetClass="entr" presetSubtype="16" fill="hold" grpId="0" nodeType="afterEffect">
                                  <p:stCondLst>
                                    <p:cond delay="0"/>
                                  </p:stCondLst>
                                  <p:childTnLst>
                                    <p:set>
                                      <p:cBhvr>
                                        <p:cTn id="34" dur="1" fill="hold">
                                          <p:stCondLst>
                                            <p:cond delay="0"/>
                                          </p:stCondLst>
                                        </p:cTn>
                                        <p:tgtEl>
                                          <p:spTgt spid="441"/>
                                        </p:tgtEl>
                                        <p:attrNameLst>
                                          <p:attrName>style.visibility</p:attrName>
                                        </p:attrNameLst>
                                      </p:cBhvr>
                                      <p:to>
                                        <p:strVal val="visible"/>
                                      </p:to>
                                    </p:set>
                                    <p:animEffect transition="in" filter="box(in)">
                                      <p:cBhvr>
                                        <p:cTn id="35" dur="1000"/>
                                        <p:tgtEl>
                                          <p:spTgt spid="441"/>
                                        </p:tgtEl>
                                      </p:cBhvr>
                                    </p:animEffect>
                                  </p:childTnLst>
                                </p:cTn>
                              </p:par>
                            </p:childTnLst>
                          </p:cTn>
                        </p:par>
                        <p:par>
                          <p:cTn id="36" fill="hold">
                            <p:stCondLst>
                              <p:cond delay="5000"/>
                            </p:stCondLst>
                            <p:childTnLst>
                              <p:par>
                                <p:cTn id="37" presetID="23" presetClass="entr" presetSubtype="16" fill="hold" grpId="0" nodeType="afterEffect">
                                  <p:stCondLst>
                                    <p:cond delay="0"/>
                                  </p:stCondLst>
                                  <p:childTnLst>
                                    <p:set>
                                      <p:cBhvr>
                                        <p:cTn id="38" dur="1" fill="hold">
                                          <p:stCondLst>
                                            <p:cond delay="0"/>
                                          </p:stCondLst>
                                        </p:cTn>
                                        <p:tgtEl>
                                          <p:spTgt spid="442"/>
                                        </p:tgtEl>
                                        <p:attrNameLst>
                                          <p:attrName>style.visibility</p:attrName>
                                        </p:attrNameLst>
                                      </p:cBhvr>
                                      <p:to>
                                        <p:strVal val="visible"/>
                                      </p:to>
                                    </p:set>
                                    <p:anim calcmode="lin" valueType="num">
                                      <p:cBhvr>
                                        <p:cTn id="39" dur="500" fill="hold"/>
                                        <p:tgtEl>
                                          <p:spTgt spid="442"/>
                                        </p:tgtEl>
                                        <p:attrNameLst>
                                          <p:attrName>ppt_w</p:attrName>
                                        </p:attrNameLst>
                                      </p:cBhvr>
                                      <p:tavLst>
                                        <p:tav tm="0">
                                          <p:val>
                                            <p:fltVal val="0"/>
                                          </p:val>
                                        </p:tav>
                                        <p:tav tm="100000">
                                          <p:val>
                                            <p:strVal val="#ppt_w"/>
                                          </p:val>
                                        </p:tav>
                                      </p:tavLst>
                                    </p:anim>
                                    <p:anim calcmode="lin" valueType="num">
                                      <p:cBhvr>
                                        <p:cTn id="40" dur="500" fill="hold"/>
                                        <p:tgtEl>
                                          <p:spTgt spid="442"/>
                                        </p:tgtEl>
                                        <p:attrNameLst>
                                          <p:attrName>ppt_h</p:attrName>
                                        </p:attrNameLst>
                                      </p:cBhvr>
                                      <p:tavLst>
                                        <p:tav tm="0">
                                          <p:val>
                                            <p:fltVal val="0"/>
                                          </p:val>
                                        </p:tav>
                                        <p:tav tm="100000">
                                          <p:val>
                                            <p:strVal val="#ppt_h"/>
                                          </p:val>
                                        </p:tav>
                                      </p:tavLst>
                                    </p:anim>
                                  </p:childTnLst>
                                </p:cTn>
                              </p:par>
                            </p:childTnLst>
                          </p:cTn>
                        </p:par>
                        <p:par>
                          <p:cTn id="41" fill="hold">
                            <p:stCondLst>
                              <p:cond delay="5500"/>
                            </p:stCondLst>
                            <p:childTnLst>
                              <p:par>
                                <p:cTn id="42" presetID="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00" fill="hold"/>
                                        <p:tgtEl>
                                          <p:spTgt spid="7"/>
                                        </p:tgtEl>
                                        <p:attrNameLst>
                                          <p:attrName>ppt_x</p:attrName>
                                        </p:attrNameLst>
                                      </p:cBhvr>
                                      <p:tavLst>
                                        <p:tav tm="0">
                                          <p:val>
                                            <p:strVal val="0-#ppt_w/2"/>
                                          </p:val>
                                        </p:tav>
                                        <p:tav tm="100000">
                                          <p:val>
                                            <p:strVal val="#ppt_x"/>
                                          </p:val>
                                        </p:tav>
                                      </p:tavLst>
                                    </p:anim>
                                    <p:anim calcmode="lin" valueType="num">
                                      <p:cBhvr additive="base">
                                        <p:cTn id="45" dur="1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ox(in)">
                                      <p:cBhvr>
                                        <p:cTn id="49" dur="1000"/>
                                        <p:tgtEl>
                                          <p:spTgt spid="45"/>
                                        </p:tgtEl>
                                      </p:cBhvr>
                                    </p:animEffect>
                                  </p:childTnLst>
                                </p:cTn>
                              </p:par>
                            </p:childTnLst>
                          </p:cTn>
                        </p:par>
                        <p:par>
                          <p:cTn id="50" fill="hold">
                            <p:stCondLst>
                              <p:cond delay="7000"/>
                            </p:stCondLst>
                            <p:childTnLst>
                              <p:par>
                                <p:cTn id="51" presetID="23" presetClass="entr" presetSubtype="16"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childTnLst>
                                </p:cTn>
                              </p:par>
                            </p:childTnLst>
                          </p:cTn>
                        </p:par>
                        <p:par>
                          <p:cTn id="55" fill="hold">
                            <p:stCondLst>
                              <p:cond delay="7500"/>
                            </p:stCondLst>
                            <p:childTnLst>
                              <p:par>
                                <p:cTn id="56" presetID="30" presetClass="entr" presetSubtype="0" fill="hold" grpId="0" nodeType="afterEffect">
                                  <p:stCondLst>
                                    <p:cond delay="0"/>
                                  </p:stCondLst>
                                  <p:childTnLst>
                                    <p:set>
                                      <p:cBhvr>
                                        <p:cTn id="57" dur="1" fill="hold">
                                          <p:stCondLst>
                                            <p:cond delay="0"/>
                                          </p:stCondLst>
                                        </p:cTn>
                                        <p:tgtEl>
                                          <p:spTgt spid="428"/>
                                        </p:tgtEl>
                                        <p:attrNameLst>
                                          <p:attrName>style.visibility</p:attrName>
                                        </p:attrNameLst>
                                      </p:cBhvr>
                                      <p:to>
                                        <p:strVal val="visible"/>
                                      </p:to>
                                    </p:set>
                                    <p:animEffect transition="in" filter="fade">
                                      <p:cBhvr>
                                        <p:cTn id="58" dur="200" decel="100000"/>
                                        <p:tgtEl>
                                          <p:spTgt spid="428"/>
                                        </p:tgtEl>
                                      </p:cBhvr>
                                    </p:animEffect>
                                    <p:anim calcmode="lin" valueType="num">
                                      <p:cBhvr>
                                        <p:cTn id="59" dur="200" decel="100000" fill="hold"/>
                                        <p:tgtEl>
                                          <p:spTgt spid="428"/>
                                        </p:tgtEl>
                                        <p:attrNameLst>
                                          <p:attrName>style.rotation</p:attrName>
                                        </p:attrNameLst>
                                      </p:cBhvr>
                                      <p:tavLst>
                                        <p:tav tm="0">
                                          <p:val>
                                            <p:fltVal val="-90"/>
                                          </p:val>
                                        </p:tav>
                                        <p:tav tm="100000">
                                          <p:val>
                                            <p:fltVal val="0"/>
                                          </p:val>
                                        </p:tav>
                                      </p:tavLst>
                                    </p:anim>
                                    <p:anim calcmode="lin" valueType="num">
                                      <p:cBhvr>
                                        <p:cTn id="60" dur="200" decel="100000" fill="hold"/>
                                        <p:tgtEl>
                                          <p:spTgt spid="428"/>
                                        </p:tgtEl>
                                        <p:attrNameLst>
                                          <p:attrName>ppt_x</p:attrName>
                                        </p:attrNameLst>
                                      </p:cBhvr>
                                      <p:tavLst>
                                        <p:tav tm="0">
                                          <p:val>
                                            <p:strVal val="#ppt_x+0.4"/>
                                          </p:val>
                                        </p:tav>
                                        <p:tav tm="100000">
                                          <p:val>
                                            <p:strVal val="#ppt_x-0.05"/>
                                          </p:val>
                                        </p:tav>
                                      </p:tavLst>
                                    </p:anim>
                                    <p:anim calcmode="lin" valueType="num">
                                      <p:cBhvr>
                                        <p:cTn id="61" dur="200" decel="100000" fill="hold"/>
                                        <p:tgtEl>
                                          <p:spTgt spid="428"/>
                                        </p:tgtEl>
                                        <p:attrNameLst>
                                          <p:attrName>ppt_y</p:attrName>
                                        </p:attrNameLst>
                                      </p:cBhvr>
                                      <p:tavLst>
                                        <p:tav tm="0">
                                          <p:val>
                                            <p:strVal val="#ppt_y-0.4"/>
                                          </p:val>
                                        </p:tav>
                                        <p:tav tm="100000">
                                          <p:val>
                                            <p:strVal val="#ppt_y+0.1"/>
                                          </p:val>
                                        </p:tav>
                                      </p:tavLst>
                                    </p:anim>
                                    <p:anim calcmode="lin" valueType="num">
                                      <p:cBhvr>
                                        <p:cTn id="62" dur="2" accel="100000" fill="hold">
                                          <p:stCondLst>
                                            <p:cond delay="249"/>
                                          </p:stCondLst>
                                        </p:cTn>
                                        <p:tgtEl>
                                          <p:spTgt spid="428"/>
                                        </p:tgtEl>
                                        <p:attrNameLst>
                                          <p:attrName>ppt_x</p:attrName>
                                        </p:attrNameLst>
                                      </p:cBhvr>
                                      <p:tavLst>
                                        <p:tav tm="0">
                                          <p:val>
                                            <p:strVal val="#ppt_x-0.05"/>
                                          </p:val>
                                        </p:tav>
                                        <p:tav tm="100000">
                                          <p:val>
                                            <p:strVal val="#ppt_x"/>
                                          </p:val>
                                        </p:tav>
                                      </p:tavLst>
                                    </p:anim>
                                    <p:anim calcmode="lin" valueType="num">
                                      <p:cBhvr>
                                        <p:cTn id="63" dur="2" accel="100000" fill="hold">
                                          <p:stCondLst>
                                            <p:cond delay="249"/>
                                          </p:stCondLst>
                                        </p:cTn>
                                        <p:tgtEl>
                                          <p:spTgt spid="428"/>
                                        </p:tgtEl>
                                        <p:attrNameLst>
                                          <p:attrName>ppt_y</p:attrName>
                                        </p:attrNameLst>
                                      </p:cBhvr>
                                      <p:tavLst>
                                        <p:tav tm="0">
                                          <p:val>
                                            <p:strVal val="#ppt_y+0.1"/>
                                          </p:val>
                                        </p:tav>
                                        <p:tav tm="100000">
                                          <p:val>
                                            <p:strVal val="#ppt_y"/>
                                          </p:val>
                                        </p:tav>
                                      </p:tavLst>
                                    </p:anim>
                                  </p:childTnLst>
                                </p:cTn>
                              </p:par>
                            </p:childTnLst>
                          </p:cTn>
                        </p:par>
                        <p:par>
                          <p:cTn id="64" fill="hold">
                            <p:stCondLst>
                              <p:cond delay="8000"/>
                            </p:stCondLst>
                            <p:childTnLst>
                              <p:par>
                                <p:cTn id="65" presetID="30" presetClass="entr" presetSubtype="0" fill="hold" grpId="0" nodeType="afterEffect">
                                  <p:stCondLst>
                                    <p:cond delay="0"/>
                                  </p:stCondLst>
                                  <p:childTnLst>
                                    <p:set>
                                      <p:cBhvr>
                                        <p:cTn id="66" dur="1" fill="hold">
                                          <p:stCondLst>
                                            <p:cond delay="0"/>
                                          </p:stCondLst>
                                        </p:cTn>
                                        <p:tgtEl>
                                          <p:spTgt spid="429"/>
                                        </p:tgtEl>
                                        <p:attrNameLst>
                                          <p:attrName>style.visibility</p:attrName>
                                        </p:attrNameLst>
                                      </p:cBhvr>
                                      <p:to>
                                        <p:strVal val="visible"/>
                                      </p:to>
                                    </p:set>
                                    <p:animEffect transition="in" filter="fade">
                                      <p:cBhvr>
                                        <p:cTn id="67" dur="398" decel="100000"/>
                                        <p:tgtEl>
                                          <p:spTgt spid="429"/>
                                        </p:tgtEl>
                                      </p:cBhvr>
                                    </p:animEffect>
                                    <p:anim calcmode="lin" valueType="num">
                                      <p:cBhvr>
                                        <p:cTn id="68" dur="398" decel="100000" fill="hold"/>
                                        <p:tgtEl>
                                          <p:spTgt spid="429"/>
                                        </p:tgtEl>
                                        <p:attrNameLst>
                                          <p:attrName>style.rotation</p:attrName>
                                        </p:attrNameLst>
                                      </p:cBhvr>
                                      <p:tavLst>
                                        <p:tav tm="0">
                                          <p:val>
                                            <p:fltVal val="-90"/>
                                          </p:val>
                                        </p:tav>
                                        <p:tav tm="100000">
                                          <p:val>
                                            <p:fltVal val="0"/>
                                          </p:val>
                                        </p:tav>
                                      </p:tavLst>
                                    </p:anim>
                                    <p:anim calcmode="lin" valueType="num">
                                      <p:cBhvr>
                                        <p:cTn id="69" dur="398" decel="100000" fill="hold"/>
                                        <p:tgtEl>
                                          <p:spTgt spid="429"/>
                                        </p:tgtEl>
                                        <p:attrNameLst>
                                          <p:attrName>ppt_x</p:attrName>
                                        </p:attrNameLst>
                                      </p:cBhvr>
                                      <p:tavLst>
                                        <p:tav tm="0">
                                          <p:val>
                                            <p:strVal val="#ppt_x+0.4"/>
                                          </p:val>
                                        </p:tav>
                                        <p:tav tm="100000">
                                          <p:val>
                                            <p:strVal val="#ppt_x-0.05"/>
                                          </p:val>
                                        </p:tav>
                                      </p:tavLst>
                                    </p:anim>
                                    <p:anim calcmode="lin" valueType="num">
                                      <p:cBhvr>
                                        <p:cTn id="70" dur="398" decel="100000" fill="hold"/>
                                        <p:tgtEl>
                                          <p:spTgt spid="429"/>
                                        </p:tgtEl>
                                        <p:attrNameLst>
                                          <p:attrName>ppt_y</p:attrName>
                                        </p:attrNameLst>
                                      </p:cBhvr>
                                      <p:tavLst>
                                        <p:tav tm="0">
                                          <p:val>
                                            <p:strVal val="#ppt_y-0.4"/>
                                          </p:val>
                                        </p:tav>
                                        <p:tav tm="100000">
                                          <p:val>
                                            <p:strVal val="#ppt_y+0.1"/>
                                          </p:val>
                                        </p:tav>
                                      </p:tavLst>
                                    </p:anim>
                                    <p:anim calcmode="lin" valueType="num">
                                      <p:cBhvr>
                                        <p:cTn id="71" dur="2" accel="100000" fill="hold">
                                          <p:stCondLst>
                                            <p:cond delay="499"/>
                                          </p:stCondLst>
                                        </p:cTn>
                                        <p:tgtEl>
                                          <p:spTgt spid="429"/>
                                        </p:tgtEl>
                                        <p:attrNameLst>
                                          <p:attrName>ppt_x</p:attrName>
                                        </p:attrNameLst>
                                      </p:cBhvr>
                                      <p:tavLst>
                                        <p:tav tm="0">
                                          <p:val>
                                            <p:strVal val="#ppt_x-0.05"/>
                                          </p:val>
                                        </p:tav>
                                        <p:tav tm="100000">
                                          <p:val>
                                            <p:strVal val="#ppt_x"/>
                                          </p:val>
                                        </p:tav>
                                      </p:tavLst>
                                    </p:anim>
                                    <p:anim calcmode="lin" valueType="num">
                                      <p:cBhvr>
                                        <p:cTn id="72" dur="2" accel="100000" fill="hold">
                                          <p:stCondLst>
                                            <p:cond delay="499"/>
                                          </p:stCondLst>
                                        </p:cTn>
                                        <p:tgtEl>
                                          <p:spTgt spid="429"/>
                                        </p:tgtEl>
                                        <p:attrNameLst>
                                          <p:attrName>ppt_y</p:attrName>
                                        </p:attrNameLst>
                                      </p:cBhvr>
                                      <p:tavLst>
                                        <p:tav tm="0">
                                          <p:val>
                                            <p:strVal val="#ppt_y+0.1"/>
                                          </p:val>
                                        </p:tav>
                                        <p:tav tm="100000">
                                          <p:val>
                                            <p:strVal val="#ppt_y"/>
                                          </p:val>
                                        </p:tav>
                                      </p:tavLst>
                                    </p:anim>
                                  </p:childTnLst>
                                </p:cTn>
                              </p:par>
                            </p:childTnLst>
                          </p:cTn>
                        </p:par>
                        <p:par>
                          <p:cTn id="73" fill="hold">
                            <p:stCondLst>
                              <p:cond delay="9000"/>
                            </p:stCondLst>
                            <p:childTnLst>
                              <p:par>
                                <p:cTn id="74" presetID="15" presetClass="entr" presetSubtype="0" fill="hold" grpId="0" nodeType="afterEffect">
                                  <p:stCondLst>
                                    <p:cond delay="0"/>
                                  </p:stCondLst>
                                  <p:childTnLst>
                                    <p:set>
                                      <p:cBhvr>
                                        <p:cTn id="75" dur="1" fill="hold">
                                          <p:stCondLst>
                                            <p:cond delay="0"/>
                                          </p:stCondLst>
                                        </p:cTn>
                                        <p:tgtEl>
                                          <p:spTgt spid="430"/>
                                        </p:tgtEl>
                                        <p:attrNameLst>
                                          <p:attrName>style.visibility</p:attrName>
                                        </p:attrNameLst>
                                      </p:cBhvr>
                                      <p:to>
                                        <p:strVal val="visible"/>
                                      </p:to>
                                    </p:set>
                                    <p:anim calcmode="lin" valueType="num">
                                      <p:cBhvr>
                                        <p:cTn id="76" dur="250" fill="hold"/>
                                        <p:tgtEl>
                                          <p:spTgt spid="430"/>
                                        </p:tgtEl>
                                        <p:attrNameLst>
                                          <p:attrName>ppt_w</p:attrName>
                                        </p:attrNameLst>
                                      </p:cBhvr>
                                      <p:tavLst>
                                        <p:tav tm="0">
                                          <p:val>
                                            <p:fltVal val="0"/>
                                          </p:val>
                                        </p:tav>
                                        <p:tav tm="100000">
                                          <p:val>
                                            <p:strVal val="#ppt_w"/>
                                          </p:val>
                                        </p:tav>
                                      </p:tavLst>
                                    </p:anim>
                                    <p:anim calcmode="lin" valueType="num">
                                      <p:cBhvr>
                                        <p:cTn id="77" dur="250" fill="hold"/>
                                        <p:tgtEl>
                                          <p:spTgt spid="430"/>
                                        </p:tgtEl>
                                        <p:attrNameLst>
                                          <p:attrName>ppt_h</p:attrName>
                                        </p:attrNameLst>
                                      </p:cBhvr>
                                      <p:tavLst>
                                        <p:tav tm="0">
                                          <p:val>
                                            <p:fltVal val="0"/>
                                          </p:val>
                                        </p:tav>
                                        <p:tav tm="100000">
                                          <p:val>
                                            <p:strVal val="#ppt_h"/>
                                          </p:val>
                                        </p:tav>
                                      </p:tavLst>
                                    </p:anim>
                                    <p:anim calcmode="lin" valueType="num">
                                      <p:cBhvr>
                                        <p:cTn id="78" dur="250" fill="hold"/>
                                        <p:tgtEl>
                                          <p:spTgt spid="430"/>
                                        </p:tgtEl>
                                        <p:attrNameLst>
                                          <p:attrName>ppt_x</p:attrName>
                                        </p:attrNameLst>
                                      </p:cBhvr>
                                      <p:tavLst>
                                        <p:tav tm="0" fmla="#ppt_x+(cos(-2*pi*(1-$))*-#ppt_x-sin(-2*pi*(1-$))*(1-#ppt_y))*(1-$)">
                                          <p:val>
                                            <p:fltVal val="0"/>
                                          </p:val>
                                        </p:tav>
                                        <p:tav tm="100000">
                                          <p:val>
                                            <p:fltVal val="1"/>
                                          </p:val>
                                        </p:tav>
                                      </p:tavLst>
                                    </p:anim>
                                    <p:anim calcmode="lin" valueType="num">
                                      <p:cBhvr>
                                        <p:cTn id="79" dur="250" fill="hold"/>
                                        <p:tgtEl>
                                          <p:spTgt spid="430"/>
                                        </p:tgtEl>
                                        <p:attrNameLst>
                                          <p:attrName>ppt_y</p:attrName>
                                        </p:attrNameLst>
                                      </p:cBhvr>
                                      <p:tavLst>
                                        <p:tav tm="0" fmla="#ppt_y+(sin(-2*pi*(1-$))*-#ppt_x+cos(-2*pi*(1-$))*(1-#ppt_y))*(1-$)">
                                          <p:val>
                                            <p:fltVal val="0"/>
                                          </p:val>
                                        </p:tav>
                                        <p:tav tm="100000">
                                          <p:val>
                                            <p:fltVal val="1"/>
                                          </p:val>
                                        </p:tav>
                                      </p:tavLst>
                                    </p:anim>
                                  </p:childTnLst>
                                </p:cTn>
                              </p:par>
                            </p:childTnLst>
                          </p:cTn>
                        </p:par>
                        <p:par>
                          <p:cTn id="80" fill="hold">
                            <p:stCondLst>
                              <p:cond delay="9500"/>
                            </p:stCondLst>
                            <p:childTnLst>
                              <p:par>
                                <p:cTn id="81" presetID="30" presetClass="entr" presetSubtype="0" fill="hold" grpId="0" nodeType="afterEffect">
                                  <p:stCondLst>
                                    <p:cond delay="0"/>
                                  </p:stCondLst>
                                  <p:childTnLst>
                                    <p:set>
                                      <p:cBhvr>
                                        <p:cTn id="82" dur="1" fill="hold">
                                          <p:stCondLst>
                                            <p:cond delay="0"/>
                                          </p:stCondLst>
                                        </p:cTn>
                                        <p:tgtEl>
                                          <p:spTgt spid="434"/>
                                        </p:tgtEl>
                                        <p:attrNameLst>
                                          <p:attrName>style.visibility</p:attrName>
                                        </p:attrNameLst>
                                      </p:cBhvr>
                                      <p:to>
                                        <p:strVal val="visible"/>
                                      </p:to>
                                    </p:set>
                                    <p:animEffect transition="in" filter="fade">
                                      <p:cBhvr>
                                        <p:cTn id="83" dur="200" decel="100000"/>
                                        <p:tgtEl>
                                          <p:spTgt spid="434"/>
                                        </p:tgtEl>
                                      </p:cBhvr>
                                    </p:animEffect>
                                    <p:anim calcmode="lin" valueType="num">
                                      <p:cBhvr>
                                        <p:cTn id="84" dur="200" decel="100000" fill="hold"/>
                                        <p:tgtEl>
                                          <p:spTgt spid="434"/>
                                        </p:tgtEl>
                                        <p:attrNameLst>
                                          <p:attrName>style.rotation</p:attrName>
                                        </p:attrNameLst>
                                      </p:cBhvr>
                                      <p:tavLst>
                                        <p:tav tm="0">
                                          <p:val>
                                            <p:fltVal val="-90"/>
                                          </p:val>
                                        </p:tav>
                                        <p:tav tm="100000">
                                          <p:val>
                                            <p:fltVal val="0"/>
                                          </p:val>
                                        </p:tav>
                                      </p:tavLst>
                                    </p:anim>
                                    <p:anim calcmode="lin" valueType="num">
                                      <p:cBhvr>
                                        <p:cTn id="85" dur="200" decel="100000" fill="hold"/>
                                        <p:tgtEl>
                                          <p:spTgt spid="434"/>
                                        </p:tgtEl>
                                        <p:attrNameLst>
                                          <p:attrName>ppt_x</p:attrName>
                                        </p:attrNameLst>
                                      </p:cBhvr>
                                      <p:tavLst>
                                        <p:tav tm="0">
                                          <p:val>
                                            <p:strVal val="#ppt_x+0.4"/>
                                          </p:val>
                                        </p:tav>
                                        <p:tav tm="100000">
                                          <p:val>
                                            <p:strVal val="#ppt_x-0.05"/>
                                          </p:val>
                                        </p:tav>
                                      </p:tavLst>
                                    </p:anim>
                                    <p:anim calcmode="lin" valueType="num">
                                      <p:cBhvr>
                                        <p:cTn id="86" dur="200" decel="100000" fill="hold"/>
                                        <p:tgtEl>
                                          <p:spTgt spid="434"/>
                                        </p:tgtEl>
                                        <p:attrNameLst>
                                          <p:attrName>ppt_y</p:attrName>
                                        </p:attrNameLst>
                                      </p:cBhvr>
                                      <p:tavLst>
                                        <p:tav tm="0">
                                          <p:val>
                                            <p:strVal val="#ppt_y-0.4"/>
                                          </p:val>
                                        </p:tav>
                                        <p:tav tm="100000">
                                          <p:val>
                                            <p:strVal val="#ppt_y+0.1"/>
                                          </p:val>
                                        </p:tav>
                                      </p:tavLst>
                                    </p:anim>
                                    <p:anim calcmode="lin" valueType="num">
                                      <p:cBhvr>
                                        <p:cTn id="87" dur="2" accel="100000" fill="hold">
                                          <p:stCondLst>
                                            <p:cond delay="249"/>
                                          </p:stCondLst>
                                        </p:cTn>
                                        <p:tgtEl>
                                          <p:spTgt spid="434"/>
                                        </p:tgtEl>
                                        <p:attrNameLst>
                                          <p:attrName>ppt_x</p:attrName>
                                        </p:attrNameLst>
                                      </p:cBhvr>
                                      <p:tavLst>
                                        <p:tav tm="0">
                                          <p:val>
                                            <p:strVal val="#ppt_x-0.05"/>
                                          </p:val>
                                        </p:tav>
                                        <p:tav tm="100000">
                                          <p:val>
                                            <p:strVal val="#ppt_x"/>
                                          </p:val>
                                        </p:tav>
                                      </p:tavLst>
                                    </p:anim>
                                    <p:anim calcmode="lin" valueType="num">
                                      <p:cBhvr>
                                        <p:cTn id="88" dur="2" accel="100000" fill="hold">
                                          <p:stCondLst>
                                            <p:cond delay="249"/>
                                          </p:stCondLst>
                                        </p:cTn>
                                        <p:tgtEl>
                                          <p:spTgt spid="434"/>
                                        </p:tgtEl>
                                        <p:attrNameLst>
                                          <p:attrName>ppt_y</p:attrName>
                                        </p:attrNameLst>
                                      </p:cBhvr>
                                      <p:tavLst>
                                        <p:tav tm="0">
                                          <p:val>
                                            <p:strVal val="#ppt_y+0.1"/>
                                          </p:val>
                                        </p:tav>
                                        <p:tav tm="100000">
                                          <p:val>
                                            <p:strVal val="#ppt_y"/>
                                          </p:val>
                                        </p:tav>
                                      </p:tavLst>
                                    </p:anim>
                                  </p:childTnLst>
                                </p:cTn>
                              </p:par>
                            </p:childTnLst>
                          </p:cTn>
                        </p:par>
                        <p:par>
                          <p:cTn id="89" fill="hold">
                            <p:stCondLst>
                              <p:cond delay="10000"/>
                            </p:stCondLst>
                            <p:childTnLst>
                              <p:par>
                                <p:cTn id="90" presetID="30" presetClass="entr" presetSubtype="0" fill="hold" grpId="0" nodeType="afterEffect">
                                  <p:stCondLst>
                                    <p:cond delay="0"/>
                                  </p:stCondLst>
                                  <p:childTnLst>
                                    <p:set>
                                      <p:cBhvr>
                                        <p:cTn id="91" dur="1" fill="hold">
                                          <p:stCondLst>
                                            <p:cond delay="0"/>
                                          </p:stCondLst>
                                        </p:cTn>
                                        <p:tgtEl>
                                          <p:spTgt spid="435"/>
                                        </p:tgtEl>
                                        <p:attrNameLst>
                                          <p:attrName>style.visibility</p:attrName>
                                        </p:attrNameLst>
                                      </p:cBhvr>
                                      <p:to>
                                        <p:strVal val="visible"/>
                                      </p:to>
                                    </p:set>
                                    <p:animEffect transition="in" filter="fade">
                                      <p:cBhvr>
                                        <p:cTn id="92" dur="398" decel="100000"/>
                                        <p:tgtEl>
                                          <p:spTgt spid="435"/>
                                        </p:tgtEl>
                                      </p:cBhvr>
                                    </p:animEffect>
                                    <p:anim calcmode="lin" valueType="num">
                                      <p:cBhvr>
                                        <p:cTn id="93" dur="398" decel="100000" fill="hold"/>
                                        <p:tgtEl>
                                          <p:spTgt spid="435"/>
                                        </p:tgtEl>
                                        <p:attrNameLst>
                                          <p:attrName>style.rotation</p:attrName>
                                        </p:attrNameLst>
                                      </p:cBhvr>
                                      <p:tavLst>
                                        <p:tav tm="0">
                                          <p:val>
                                            <p:fltVal val="-90"/>
                                          </p:val>
                                        </p:tav>
                                        <p:tav tm="100000">
                                          <p:val>
                                            <p:fltVal val="0"/>
                                          </p:val>
                                        </p:tav>
                                      </p:tavLst>
                                    </p:anim>
                                    <p:anim calcmode="lin" valueType="num">
                                      <p:cBhvr>
                                        <p:cTn id="94" dur="398" decel="100000" fill="hold"/>
                                        <p:tgtEl>
                                          <p:spTgt spid="435"/>
                                        </p:tgtEl>
                                        <p:attrNameLst>
                                          <p:attrName>ppt_x</p:attrName>
                                        </p:attrNameLst>
                                      </p:cBhvr>
                                      <p:tavLst>
                                        <p:tav tm="0">
                                          <p:val>
                                            <p:strVal val="#ppt_x+0.4"/>
                                          </p:val>
                                        </p:tav>
                                        <p:tav tm="100000">
                                          <p:val>
                                            <p:strVal val="#ppt_x-0.05"/>
                                          </p:val>
                                        </p:tav>
                                      </p:tavLst>
                                    </p:anim>
                                    <p:anim calcmode="lin" valueType="num">
                                      <p:cBhvr>
                                        <p:cTn id="95" dur="398" decel="100000" fill="hold"/>
                                        <p:tgtEl>
                                          <p:spTgt spid="435"/>
                                        </p:tgtEl>
                                        <p:attrNameLst>
                                          <p:attrName>ppt_y</p:attrName>
                                        </p:attrNameLst>
                                      </p:cBhvr>
                                      <p:tavLst>
                                        <p:tav tm="0">
                                          <p:val>
                                            <p:strVal val="#ppt_y-0.4"/>
                                          </p:val>
                                        </p:tav>
                                        <p:tav tm="100000">
                                          <p:val>
                                            <p:strVal val="#ppt_y+0.1"/>
                                          </p:val>
                                        </p:tav>
                                      </p:tavLst>
                                    </p:anim>
                                    <p:anim calcmode="lin" valueType="num">
                                      <p:cBhvr>
                                        <p:cTn id="96" dur="2" accel="100000" fill="hold">
                                          <p:stCondLst>
                                            <p:cond delay="499"/>
                                          </p:stCondLst>
                                        </p:cTn>
                                        <p:tgtEl>
                                          <p:spTgt spid="435"/>
                                        </p:tgtEl>
                                        <p:attrNameLst>
                                          <p:attrName>ppt_x</p:attrName>
                                        </p:attrNameLst>
                                      </p:cBhvr>
                                      <p:tavLst>
                                        <p:tav tm="0">
                                          <p:val>
                                            <p:strVal val="#ppt_x-0.05"/>
                                          </p:val>
                                        </p:tav>
                                        <p:tav tm="100000">
                                          <p:val>
                                            <p:strVal val="#ppt_x"/>
                                          </p:val>
                                        </p:tav>
                                      </p:tavLst>
                                    </p:anim>
                                    <p:anim calcmode="lin" valueType="num">
                                      <p:cBhvr>
                                        <p:cTn id="97" dur="2" accel="100000" fill="hold">
                                          <p:stCondLst>
                                            <p:cond delay="499"/>
                                          </p:stCondLst>
                                        </p:cTn>
                                        <p:tgtEl>
                                          <p:spTgt spid="435"/>
                                        </p:tgtEl>
                                        <p:attrNameLst>
                                          <p:attrName>ppt_y</p:attrName>
                                        </p:attrNameLst>
                                      </p:cBhvr>
                                      <p:tavLst>
                                        <p:tav tm="0">
                                          <p:val>
                                            <p:strVal val="#ppt_y+0.1"/>
                                          </p:val>
                                        </p:tav>
                                        <p:tav tm="100000">
                                          <p:val>
                                            <p:strVal val="#ppt_y"/>
                                          </p:val>
                                        </p:tav>
                                      </p:tavLst>
                                    </p:anim>
                                  </p:childTnLst>
                                </p:cTn>
                              </p:par>
                            </p:childTnLst>
                          </p:cTn>
                        </p:par>
                        <p:par>
                          <p:cTn id="98" fill="hold">
                            <p:stCondLst>
                              <p:cond delay="11000"/>
                            </p:stCondLst>
                            <p:childTnLst>
                              <p:par>
                                <p:cTn id="99" presetID="15" presetClass="entr" presetSubtype="0" fill="hold" grpId="0" nodeType="afterEffect">
                                  <p:stCondLst>
                                    <p:cond delay="0"/>
                                  </p:stCondLst>
                                  <p:childTnLst>
                                    <p:set>
                                      <p:cBhvr>
                                        <p:cTn id="100" dur="1" fill="hold">
                                          <p:stCondLst>
                                            <p:cond delay="0"/>
                                          </p:stCondLst>
                                        </p:cTn>
                                        <p:tgtEl>
                                          <p:spTgt spid="436"/>
                                        </p:tgtEl>
                                        <p:attrNameLst>
                                          <p:attrName>style.visibility</p:attrName>
                                        </p:attrNameLst>
                                      </p:cBhvr>
                                      <p:to>
                                        <p:strVal val="visible"/>
                                      </p:to>
                                    </p:set>
                                    <p:anim calcmode="lin" valueType="num">
                                      <p:cBhvr>
                                        <p:cTn id="101" dur="250" fill="hold"/>
                                        <p:tgtEl>
                                          <p:spTgt spid="436"/>
                                        </p:tgtEl>
                                        <p:attrNameLst>
                                          <p:attrName>ppt_w</p:attrName>
                                        </p:attrNameLst>
                                      </p:cBhvr>
                                      <p:tavLst>
                                        <p:tav tm="0">
                                          <p:val>
                                            <p:fltVal val="0"/>
                                          </p:val>
                                        </p:tav>
                                        <p:tav tm="100000">
                                          <p:val>
                                            <p:strVal val="#ppt_w"/>
                                          </p:val>
                                        </p:tav>
                                      </p:tavLst>
                                    </p:anim>
                                    <p:anim calcmode="lin" valueType="num">
                                      <p:cBhvr>
                                        <p:cTn id="102" dur="250" fill="hold"/>
                                        <p:tgtEl>
                                          <p:spTgt spid="436"/>
                                        </p:tgtEl>
                                        <p:attrNameLst>
                                          <p:attrName>ppt_h</p:attrName>
                                        </p:attrNameLst>
                                      </p:cBhvr>
                                      <p:tavLst>
                                        <p:tav tm="0">
                                          <p:val>
                                            <p:fltVal val="0"/>
                                          </p:val>
                                        </p:tav>
                                        <p:tav tm="100000">
                                          <p:val>
                                            <p:strVal val="#ppt_h"/>
                                          </p:val>
                                        </p:tav>
                                      </p:tavLst>
                                    </p:anim>
                                    <p:anim calcmode="lin" valueType="num">
                                      <p:cBhvr>
                                        <p:cTn id="103" dur="250" fill="hold"/>
                                        <p:tgtEl>
                                          <p:spTgt spid="436"/>
                                        </p:tgtEl>
                                        <p:attrNameLst>
                                          <p:attrName>ppt_x</p:attrName>
                                        </p:attrNameLst>
                                      </p:cBhvr>
                                      <p:tavLst>
                                        <p:tav tm="0" fmla="#ppt_x+(cos(-2*pi*(1-$))*-#ppt_x-sin(-2*pi*(1-$))*(1-#ppt_y))*(1-$)">
                                          <p:val>
                                            <p:fltVal val="0"/>
                                          </p:val>
                                        </p:tav>
                                        <p:tav tm="100000">
                                          <p:val>
                                            <p:fltVal val="1"/>
                                          </p:val>
                                        </p:tav>
                                      </p:tavLst>
                                    </p:anim>
                                    <p:anim calcmode="lin" valueType="num">
                                      <p:cBhvr>
                                        <p:cTn id="104" dur="250" fill="hold"/>
                                        <p:tgtEl>
                                          <p:spTgt spid="436"/>
                                        </p:tgtEl>
                                        <p:attrNameLst>
                                          <p:attrName>ppt_y</p:attrName>
                                        </p:attrNameLst>
                                      </p:cBhvr>
                                      <p:tavLst>
                                        <p:tav tm="0" fmla="#ppt_y+(sin(-2*pi*(1-$))*-#ppt_x+cos(-2*pi*(1-$))*(1-#ppt_y))*(1-$)">
                                          <p:val>
                                            <p:fltVal val="0"/>
                                          </p:val>
                                        </p:tav>
                                        <p:tav tm="100000">
                                          <p:val>
                                            <p:fltVal val="1"/>
                                          </p:val>
                                        </p:tav>
                                      </p:tavLst>
                                    </p:anim>
                                  </p:childTnLst>
                                </p:cTn>
                              </p:par>
                            </p:childTnLst>
                          </p:cTn>
                        </p:par>
                        <p:par>
                          <p:cTn id="105" fill="hold">
                            <p:stCondLst>
                              <p:cond delay="11500"/>
                            </p:stCondLst>
                            <p:childTnLst>
                              <p:par>
                                <p:cTn id="106" presetID="30" presetClass="entr" presetSubtype="0" fill="hold" grpId="0" nodeType="afterEffect">
                                  <p:stCondLst>
                                    <p:cond delay="0"/>
                                  </p:stCondLst>
                                  <p:childTnLst>
                                    <p:set>
                                      <p:cBhvr>
                                        <p:cTn id="107" dur="1" fill="hold">
                                          <p:stCondLst>
                                            <p:cond delay="0"/>
                                          </p:stCondLst>
                                        </p:cTn>
                                        <p:tgtEl>
                                          <p:spTgt spid="443"/>
                                        </p:tgtEl>
                                        <p:attrNameLst>
                                          <p:attrName>style.visibility</p:attrName>
                                        </p:attrNameLst>
                                      </p:cBhvr>
                                      <p:to>
                                        <p:strVal val="visible"/>
                                      </p:to>
                                    </p:set>
                                    <p:animEffect transition="in" filter="fade">
                                      <p:cBhvr>
                                        <p:cTn id="108" dur="200" decel="100000"/>
                                        <p:tgtEl>
                                          <p:spTgt spid="443"/>
                                        </p:tgtEl>
                                      </p:cBhvr>
                                    </p:animEffect>
                                    <p:anim calcmode="lin" valueType="num">
                                      <p:cBhvr>
                                        <p:cTn id="109" dur="200" decel="100000" fill="hold"/>
                                        <p:tgtEl>
                                          <p:spTgt spid="443"/>
                                        </p:tgtEl>
                                        <p:attrNameLst>
                                          <p:attrName>style.rotation</p:attrName>
                                        </p:attrNameLst>
                                      </p:cBhvr>
                                      <p:tavLst>
                                        <p:tav tm="0">
                                          <p:val>
                                            <p:fltVal val="-90"/>
                                          </p:val>
                                        </p:tav>
                                        <p:tav tm="100000">
                                          <p:val>
                                            <p:fltVal val="0"/>
                                          </p:val>
                                        </p:tav>
                                      </p:tavLst>
                                    </p:anim>
                                    <p:anim calcmode="lin" valueType="num">
                                      <p:cBhvr>
                                        <p:cTn id="110" dur="200" decel="100000" fill="hold"/>
                                        <p:tgtEl>
                                          <p:spTgt spid="443"/>
                                        </p:tgtEl>
                                        <p:attrNameLst>
                                          <p:attrName>ppt_x</p:attrName>
                                        </p:attrNameLst>
                                      </p:cBhvr>
                                      <p:tavLst>
                                        <p:tav tm="0">
                                          <p:val>
                                            <p:strVal val="#ppt_x+0.4"/>
                                          </p:val>
                                        </p:tav>
                                        <p:tav tm="100000">
                                          <p:val>
                                            <p:strVal val="#ppt_x-0.05"/>
                                          </p:val>
                                        </p:tav>
                                      </p:tavLst>
                                    </p:anim>
                                    <p:anim calcmode="lin" valueType="num">
                                      <p:cBhvr>
                                        <p:cTn id="111" dur="200" decel="100000" fill="hold"/>
                                        <p:tgtEl>
                                          <p:spTgt spid="443"/>
                                        </p:tgtEl>
                                        <p:attrNameLst>
                                          <p:attrName>ppt_y</p:attrName>
                                        </p:attrNameLst>
                                      </p:cBhvr>
                                      <p:tavLst>
                                        <p:tav tm="0">
                                          <p:val>
                                            <p:strVal val="#ppt_y-0.4"/>
                                          </p:val>
                                        </p:tav>
                                        <p:tav tm="100000">
                                          <p:val>
                                            <p:strVal val="#ppt_y+0.1"/>
                                          </p:val>
                                        </p:tav>
                                      </p:tavLst>
                                    </p:anim>
                                    <p:anim calcmode="lin" valueType="num">
                                      <p:cBhvr>
                                        <p:cTn id="112" dur="2" accel="100000" fill="hold">
                                          <p:stCondLst>
                                            <p:cond delay="249"/>
                                          </p:stCondLst>
                                        </p:cTn>
                                        <p:tgtEl>
                                          <p:spTgt spid="443"/>
                                        </p:tgtEl>
                                        <p:attrNameLst>
                                          <p:attrName>ppt_x</p:attrName>
                                        </p:attrNameLst>
                                      </p:cBhvr>
                                      <p:tavLst>
                                        <p:tav tm="0">
                                          <p:val>
                                            <p:strVal val="#ppt_x-0.05"/>
                                          </p:val>
                                        </p:tav>
                                        <p:tav tm="100000">
                                          <p:val>
                                            <p:strVal val="#ppt_x"/>
                                          </p:val>
                                        </p:tav>
                                      </p:tavLst>
                                    </p:anim>
                                    <p:anim calcmode="lin" valueType="num">
                                      <p:cBhvr>
                                        <p:cTn id="113" dur="2" accel="100000" fill="hold">
                                          <p:stCondLst>
                                            <p:cond delay="249"/>
                                          </p:stCondLst>
                                        </p:cTn>
                                        <p:tgtEl>
                                          <p:spTgt spid="443"/>
                                        </p:tgtEl>
                                        <p:attrNameLst>
                                          <p:attrName>ppt_y</p:attrName>
                                        </p:attrNameLst>
                                      </p:cBhvr>
                                      <p:tavLst>
                                        <p:tav tm="0">
                                          <p:val>
                                            <p:strVal val="#ppt_y+0.1"/>
                                          </p:val>
                                        </p:tav>
                                        <p:tav tm="100000">
                                          <p:val>
                                            <p:strVal val="#ppt_y"/>
                                          </p:val>
                                        </p:tav>
                                      </p:tavLst>
                                    </p:anim>
                                  </p:childTnLst>
                                </p:cTn>
                              </p:par>
                            </p:childTnLst>
                          </p:cTn>
                        </p:par>
                        <p:par>
                          <p:cTn id="114" fill="hold">
                            <p:stCondLst>
                              <p:cond delay="12000"/>
                            </p:stCondLst>
                            <p:childTnLst>
                              <p:par>
                                <p:cTn id="115" presetID="30" presetClass="entr" presetSubtype="0" fill="hold" grpId="0" nodeType="afterEffect">
                                  <p:stCondLst>
                                    <p:cond delay="0"/>
                                  </p:stCondLst>
                                  <p:childTnLst>
                                    <p:set>
                                      <p:cBhvr>
                                        <p:cTn id="116" dur="1" fill="hold">
                                          <p:stCondLst>
                                            <p:cond delay="0"/>
                                          </p:stCondLst>
                                        </p:cTn>
                                        <p:tgtEl>
                                          <p:spTgt spid="444"/>
                                        </p:tgtEl>
                                        <p:attrNameLst>
                                          <p:attrName>style.visibility</p:attrName>
                                        </p:attrNameLst>
                                      </p:cBhvr>
                                      <p:to>
                                        <p:strVal val="visible"/>
                                      </p:to>
                                    </p:set>
                                    <p:animEffect transition="in" filter="fade">
                                      <p:cBhvr>
                                        <p:cTn id="117" dur="398" decel="100000"/>
                                        <p:tgtEl>
                                          <p:spTgt spid="444"/>
                                        </p:tgtEl>
                                      </p:cBhvr>
                                    </p:animEffect>
                                    <p:anim calcmode="lin" valueType="num">
                                      <p:cBhvr>
                                        <p:cTn id="118" dur="398" decel="100000" fill="hold"/>
                                        <p:tgtEl>
                                          <p:spTgt spid="444"/>
                                        </p:tgtEl>
                                        <p:attrNameLst>
                                          <p:attrName>style.rotation</p:attrName>
                                        </p:attrNameLst>
                                      </p:cBhvr>
                                      <p:tavLst>
                                        <p:tav tm="0">
                                          <p:val>
                                            <p:fltVal val="-90"/>
                                          </p:val>
                                        </p:tav>
                                        <p:tav tm="100000">
                                          <p:val>
                                            <p:fltVal val="0"/>
                                          </p:val>
                                        </p:tav>
                                      </p:tavLst>
                                    </p:anim>
                                    <p:anim calcmode="lin" valueType="num">
                                      <p:cBhvr>
                                        <p:cTn id="119" dur="398" decel="100000" fill="hold"/>
                                        <p:tgtEl>
                                          <p:spTgt spid="444"/>
                                        </p:tgtEl>
                                        <p:attrNameLst>
                                          <p:attrName>ppt_x</p:attrName>
                                        </p:attrNameLst>
                                      </p:cBhvr>
                                      <p:tavLst>
                                        <p:tav tm="0">
                                          <p:val>
                                            <p:strVal val="#ppt_x+0.4"/>
                                          </p:val>
                                        </p:tav>
                                        <p:tav tm="100000">
                                          <p:val>
                                            <p:strVal val="#ppt_x-0.05"/>
                                          </p:val>
                                        </p:tav>
                                      </p:tavLst>
                                    </p:anim>
                                    <p:anim calcmode="lin" valueType="num">
                                      <p:cBhvr>
                                        <p:cTn id="120" dur="398" decel="100000" fill="hold"/>
                                        <p:tgtEl>
                                          <p:spTgt spid="444"/>
                                        </p:tgtEl>
                                        <p:attrNameLst>
                                          <p:attrName>ppt_y</p:attrName>
                                        </p:attrNameLst>
                                      </p:cBhvr>
                                      <p:tavLst>
                                        <p:tav tm="0">
                                          <p:val>
                                            <p:strVal val="#ppt_y-0.4"/>
                                          </p:val>
                                        </p:tav>
                                        <p:tav tm="100000">
                                          <p:val>
                                            <p:strVal val="#ppt_y+0.1"/>
                                          </p:val>
                                        </p:tav>
                                      </p:tavLst>
                                    </p:anim>
                                    <p:anim calcmode="lin" valueType="num">
                                      <p:cBhvr>
                                        <p:cTn id="121" dur="2" accel="100000" fill="hold">
                                          <p:stCondLst>
                                            <p:cond delay="499"/>
                                          </p:stCondLst>
                                        </p:cTn>
                                        <p:tgtEl>
                                          <p:spTgt spid="444"/>
                                        </p:tgtEl>
                                        <p:attrNameLst>
                                          <p:attrName>ppt_x</p:attrName>
                                        </p:attrNameLst>
                                      </p:cBhvr>
                                      <p:tavLst>
                                        <p:tav tm="0">
                                          <p:val>
                                            <p:strVal val="#ppt_x-0.05"/>
                                          </p:val>
                                        </p:tav>
                                        <p:tav tm="100000">
                                          <p:val>
                                            <p:strVal val="#ppt_x"/>
                                          </p:val>
                                        </p:tav>
                                      </p:tavLst>
                                    </p:anim>
                                    <p:anim calcmode="lin" valueType="num">
                                      <p:cBhvr>
                                        <p:cTn id="122" dur="2" accel="100000" fill="hold">
                                          <p:stCondLst>
                                            <p:cond delay="499"/>
                                          </p:stCondLst>
                                        </p:cTn>
                                        <p:tgtEl>
                                          <p:spTgt spid="444"/>
                                        </p:tgtEl>
                                        <p:attrNameLst>
                                          <p:attrName>ppt_y</p:attrName>
                                        </p:attrNameLst>
                                      </p:cBhvr>
                                      <p:tavLst>
                                        <p:tav tm="0">
                                          <p:val>
                                            <p:strVal val="#ppt_y+0.1"/>
                                          </p:val>
                                        </p:tav>
                                        <p:tav tm="100000">
                                          <p:val>
                                            <p:strVal val="#ppt_y"/>
                                          </p:val>
                                        </p:tav>
                                      </p:tavLst>
                                    </p:anim>
                                  </p:childTnLst>
                                </p:cTn>
                              </p:par>
                            </p:childTnLst>
                          </p:cTn>
                        </p:par>
                        <p:par>
                          <p:cTn id="123" fill="hold">
                            <p:stCondLst>
                              <p:cond delay="13000"/>
                            </p:stCondLst>
                            <p:childTnLst>
                              <p:par>
                                <p:cTn id="124" presetID="15" presetClass="entr" presetSubtype="0" fill="hold" grpId="0" nodeType="afterEffect">
                                  <p:stCondLst>
                                    <p:cond delay="0"/>
                                  </p:stCondLst>
                                  <p:childTnLst>
                                    <p:set>
                                      <p:cBhvr>
                                        <p:cTn id="125" dur="1" fill="hold">
                                          <p:stCondLst>
                                            <p:cond delay="0"/>
                                          </p:stCondLst>
                                        </p:cTn>
                                        <p:tgtEl>
                                          <p:spTgt spid="445"/>
                                        </p:tgtEl>
                                        <p:attrNameLst>
                                          <p:attrName>style.visibility</p:attrName>
                                        </p:attrNameLst>
                                      </p:cBhvr>
                                      <p:to>
                                        <p:strVal val="visible"/>
                                      </p:to>
                                    </p:set>
                                    <p:anim calcmode="lin" valueType="num">
                                      <p:cBhvr>
                                        <p:cTn id="126" dur="250" fill="hold"/>
                                        <p:tgtEl>
                                          <p:spTgt spid="445"/>
                                        </p:tgtEl>
                                        <p:attrNameLst>
                                          <p:attrName>ppt_w</p:attrName>
                                        </p:attrNameLst>
                                      </p:cBhvr>
                                      <p:tavLst>
                                        <p:tav tm="0">
                                          <p:val>
                                            <p:fltVal val="0"/>
                                          </p:val>
                                        </p:tav>
                                        <p:tav tm="100000">
                                          <p:val>
                                            <p:strVal val="#ppt_w"/>
                                          </p:val>
                                        </p:tav>
                                      </p:tavLst>
                                    </p:anim>
                                    <p:anim calcmode="lin" valueType="num">
                                      <p:cBhvr>
                                        <p:cTn id="127" dur="250" fill="hold"/>
                                        <p:tgtEl>
                                          <p:spTgt spid="445"/>
                                        </p:tgtEl>
                                        <p:attrNameLst>
                                          <p:attrName>ppt_h</p:attrName>
                                        </p:attrNameLst>
                                      </p:cBhvr>
                                      <p:tavLst>
                                        <p:tav tm="0">
                                          <p:val>
                                            <p:fltVal val="0"/>
                                          </p:val>
                                        </p:tav>
                                        <p:tav tm="100000">
                                          <p:val>
                                            <p:strVal val="#ppt_h"/>
                                          </p:val>
                                        </p:tav>
                                      </p:tavLst>
                                    </p:anim>
                                    <p:anim calcmode="lin" valueType="num">
                                      <p:cBhvr>
                                        <p:cTn id="128" dur="250" fill="hold"/>
                                        <p:tgtEl>
                                          <p:spTgt spid="445"/>
                                        </p:tgtEl>
                                        <p:attrNameLst>
                                          <p:attrName>ppt_x</p:attrName>
                                        </p:attrNameLst>
                                      </p:cBhvr>
                                      <p:tavLst>
                                        <p:tav tm="0" fmla="#ppt_x+(cos(-2*pi*(1-$))*-#ppt_x-sin(-2*pi*(1-$))*(1-#ppt_y))*(1-$)">
                                          <p:val>
                                            <p:fltVal val="0"/>
                                          </p:val>
                                        </p:tav>
                                        <p:tav tm="100000">
                                          <p:val>
                                            <p:fltVal val="1"/>
                                          </p:val>
                                        </p:tav>
                                      </p:tavLst>
                                    </p:anim>
                                    <p:anim calcmode="lin" valueType="num">
                                      <p:cBhvr>
                                        <p:cTn id="129" dur="250" fill="hold"/>
                                        <p:tgtEl>
                                          <p:spTgt spid="445"/>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3500"/>
                            </p:stCondLst>
                            <p:childTnLst>
                              <p:par>
                                <p:cTn id="131" presetID="30" presetClass="entr" presetSubtype="0" fill="hold" grpId="0" nodeType="after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200" decel="100000"/>
                                        <p:tgtEl>
                                          <p:spTgt spid="47"/>
                                        </p:tgtEl>
                                      </p:cBhvr>
                                    </p:animEffect>
                                    <p:anim calcmode="lin" valueType="num">
                                      <p:cBhvr>
                                        <p:cTn id="134" dur="200" decel="100000" fill="hold"/>
                                        <p:tgtEl>
                                          <p:spTgt spid="47"/>
                                        </p:tgtEl>
                                        <p:attrNameLst>
                                          <p:attrName>style.rotation</p:attrName>
                                        </p:attrNameLst>
                                      </p:cBhvr>
                                      <p:tavLst>
                                        <p:tav tm="0">
                                          <p:val>
                                            <p:fltVal val="-90"/>
                                          </p:val>
                                        </p:tav>
                                        <p:tav tm="100000">
                                          <p:val>
                                            <p:fltVal val="0"/>
                                          </p:val>
                                        </p:tav>
                                      </p:tavLst>
                                    </p:anim>
                                    <p:anim calcmode="lin" valueType="num">
                                      <p:cBhvr>
                                        <p:cTn id="135" dur="200" decel="100000" fill="hold"/>
                                        <p:tgtEl>
                                          <p:spTgt spid="47"/>
                                        </p:tgtEl>
                                        <p:attrNameLst>
                                          <p:attrName>ppt_x</p:attrName>
                                        </p:attrNameLst>
                                      </p:cBhvr>
                                      <p:tavLst>
                                        <p:tav tm="0">
                                          <p:val>
                                            <p:strVal val="#ppt_x+0.4"/>
                                          </p:val>
                                        </p:tav>
                                        <p:tav tm="100000">
                                          <p:val>
                                            <p:strVal val="#ppt_x-0.05"/>
                                          </p:val>
                                        </p:tav>
                                      </p:tavLst>
                                    </p:anim>
                                    <p:anim calcmode="lin" valueType="num">
                                      <p:cBhvr>
                                        <p:cTn id="136" dur="200" decel="100000" fill="hold"/>
                                        <p:tgtEl>
                                          <p:spTgt spid="47"/>
                                        </p:tgtEl>
                                        <p:attrNameLst>
                                          <p:attrName>ppt_y</p:attrName>
                                        </p:attrNameLst>
                                      </p:cBhvr>
                                      <p:tavLst>
                                        <p:tav tm="0">
                                          <p:val>
                                            <p:strVal val="#ppt_y-0.4"/>
                                          </p:val>
                                        </p:tav>
                                        <p:tav tm="100000">
                                          <p:val>
                                            <p:strVal val="#ppt_y+0.1"/>
                                          </p:val>
                                        </p:tav>
                                      </p:tavLst>
                                    </p:anim>
                                    <p:anim calcmode="lin" valueType="num">
                                      <p:cBhvr>
                                        <p:cTn id="137" dur="2" accel="100000" fill="hold">
                                          <p:stCondLst>
                                            <p:cond delay="249"/>
                                          </p:stCondLst>
                                        </p:cTn>
                                        <p:tgtEl>
                                          <p:spTgt spid="47"/>
                                        </p:tgtEl>
                                        <p:attrNameLst>
                                          <p:attrName>ppt_x</p:attrName>
                                        </p:attrNameLst>
                                      </p:cBhvr>
                                      <p:tavLst>
                                        <p:tav tm="0">
                                          <p:val>
                                            <p:strVal val="#ppt_x-0.05"/>
                                          </p:val>
                                        </p:tav>
                                        <p:tav tm="100000">
                                          <p:val>
                                            <p:strVal val="#ppt_x"/>
                                          </p:val>
                                        </p:tav>
                                      </p:tavLst>
                                    </p:anim>
                                    <p:anim calcmode="lin" valueType="num">
                                      <p:cBhvr>
                                        <p:cTn id="138" dur="2" accel="100000" fill="hold">
                                          <p:stCondLst>
                                            <p:cond delay="249"/>
                                          </p:stCondLst>
                                        </p:cTn>
                                        <p:tgtEl>
                                          <p:spTgt spid="47"/>
                                        </p:tgtEl>
                                        <p:attrNameLst>
                                          <p:attrName>ppt_y</p:attrName>
                                        </p:attrNameLst>
                                      </p:cBhvr>
                                      <p:tavLst>
                                        <p:tav tm="0">
                                          <p:val>
                                            <p:strVal val="#ppt_y+0.1"/>
                                          </p:val>
                                        </p:tav>
                                        <p:tav tm="100000">
                                          <p:val>
                                            <p:strVal val="#ppt_y"/>
                                          </p:val>
                                        </p:tav>
                                      </p:tavLst>
                                    </p:anim>
                                  </p:childTnLst>
                                </p:cTn>
                              </p:par>
                            </p:childTnLst>
                          </p:cTn>
                        </p:par>
                        <p:par>
                          <p:cTn id="139" fill="hold">
                            <p:stCondLst>
                              <p:cond delay="14000"/>
                            </p:stCondLst>
                            <p:childTnLst>
                              <p:par>
                                <p:cTn id="140" presetID="30" presetClass="entr" presetSubtype="0" fill="hold" grpId="0"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398" decel="100000"/>
                                        <p:tgtEl>
                                          <p:spTgt spid="48"/>
                                        </p:tgtEl>
                                      </p:cBhvr>
                                    </p:animEffect>
                                    <p:anim calcmode="lin" valueType="num">
                                      <p:cBhvr>
                                        <p:cTn id="143" dur="398" decel="100000" fill="hold"/>
                                        <p:tgtEl>
                                          <p:spTgt spid="48"/>
                                        </p:tgtEl>
                                        <p:attrNameLst>
                                          <p:attrName>style.rotation</p:attrName>
                                        </p:attrNameLst>
                                      </p:cBhvr>
                                      <p:tavLst>
                                        <p:tav tm="0">
                                          <p:val>
                                            <p:fltVal val="-90"/>
                                          </p:val>
                                        </p:tav>
                                        <p:tav tm="100000">
                                          <p:val>
                                            <p:fltVal val="0"/>
                                          </p:val>
                                        </p:tav>
                                      </p:tavLst>
                                    </p:anim>
                                    <p:anim calcmode="lin" valueType="num">
                                      <p:cBhvr>
                                        <p:cTn id="144" dur="398" decel="100000" fill="hold"/>
                                        <p:tgtEl>
                                          <p:spTgt spid="48"/>
                                        </p:tgtEl>
                                        <p:attrNameLst>
                                          <p:attrName>ppt_x</p:attrName>
                                        </p:attrNameLst>
                                      </p:cBhvr>
                                      <p:tavLst>
                                        <p:tav tm="0">
                                          <p:val>
                                            <p:strVal val="#ppt_x+0.4"/>
                                          </p:val>
                                        </p:tav>
                                        <p:tav tm="100000">
                                          <p:val>
                                            <p:strVal val="#ppt_x-0.05"/>
                                          </p:val>
                                        </p:tav>
                                      </p:tavLst>
                                    </p:anim>
                                    <p:anim calcmode="lin" valueType="num">
                                      <p:cBhvr>
                                        <p:cTn id="145" dur="398" decel="100000" fill="hold"/>
                                        <p:tgtEl>
                                          <p:spTgt spid="48"/>
                                        </p:tgtEl>
                                        <p:attrNameLst>
                                          <p:attrName>ppt_y</p:attrName>
                                        </p:attrNameLst>
                                      </p:cBhvr>
                                      <p:tavLst>
                                        <p:tav tm="0">
                                          <p:val>
                                            <p:strVal val="#ppt_y-0.4"/>
                                          </p:val>
                                        </p:tav>
                                        <p:tav tm="100000">
                                          <p:val>
                                            <p:strVal val="#ppt_y+0.1"/>
                                          </p:val>
                                        </p:tav>
                                      </p:tavLst>
                                    </p:anim>
                                    <p:anim calcmode="lin" valueType="num">
                                      <p:cBhvr>
                                        <p:cTn id="146" dur="2" accel="100000" fill="hold">
                                          <p:stCondLst>
                                            <p:cond delay="499"/>
                                          </p:stCondLst>
                                        </p:cTn>
                                        <p:tgtEl>
                                          <p:spTgt spid="48"/>
                                        </p:tgtEl>
                                        <p:attrNameLst>
                                          <p:attrName>ppt_x</p:attrName>
                                        </p:attrNameLst>
                                      </p:cBhvr>
                                      <p:tavLst>
                                        <p:tav tm="0">
                                          <p:val>
                                            <p:strVal val="#ppt_x-0.05"/>
                                          </p:val>
                                        </p:tav>
                                        <p:tav tm="100000">
                                          <p:val>
                                            <p:strVal val="#ppt_x"/>
                                          </p:val>
                                        </p:tav>
                                      </p:tavLst>
                                    </p:anim>
                                    <p:anim calcmode="lin" valueType="num">
                                      <p:cBhvr>
                                        <p:cTn id="147" dur="2" accel="100000" fill="hold">
                                          <p:stCondLst>
                                            <p:cond delay="499"/>
                                          </p:stCondLst>
                                        </p:cTn>
                                        <p:tgtEl>
                                          <p:spTgt spid="48"/>
                                        </p:tgtEl>
                                        <p:attrNameLst>
                                          <p:attrName>ppt_y</p:attrName>
                                        </p:attrNameLst>
                                      </p:cBhvr>
                                      <p:tavLst>
                                        <p:tav tm="0">
                                          <p:val>
                                            <p:strVal val="#ppt_y+0.1"/>
                                          </p:val>
                                        </p:tav>
                                        <p:tav tm="100000">
                                          <p:val>
                                            <p:strVal val="#ppt_y"/>
                                          </p:val>
                                        </p:tav>
                                      </p:tavLst>
                                    </p:anim>
                                  </p:childTnLst>
                                </p:cTn>
                              </p:par>
                            </p:childTnLst>
                          </p:cTn>
                        </p:par>
                        <p:par>
                          <p:cTn id="148" fill="hold">
                            <p:stCondLst>
                              <p:cond delay="15000"/>
                            </p:stCondLst>
                            <p:childTnLst>
                              <p:par>
                                <p:cTn id="149" presetID="15" presetClass="entr" presetSubtype="0" fill="hold" grpId="0" nodeType="afterEffect">
                                  <p:stCondLst>
                                    <p:cond delay="0"/>
                                  </p:stCondLst>
                                  <p:childTnLst>
                                    <p:set>
                                      <p:cBhvr>
                                        <p:cTn id="150" dur="1" fill="hold">
                                          <p:stCondLst>
                                            <p:cond delay="0"/>
                                          </p:stCondLst>
                                        </p:cTn>
                                        <p:tgtEl>
                                          <p:spTgt spid="49"/>
                                        </p:tgtEl>
                                        <p:attrNameLst>
                                          <p:attrName>style.visibility</p:attrName>
                                        </p:attrNameLst>
                                      </p:cBhvr>
                                      <p:to>
                                        <p:strVal val="visible"/>
                                      </p:to>
                                    </p:set>
                                    <p:anim calcmode="lin" valueType="num">
                                      <p:cBhvr>
                                        <p:cTn id="151" dur="250" fill="hold"/>
                                        <p:tgtEl>
                                          <p:spTgt spid="49"/>
                                        </p:tgtEl>
                                        <p:attrNameLst>
                                          <p:attrName>ppt_w</p:attrName>
                                        </p:attrNameLst>
                                      </p:cBhvr>
                                      <p:tavLst>
                                        <p:tav tm="0">
                                          <p:val>
                                            <p:fltVal val="0"/>
                                          </p:val>
                                        </p:tav>
                                        <p:tav tm="100000">
                                          <p:val>
                                            <p:strVal val="#ppt_w"/>
                                          </p:val>
                                        </p:tav>
                                      </p:tavLst>
                                    </p:anim>
                                    <p:anim calcmode="lin" valueType="num">
                                      <p:cBhvr>
                                        <p:cTn id="152" dur="250" fill="hold"/>
                                        <p:tgtEl>
                                          <p:spTgt spid="49"/>
                                        </p:tgtEl>
                                        <p:attrNameLst>
                                          <p:attrName>ppt_h</p:attrName>
                                        </p:attrNameLst>
                                      </p:cBhvr>
                                      <p:tavLst>
                                        <p:tav tm="0">
                                          <p:val>
                                            <p:fltVal val="0"/>
                                          </p:val>
                                        </p:tav>
                                        <p:tav tm="100000">
                                          <p:val>
                                            <p:strVal val="#ppt_h"/>
                                          </p:val>
                                        </p:tav>
                                      </p:tavLst>
                                    </p:anim>
                                    <p:anim calcmode="lin" valueType="num">
                                      <p:cBhvr>
                                        <p:cTn id="153" dur="250" fill="hold"/>
                                        <p:tgtEl>
                                          <p:spTgt spid="49"/>
                                        </p:tgtEl>
                                        <p:attrNameLst>
                                          <p:attrName>ppt_x</p:attrName>
                                        </p:attrNameLst>
                                      </p:cBhvr>
                                      <p:tavLst>
                                        <p:tav tm="0" fmla="#ppt_x+(cos(-2*pi*(1-$))*-#ppt_x-sin(-2*pi*(1-$))*(1-#ppt_y))*(1-$)">
                                          <p:val>
                                            <p:fltVal val="0"/>
                                          </p:val>
                                        </p:tav>
                                        <p:tav tm="100000">
                                          <p:val>
                                            <p:fltVal val="1"/>
                                          </p:val>
                                        </p:tav>
                                      </p:tavLst>
                                    </p:anim>
                                    <p:anim calcmode="lin" valueType="num">
                                      <p:cBhvr>
                                        <p:cTn id="154" dur="250" fill="hold"/>
                                        <p:tgtEl>
                                          <p:spTgt spid="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box(in)">
                                      <p:cBhvr>
                                        <p:cTn id="159" dur="250"/>
                                        <p:tgtEl>
                                          <p:spTgt spid="37"/>
                                        </p:tgtEl>
                                      </p:cBhvr>
                                    </p:animEffect>
                                  </p:childTnLst>
                                </p:cTn>
                              </p:par>
                            </p:childTnLst>
                          </p:cTn>
                        </p:par>
                        <p:par>
                          <p:cTn id="160" fill="hold">
                            <p:stCondLst>
                              <p:cond delay="500"/>
                            </p:stCondLst>
                            <p:childTnLst>
                              <p:par>
                                <p:cTn id="161" presetID="9" presetClass="entr" presetSubtype="0" fill="hold" grpId="0" nodeType="after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dissolve">
                                      <p:cBhvr>
                                        <p:cTn id="163" dur="250"/>
                                        <p:tgtEl>
                                          <p:spTgt spid="36"/>
                                        </p:tgtEl>
                                      </p:cBhvr>
                                    </p:animEffect>
                                  </p:childTnLst>
                                </p:cTn>
                              </p:par>
                            </p:childTnLst>
                          </p:cTn>
                        </p:par>
                      </p:childTnLst>
                    </p:cTn>
                  </p:par>
                  <p:par>
                    <p:cTn id="164" fill="hold">
                      <p:stCondLst>
                        <p:cond delay="indefinite"/>
                      </p:stCondLst>
                      <p:childTnLst>
                        <p:par>
                          <p:cTn id="165" fill="hold">
                            <p:stCondLst>
                              <p:cond delay="0"/>
                            </p:stCondLst>
                            <p:childTnLst>
                              <p:par>
                                <p:cTn id="166" presetID="4" presetClass="entr" presetSubtype="16" fill="hold" grpId="0" nodeType="click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box(in)">
                                      <p:cBhvr>
                                        <p:cTn id="168" dur="250"/>
                                        <p:tgtEl>
                                          <p:spTgt spid="39"/>
                                        </p:tgtEl>
                                      </p:cBhvr>
                                    </p:animEffect>
                                  </p:childTnLst>
                                </p:cTn>
                              </p:par>
                            </p:childTnLst>
                          </p:cTn>
                        </p:par>
                        <p:par>
                          <p:cTn id="169" fill="hold">
                            <p:stCondLst>
                              <p:cond delay="500"/>
                            </p:stCondLst>
                            <p:childTnLst>
                              <p:par>
                                <p:cTn id="170" presetID="9" presetClass="entr" presetSubtype="0" fill="hold" grpId="0" nodeType="after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dissolve">
                                      <p:cBhvr>
                                        <p:cTn id="172" dur="250"/>
                                        <p:tgtEl>
                                          <p:spTgt spid="38"/>
                                        </p:tgtEl>
                                      </p:cBhvr>
                                    </p:animEffect>
                                  </p:childTnLst>
                                </p:cTn>
                              </p:par>
                            </p:childTnLst>
                          </p:cTn>
                        </p:par>
                      </p:childTnLst>
                    </p:cTn>
                  </p:par>
                  <p:par>
                    <p:cTn id="173" fill="hold">
                      <p:stCondLst>
                        <p:cond delay="indefinite"/>
                      </p:stCondLst>
                      <p:childTnLst>
                        <p:par>
                          <p:cTn id="174" fill="hold">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box(in)">
                                      <p:cBhvr>
                                        <p:cTn id="177" dur="250"/>
                                        <p:tgtEl>
                                          <p:spTgt spid="41"/>
                                        </p:tgtEl>
                                      </p:cBhvr>
                                    </p:animEffect>
                                  </p:childTnLst>
                                </p:cTn>
                              </p:par>
                            </p:childTnLst>
                          </p:cTn>
                        </p:par>
                        <p:par>
                          <p:cTn id="178" fill="hold">
                            <p:stCondLst>
                              <p:cond delay="500"/>
                            </p:stCondLst>
                            <p:childTnLst>
                              <p:par>
                                <p:cTn id="179" presetID="9" presetClass="entr" presetSubtype="0" fill="hold" grpId="0" nodeType="afterEffect">
                                  <p:stCondLst>
                                    <p:cond delay="0"/>
                                  </p:stCondLst>
                                  <p:childTnLst>
                                    <p:set>
                                      <p:cBhvr>
                                        <p:cTn id="180" dur="1" fill="hold">
                                          <p:stCondLst>
                                            <p:cond delay="0"/>
                                          </p:stCondLst>
                                        </p:cTn>
                                        <p:tgtEl>
                                          <p:spTgt spid="40"/>
                                        </p:tgtEl>
                                        <p:attrNameLst>
                                          <p:attrName>style.visibility</p:attrName>
                                        </p:attrNameLst>
                                      </p:cBhvr>
                                      <p:to>
                                        <p:strVal val="visible"/>
                                      </p:to>
                                    </p:set>
                                    <p:animEffect transition="in" filter="dissolve">
                                      <p:cBhvr>
                                        <p:cTn id="181" dur="250"/>
                                        <p:tgtEl>
                                          <p:spTgt spid="40"/>
                                        </p:tgtEl>
                                      </p:cBhvr>
                                    </p:animEffect>
                                  </p:childTnLst>
                                </p:cTn>
                              </p:par>
                            </p:childTnLst>
                          </p:cTn>
                        </p:par>
                      </p:childTnLst>
                    </p:cTn>
                  </p:par>
                  <p:par>
                    <p:cTn id="182" fill="hold">
                      <p:stCondLst>
                        <p:cond delay="indefinite"/>
                      </p:stCondLst>
                      <p:childTnLst>
                        <p:par>
                          <p:cTn id="183" fill="hold">
                            <p:stCondLst>
                              <p:cond delay="0"/>
                            </p:stCondLst>
                            <p:childTnLst>
                              <p:par>
                                <p:cTn id="184" presetID="4" presetClass="entr" presetSubtype="16" fill="hold" grpId="0" nodeType="click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box(in)">
                                      <p:cBhvr>
                                        <p:cTn id="186" dur="250"/>
                                        <p:tgtEl>
                                          <p:spTgt spid="43"/>
                                        </p:tgtEl>
                                      </p:cBhvr>
                                    </p:animEffect>
                                  </p:childTnLst>
                                </p:cTn>
                              </p:par>
                            </p:childTnLst>
                          </p:cTn>
                        </p:par>
                        <p:par>
                          <p:cTn id="187" fill="hold">
                            <p:stCondLst>
                              <p:cond delay="500"/>
                            </p:stCondLst>
                            <p:childTnLst>
                              <p:par>
                                <p:cTn id="188" presetID="9" presetClass="entr" presetSubtype="0" fill="hold" grpId="0" nodeType="afterEffect">
                                  <p:stCondLst>
                                    <p:cond delay="0"/>
                                  </p:stCondLst>
                                  <p:childTnLst>
                                    <p:set>
                                      <p:cBhvr>
                                        <p:cTn id="189" dur="1" fill="hold">
                                          <p:stCondLst>
                                            <p:cond delay="0"/>
                                          </p:stCondLst>
                                        </p:cTn>
                                        <p:tgtEl>
                                          <p:spTgt spid="42"/>
                                        </p:tgtEl>
                                        <p:attrNameLst>
                                          <p:attrName>style.visibility</p:attrName>
                                        </p:attrNameLst>
                                      </p:cBhvr>
                                      <p:to>
                                        <p:strVal val="visible"/>
                                      </p:to>
                                    </p:set>
                                    <p:animEffect transition="in" filter="dissolve">
                                      <p:cBhvr>
                                        <p:cTn id="190"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27" grpId="0" animBg="1"/>
      <p:bldP spid="428" grpId="0"/>
      <p:bldP spid="429" grpId="0"/>
      <p:bldP spid="430" grpId="0"/>
      <p:bldP spid="432" grpId="0" animBg="1"/>
      <p:bldP spid="433" grpId="0" animBg="1"/>
      <p:bldP spid="434" grpId="0"/>
      <p:bldP spid="435" grpId="0"/>
      <p:bldP spid="436" grpId="0"/>
      <p:bldP spid="441" grpId="0" animBg="1"/>
      <p:bldP spid="442" grpId="0" animBg="1"/>
      <p:bldP spid="443" grpId="0"/>
      <p:bldP spid="444" grpId="0"/>
      <p:bldP spid="445" grpId="0"/>
      <p:bldP spid="36" grpId="0"/>
      <p:bldP spid="37" grpId="0"/>
      <p:bldP spid="38" grpId="0"/>
      <p:bldP spid="39" grpId="0"/>
      <p:bldP spid="40" grpId="0"/>
      <p:bldP spid="41" grpId="0"/>
      <p:bldP spid="42" grpId="0"/>
      <p:bldP spid="43" grpId="0"/>
      <p:bldP spid="45" grpId="0" animBg="1"/>
      <p:bldP spid="46" grpId="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08305" y="3341556"/>
            <a:ext cx="891796" cy="1443806"/>
            <a:chOff x="6390866" y="3379075"/>
            <a:chExt cx="891906" cy="1443984"/>
          </a:xfrm>
          <a:solidFill>
            <a:srgbClr val="0070C0"/>
          </a:solidFill>
        </p:grpSpPr>
        <p:sp>
          <p:nvSpPr>
            <p:cNvPr id="38" name="矩形 37"/>
            <p:cNvSpPr/>
            <p:nvPr/>
          </p:nvSpPr>
          <p:spPr>
            <a:xfrm rot="5400000">
              <a:off x="6503965" y="4381004"/>
              <a:ext cx="665708"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椭圆 38"/>
            <p:cNvSpPr/>
            <p:nvPr/>
          </p:nvSpPr>
          <p:spPr>
            <a:xfrm>
              <a:off x="673760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椭圆 47"/>
            <p:cNvSpPr/>
            <p:nvPr/>
          </p:nvSpPr>
          <p:spPr>
            <a:xfrm>
              <a:off x="6390866" y="3379075"/>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2" name="组合 1"/>
          <p:cNvGrpSpPr/>
          <p:nvPr/>
        </p:nvGrpSpPr>
        <p:grpSpPr>
          <a:xfrm>
            <a:off x="2425266" y="1208179"/>
            <a:ext cx="1446975" cy="3577183"/>
            <a:chOff x="2425266" y="1436779"/>
            <a:chExt cx="1446975" cy="3577183"/>
          </a:xfrm>
        </p:grpSpPr>
        <p:grpSp>
          <p:nvGrpSpPr>
            <p:cNvPr id="8" name="组合 7"/>
            <p:cNvGrpSpPr/>
            <p:nvPr/>
          </p:nvGrpSpPr>
          <p:grpSpPr>
            <a:xfrm>
              <a:off x="2425266" y="1436779"/>
              <a:ext cx="1446975" cy="3510199"/>
              <a:chOff x="2425266" y="1436779"/>
              <a:chExt cx="1446975" cy="3510199"/>
            </a:xfrm>
            <a:solidFill>
              <a:srgbClr val="0070C0"/>
            </a:solidFill>
          </p:grpSpPr>
          <p:sp>
            <p:nvSpPr>
              <p:cNvPr id="42" name="矩形 41"/>
              <p:cNvSpPr/>
              <p:nvPr/>
            </p:nvSpPr>
            <p:spPr>
              <a:xfrm rot="5400000">
                <a:off x="1755399" y="3511422"/>
                <a:ext cx="2786710" cy="84401"/>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椭圆 42"/>
              <p:cNvSpPr/>
              <p:nvPr/>
            </p:nvSpPr>
            <p:spPr>
              <a:xfrm>
                <a:off x="2425266" y="1436779"/>
                <a:ext cx="1446975" cy="1446975"/>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9" name="椭圆 48"/>
            <p:cNvSpPr/>
            <p:nvPr/>
          </p:nvSpPr>
          <p:spPr>
            <a:xfrm>
              <a:off x="3049548" y="4815551"/>
              <a:ext cx="198411" cy="198411"/>
            </a:xfrm>
            <a:prstGeom prst="ellipse">
              <a:avLst/>
            </a:prstGeom>
            <a:solidFill>
              <a:srgbClr val="0070C0"/>
            </a:solid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 name="组合 2"/>
          <p:cNvGrpSpPr/>
          <p:nvPr/>
        </p:nvGrpSpPr>
        <p:grpSpPr>
          <a:xfrm>
            <a:off x="3854842" y="3123067"/>
            <a:ext cx="891796" cy="1662295"/>
            <a:chOff x="3837087" y="3160559"/>
            <a:chExt cx="891906" cy="1662500"/>
          </a:xfrm>
          <a:solidFill>
            <a:schemeClr val="tx1">
              <a:lumMod val="65000"/>
              <a:lumOff val="35000"/>
            </a:schemeClr>
          </a:solidFill>
        </p:grpSpPr>
        <p:sp>
          <p:nvSpPr>
            <p:cNvPr id="41" name="矩形 40"/>
            <p:cNvSpPr/>
            <p:nvPr/>
          </p:nvSpPr>
          <p:spPr>
            <a:xfrm rot="5400000">
              <a:off x="3963789" y="4294320"/>
              <a:ext cx="638502" cy="86556"/>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椭圆 46"/>
            <p:cNvSpPr/>
            <p:nvPr/>
          </p:nvSpPr>
          <p:spPr>
            <a:xfrm>
              <a:off x="3837087" y="316055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0" name="椭圆 49"/>
            <p:cNvSpPr/>
            <p:nvPr/>
          </p:nvSpPr>
          <p:spPr>
            <a:xfrm>
              <a:off x="418382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 name="组合 3"/>
          <p:cNvGrpSpPr/>
          <p:nvPr/>
        </p:nvGrpSpPr>
        <p:grpSpPr>
          <a:xfrm>
            <a:off x="5090087" y="1815100"/>
            <a:ext cx="1189061" cy="2970262"/>
            <a:chOff x="5072485" y="1852430"/>
            <a:chExt cx="1189208" cy="2970629"/>
          </a:xfrm>
          <a:solidFill>
            <a:srgbClr val="0070C0"/>
          </a:solidFill>
        </p:grpSpPr>
        <p:sp>
          <p:nvSpPr>
            <p:cNvPr id="40" name="矩形 39"/>
            <p:cNvSpPr/>
            <p:nvPr/>
          </p:nvSpPr>
          <p:spPr>
            <a:xfrm rot="5400000">
              <a:off x="4817657" y="3770162"/>
              <a:ext cx="1698864" cy="74509"/>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43"/>
            <p:cNvSpPr/>
            <p:nvPr/>
          </p:nvSpPr>
          <p:spPr>
            <a:xfrm>
              <a:off x="5072485" y="1852430"/>
              <a:ext cx="1189208" cy="1189208"/>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1" name="椭圆 50"/>
            <p:cNvSpPr/>
            <p:nvPr/>
          </p:nvSpPr>
          <p:spPr>
            <a:xfrm>
              <a:off x="556787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6" name="组合 5"/>
          <p:cNvGrpSpPr/>
          <p:nvPr/>
        </p:nvGrpSpPr>
        <p:grpSpPr>
          <a:xfrm>
            <a:off x="7676483" y="1569148"/>
            <a:ext cx="891796" cy="3216213"/>
            <a:chOff x="7659200" y="1606449"/>
            <a:chExt cx="891906" cy="3216610"/>
          </a:xfrm>
          <a:solidFill>
            <a:schemeClr val="tx1">
              <a:lumMod val="65000"/>
              <a:lumOff val="35000"/>
            </a:schemeClr>
          </a:solidFill>
        </p:grpSpPr>
        <p:sp>
          <p:nvSpPr>
            <p:cNvPr id="37" name="矩形 36"/>
            <p:cNvSpPr/>
            <p:nvPr/>
          </p:nvSpPr>
          <p:spPr>
            <a:xfrm rot="5400000">
              <a:off x="7018320" y="3511901"/>
              <a:ext cx="2205472"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椭圆 44"/>
            <p:cNvSpPr/>
            <p:nvPr/>
          </p:nvSpPr>
          <p:spPr>
            <a:xfrm>
              <a:off x="7659200" y="160644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2" name="椭圆 51"/>
            <p:cNvSpPr/>
            <p:nvPr/>
          </p:nvSpPr>
          <p:spPr>
            <a:xfrm>
              <a:off x="8021837"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7" name="组合 6"/>
          <p:cNvGrpSpPr/>
          <p:nvPr/>
        </p:nvGrpSpPr>
        <p:grpSpPr>
          <a:xfrm>
            <a:off x="8872360" y="2799830"/>
            <a:ext cx="1129608" cy="1985532"/>
            <a:chOff x="9044047" y="2837282"/>
            <a:chExt cx="1129747" cy="1985777"/>
          </a:xfrm>
          <a:solidFill>
            <a:schemeClr val="tx1">
              <a:lumMod val="65000"/>
              <a:lumOff val="35000"/>
            </a:schemeClr>
          </a:solidFill>
        </p:grpSpPr>
        <p:sp>
          <p:nvSpPr>
            <p:cNvPr id="36" name="矩形 35"/>
            <p:cNvSpPr/>
            <p:nvPr/>
          </p:nvSpPr>
          <p:spPr>
            <a:xfrm rot="5400000">
              <a:off x="9089824" y="4190289"/>
              <a:ext cx="1038192" cy="93358"/>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椭圆 45"/>
            <p:cNvSpPr/>
            <p:nvPr/>
          </p:nvSpPr>
          <p:spPr>
            <a:xfrm>
              <a:off x="9044047" y="2837282"/>
              <a:ext cx="1129747" cy="1129747"/>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3" name="椭圆 52"/>
            <p:cNvSpPr/>
            <p:nvPr/>
          </p:nvSpPr>
          <p:spPr>
            <a:xfrm>
              <a:off x="950970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54" name="TextBox 53"/>
          <p:cNvSpPr txBox="1"/>
          <p:nvPr/>
        </p:nvSpPr>
        <p:spPr>
          <a:xfrm>
            <a:off x="2782651" y="1528546"/>
            <a:ext cx="732207" cy="779059"/>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5" name="TextBox 54"/>
          <p:cNvSpPr txBox="1"/>
          <p:nvPr/>
        </p:nvSpPr>
        <p:spPr>
          <a:xfrm>
            <a:off x="3934637" y="3127600"/>
            <a:ext cx="732207" cy="779059"/>
          </a:xfrm>
          <a:prstGeom prst="rect">
            <a:avLst/>
          </a:prstGeom>
          <a:noFill/>
          <a:ln>
            <a:noFill/>
          </a:ln>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TextBox 55"/>
          <p:cNvSpPr txBox="1"/>
          <p:nvPr/>
        </p:nvSpPr>
        <p:spPr>
          <a:xfrm>
            <a:off x="5318515" y="1921473"/>
            <a:ext cx="732207" cy="779059"/>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TextBox 56"/>
          <p:cNvSpPr txBox="1"/>
          <p:nvPr/>
        </p:nvSpPr>
        <p:spPr>
          <a:xfrm>
            <a:off x="6488101" y="3304244"/>
            <a:ext cx="732207" cy="779059"/>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8" name="TextBox 57"/>
          <p:cNvSpPr txBox="1"/>
          <p:nvPr/>
        </p:nvSpPr>
        <p:spPr>
          <a:xfrm>
            <a:off x="7763317" y="1526890"/>
            <a:ext cx="732207" cy="779059"/>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9" name="TextBox 58"/>
          <p:cNvSpPr txBox="1"/>
          <p:nvPr/>
        </p:nvSpPr>
        <p:spPr>
          <a:xfrm>
            <a:off x="9071060" y="2869027"/>
            <a:ext cx="732207" cy="779059"/>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6" name="TextBox 20"/>
          <p:cNvSpPr txBox="1"/>
          <p:nvPr/>
        </p:nvSpPr>
        <p:spPr bwMode="auto">
          <a:xfrm>
            <a:off x="1194555" y="5609577"/>
            <a:ext cx="10701767" cy="1027857"/>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点击添加文字标题点击添加文字标题点击添加文字标题点击添加文字标题点击添加文字标题点击添加文字标题点击添加文字标题点击添加文字标题点击添加文字标题点击添加文字标题</a:t>
            </a:r>
            <a:endParaRPr lang="zh-CN" altLang="en-US" sz="16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19"/>
          <p:cNvSpPr txBox="1">
            <a:spLocks noChangeArrowheads="1"/>
          </p:cNvSpPr>
          <p:nvPr/>
        </p:nvSpPr>
        <p:spPr bwMode="auto">
          <a:xfrm>
            <a:off x="1194556" y="5134414"/>
            <a:ext cx="2901150" cy="4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0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72" name="组合 71"/>
          <p:cNvGrpSpPr/>
          <p:nvPr/>
        </p:nvGrpSpPr>
        <p:grpSpPr>
          <a:xfrm>
            <a:off x="-23476" y="-94997"/>
            <a:ext cx="12892377" cy="7340492"/>
            <a:chOff x="-23476" y="-94997"/>
            <a:chExt cx="12892377" cy="7340492"/>
          </a:xfrm>
        </p:grpSpPr>
        <p:sp>
          <p:nvSpPr>
            <p:cNvPr id="73" name="矩形 7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74" name="组合 73"/>
            <p:cNvGrpSpPr/>
            <p:nvPr/>
          </p:nvGrpSpPr>
          <p:grpSpPr>
            <a:xfrm>
              <a:off x="-23476" y="-94997"/>
              <a:ext cx="12880639" cy="614978"/>
              <a:chOff x="-23476" y="-94997"/>
              <a:chExt cx="12880639" cy="614978"/>
            </a:xfrm>
          </p:grpSpPr>
          <p:sp>
            <p:nvSpPr>
              <p:cNvPr id="75" name="矩形 7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6" name="矩形 75"/>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8"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79"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0"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1"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1000" fill="hold"/>
                                        <p:tgtEl>
                                          <p:spTgt spid="54"/>
                                        </p:tgtEl>
                                        <p:attrNameLst>
                                          <p:attrName>ppt_w</p:attrName>
                                        </p:attrNameLst>
                                      </p:cBhvr>
                                      <p:tavLst>
                                        <p:tav tm="0">
                                          <p:val>
                                            <p:fltVal val="0"/>
                                          </p:val>
                                        </p:tav>
                                        <p:tav tm="100000">
                                          <p:val>
                                            <p:strVal val="#ppt_w"/>
                                          </p:val>
                                        </p:tav>
                                      </p:tavLst>
                                    </p:anim>
                                    <p:anim calcmode="lin" valueType="num">
                                      <p:cBhvr>
                                        <p:cTn id="40" dur="1000" fill="hold"/>
                                        <p:tgtEl>
                                          <p:spTgt spid="54"/>
                                        </p:tgtEl>
                                        <p:attrNameLst>
                                          <p:attrName>ppt_h</p:attrName>
                                        </p:attrNameLst>
                                      </p:cBhvr>
                                      <p:tavLst>
                                        <p:tav tm="0">
                                          <p:val>
                                            <p:fltVal val="0"/>
                                          </p:val>
                                        </p:tav>
                                        <p:tav tm="100000">
                                          <p:val>
                                            <p:strVal val="#ppt_h"/>
                                          </p:val>
                                        </p:tav>
                                      </p:tavLst>
                                    </p:anim>
                                    <p:anim calcmode="lin" valueType="num">
                                      <p:cBhvr>
                                        <p:cTn id="41" dur="1000" fill="hold"/>
                                        <p:tgtEl>
                                          <p:spTgt spid="54"/>
                                        </p:tgtEl>
                                        <p:attrNameLst>
                                          <p:attrName>style.rotation</p:attrName>
                                        </p:attrNameLst>
                                      </p:cBhvr>
                                      <p:tavLst>
                                        <p:tav tm="0">
                                          <p:val>
                                            <p:fltVal val="90"/>
                                          </p:val>
                                        </p:tav>
                                        <p:tav tm="100000">
                                          <p:val>
                                            <p:fltVal val="0"/>
                                          </p:val>
                                        </p:tav>
                                      </p:tavLst>
                                    </p:anim>
                                    <p:animEffect transition="in" filter="fade">
                                      <p:cBhvr>
                                        <p:cTn id="42" dur="1000"/>
                                        <p:tgtEl>
                                          <p:spTgt spid="54"/>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1000" fill="hold"/>
                                        <p:tgtEl>
                                          <p:spTgt spid="55"/>
                                        </p:tgtEl>
                                        <p:attrNameLst>
                                          <p:attrName>ppt_w</p:attrName>
                                        </p:attrNameLst>
                                      </p:cBhvr>
                                      <p:tavLst>
                                        <p:tav tm="0">
                                          <p:val>
                                            <p:fltVal val="0"/>
                                          </p:val>
                                        </p:tav>
                                        <p:tav tm="100000">
                                          <p:val>
                                            <p:strVal val="#ppt_w"/>
                                          </p:val>
                                        </p:tav>
                                      </p:tavLst>
                                    </p:anim>
                                    <p:anim calcmode="lin" valueType="num">
                                      <p:cBhvr>
                                        <p:cTn id="46" dur="1000" fill="hold"/>
                                        <p:tgtEl>
                                          <p:spTgt spid="55"/>
                                        </p:tgtEl>
                                        <p:attrNameLst>
                                          <p:attrName>ppt_h</p:attrName>
                                        </p:attrNameLst>
                                      </p:cBhvr>
                                      <p:tavLst>
                                        <p:tav tm="0">
                                          <p:val>
                                            <p:fltVal val="0"/>
                                          </p:val>
                                        </p:tav>
                                        <p:tav tm="100000">
                                          <p:val>
                                            <p:strVal val="#ppt_h"/>
                                          </p:val>
                                        </p:tav>
                                      </p:tavLst>
                                    </p:anim>
                                    <p:anim calcmode="lin" valueType="num">
                                      <p:cBhvr>
                                        <p:cTn id="47" dur="1000" fill="hold"/>
                                        <p:tgtEl>
                                          <p:spTgt spid="55"/>
                                        </p:tgtEl>
                                        <p:attrNameLst>
                                          <p:attrName>style.rotation</p:attrName>
                                        </p:attrNameLst>
                                      </p:cBhvr>
                                      <p:tavLst>
                                        <p:tav tm="0">
                                          <p:val>
                                            <p:fltVal val="90"/>
                                          </p:val>
                                        </p:tav>
                                        <p:tav tm="100000">
                                          <p:val>
                                            <p:fltVal val="0"/>
                                          </p:val>
                                        </p:tav>
                                      </p:tavLst>
                                    </p:anim>
                                    <p:animEffect transition="in" filter="fade">
                                      <p:cBhvr>
                                        <p:cTn id="48" dur="1000"/>
                                        <p:tgtEl>
                                          <p:spTgt spid="5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1000" fill="hold"/>
                                        <p:tgtEl>
                                          <p:spTgt spid="56"/>
                                        </p:tgtEl>
                                        <p:attrNameLst>
                                          <p:attrName>ppt_w</p:attrName>
                                        </p:attrNameLst>
                                      </p:cBhvr>
                                      <p:tavLst>
                                        <p:tav tm="0">
                                          <p:val>
                                            <p:fltVal val="0"/>
                                          </p:val>
                                        </p:tav>
                                        <p:tav tm="100000">
                                          <p:val>
                                            <p:strVal val="#ppt_w"/>
                                          </p:val>
                                        </p:tav>
                                      </p:tavLst>
                                    </p:anim>
                                    <p:anim calcmode="lin" valueType="num">
                                      <p:cBhvr>
                                        <p:cTn id="52" dur="1000" fill="hold"/>
                                        <p:tgtEl>
                                          <p:spTgt spid="56"/>
                                        </p:tgtEl>
                                        <p:attrNameLst>
                                          <p:attrName>ppt_h</p:attrName>
                                        </p:attrNameLst>
                                      </p:cBhvr>
                                      <p:tavLst>
                                        <p:tav tm="0">
                                          <p:val>
                                            <p:fltVal val="0"/>
                                          </p:val>
                                        </p:tav>
                                        <p:tav tm="100000">
                                          <p:val>
                                            <p:strVal val="#ppt_h"/>
                                          </p:val>
                                        </p:tav>
                                      </p:tavLst>
                                    </p:anim>
                                    <p:anim calcmode="lin" valueType="num">
                                      <p:cBhvr>
                                        <p:cTn id="53" dur="1000" fill="hold"/>
                                        <p:tgtEl>
                                          <p:spTgt spid="56"/>
                                        </p:tgtEl>
                                        <p:attrNameLst>
                                          <p:attrName>style.rotation</p:attrName>
                                        </p:attrNameLst>
                                      </p:cBhvr>
                                      <p:tavLst>
                                        <p:tav tm="0">
                                          <p:val>
                                            <p:fltVal val="90"/>
                                          </p:val>
                                        </p:tav>
                                        <p:tav tm="100000">
                                          <p:val>
                                            <p:fltVal val="0"/>
                                          </p:val>
                                        </p:tav>
                                      </p:tavLst>
                                    </p:anim>
                                    <p:animEffect transition="in" filter="fade">
                                      <p:cBhvr>
                                        <p:cTn id="54" dur="1000"/>
                                        <p:tgtEl>
                                          <p:spTgt spid="5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1000" fill="hold"/>
                                        <p:tgtEl>
                                          <p:spTgt spid="57"/>
                                        </p:tgtEl>
                                        <p:attrNameLst>
                                          <p:attrName>ppt_w</p:attrName>
                                        </p:attrNameLst>
                                      </p:cBhvr>
                                      <p:tavLst>
                                        <p:tav tm="0">
                                          <p:val>
                                            <p:fltVal val="0"/>
                                          </p:val>
                                        </p:tav>
                                        <p:tav tm="100000">
                                          <p:val>
                                            <p:strVal val="#ppt_w"/>
                                          </p:val>
                                        </p:tav>
                                      </p:tavLst>
                                    </p:anim>
                                    <p:anim calcmode="lin" valueType="num">
                                      <p:cBhvr>
                                        <p:cTn id="58" dur="1000" fill="hold"/>
                                        <p:tgtEl>
                                          <p:spTgt spid="57"/>
                                        </p:tgtEl>
                                        <p:attrNameLst>
                                          <p:attrName>ppt_h</p:attrName>
                                        </p:attrNameLst>
                                      </p:cBhvr>
                                      <p:tavLst>
                                        <p:tav tm="0">
                                          <p:val>
                                            <p:fltVal val="0"/>
                                          </p:val>
                                        </p:tav>
                                        <p:tav tm="100000">
                                          <p:val>
                                            <p:strVal val="#ppt_h"/>
                                          </p:val>
                                        </p:tav>
                                      </p:tavLst>
                                    </p:anim>
                                    <p:anim calcmode="lin" valueType="num">
                                      <p:cBhvr>
                                        <p:cTn id="59" dur="1000" fill="hold"/>
                                        <p:tgtEl>
                                          <p:spTgt spid="57"/>
                                        </p:tgtEl>
                                        <p:attrNameLst>
                                          <p:attrName>style.rotation</p:attrName>
                                        </p:attrNameLst>
                                      </p:cBhvr>
                                      <p:tavLst>
                                        <p:tav tm="0">
                                          <p:val>
                                            <p:fltVal val="90"/>
                                          </p:val>
                                        </p:tav>
                                        <p:tav tm="100000">
                                          <p:val>
                                            <p:fltVal val="0"/>
                                          </p:val>
                                        </p:tav>
                                      </p:tavLst>
                                    </p:anim>
                                    <p:animEffect transition="in" filter="fade">
                                      <p:cBhvr>
                                        <p:cTn id="60" dur="1000"/>
                                        <p:tgtEl>
                                          <p:spTgt spid="57"/>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p:cTn id="63" dur="1000" fill="hold"/>
                                        <p:tgtEl>
                                          <p:spTgt spid="58"/>
                                        </p:tgtEl>
                                        <p:attrNameLst>
                                          <p:attrName>ppt_w</p:attrName>
                                        </p:attrNameLst>
                                      </p:cBhvr>
                                      <p:tavLst>
                                        <p:tav tm="0">
                                          <p:val>
                                            <p:fltVal val="0"/>
                                          </p:val>
                                        </p:tav>
                                        <p:tav tm="100000">
                                          <p:val>
                                            <p:strVal val="#ppt_w"/>
                                          </p:val>
                                        </p:tav>
                                      </p:tavLst>
                                    </p:anim>
                                    <p:anim calcmode="lin" valueType="num">
                                      <p:cBhvr>
                                        <p:cTn id="64" dur="1000" fill="hold"/>
                                        <p:tgtEl>
                                          <p:spTgt spid="58"/>
                                        </p:tgtEl>
                                        <p:attrNameLst>
                                          <p:attrName>ppt_h</p:attrName>
                                        </p:attrNameLst>
                                      </p:cBhvr>
                                      <p:tavLst>
                                        <p:tav tm="0">
                                          <p:val>
                                            <p:fltVal val="0"/>
                                          </p:val>
                                        </p:tav>
                                        <p:tav tm="100000">
                                          <p:val>
                                            <p:strVal val="#ppt_h"/>
                                          </p:val>
                                        </p:tav>
                                      </p:tavLst>
                                    </p:anim>
                                    <p:anim calcmode="lin" valueType="num">
                                      <p:cBhvr>
                                        <p:cTn id="65" dur="1000" fill="hold"/>
                                        <p:tgtEl>
                                          <p:spTgt spid="58"/>
                                        </p:tgtEl>
                                        <p:attrNameLst>
                                          <p:attrName>style.rotation</p:attrName>
                                        </p:attrNameLst>
                                      </p:cBhvr>
                                      <p:tavLst>
                                        <p:tav tm="0">
                                          <p:val>
                                            <p:fltVal val="90"/>
                                          </p:val>
                                        </p:tav>
                                        <p:tav tm="100000">
                                          <p:val>
                                            <p:fltVal val="0"/>
                                          </p:val>
                                        </p:tav>
                                      </p:tavLst>
                                    </p:anim>
                                    <p:animEffect transition="in" filter="fade">
                                      <p:cBhvr>
                                        <p:cTn id="66" dur="1000"/>
                                        <p:tgtEl>
                                          <p:spTgt spid="5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1000" fill="hold"/>
                                        <p:tgtEl>
                                          <p:spTgt spid="59"/>
                                        </p:tgtEl>
                                        <p:attrNameLst>
                                          <p:attrName>ppt_w</p:attrName>
                                        </p:attrNameLst>
                                      </p:cBhvr>
                                      <p:tavLst>
                                        <p:tav tm="0">
                                          <p:val>
                                            <p:fltVal val="0"/>
                                          </p:val>
                                        </p:tav>
                                        <p:tav tm="100000">
                                          <p:val>
                                            <p:strVal val="#ppt_w"/>
                                          </p:val>
                                        </p:tav>
                                      </p:tavLst>
                                    </p:anim>
                                    <p:anim calcmode="lin" valueType="num">
                                      <p:cBhvr>
                                        <p:cTn id="70" dur="1000" fill="hold"/>
                                        <p:tgtEl>
                                          <p:spTgt spid="59"/>
                                        </p:tgtEl>
                                        <p:attrNameLst>
                                          <p:attrName>ppt_h</p:attrName>
                                        </p:attrNameLst>
                                      </p:cBhvr>
                                      <p:tavLst>
                                        <p:tav tm="0">
                                          <p:val>
                                            <p:fltVal val="0"/>
                                          </p:val>
                                        </p:tav>
                                        <p:tav tm="100000">
                                          <p:val>
                                            <p:strVal val="#ppt_h"/>
                                          </p:val>
                                        </p:tav>
                                      </p:tavLst>
                                    </p:anim>
                                    <p:anim calcmode="lin" valueType="num">
                                      <p:cBhvr>
                                        <p:cTn id="71" dur="1000" fill="hold"/>
                                        <p:tgtEl>
                                          <p:spTgt spid="59"/>
                                        </p:tgtEl>
                                        <p:attrNameLst>
                                          <p:attrName>style.rotation</p:attrName>
                                        </p:attrNameLst>
                                      </p:cBhvr>
                                      <p:tavLst>
                                        <p:tav tm="0">
                                          <p:val>
                                            <p:fltVal val="90"/>
                                          </p:val>
                                        </p:tav>
                                        <p:tav tm="100000">
                                          <p:val>
                                            <p:fltVal val="0"/>
                                          </p:val>
                                        </p:tav>
                                      </p:tavLst>
                                    </p:anim>
                                    <p:animEffect transition="in" filter="fade">
                                      <p:cBhvr>
                                        <p:cTn id="72" dur="10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1000" fill="hold"/>
                                        <p:tgtEl>
                                          <p:spTgt spid="67"/>
                                        </p:tgtEl>
                                        <p:attrNameLst>
                                          <p:attrName>ppt_w</p:attrName>
                                        </p:attrNameLst>
                                      </p:cBhvr>
                                      <p:tavLst>
                                        <p:tav tm="0">
                                          <p:val>
                                            <p:fltVal val="0"/>
                                          </p:val>
                                        </p:tav>
                                        <p:tav tm="100000">
                                          <p:val>
                                            <p:strVal val="#ppt_w"/>
                                          </p:val>
                                        </p:tav>
                                      </p:tavLst>
                                    </p:anim>
                                    <p:anim calcmode="lin" valueType="num">
                                      <p:cBhvr>
                                        <p:cTn id="78" dur="1000" fill="hold"/>
                                        <p:tgtEl>
                                          <p:spTgt spid="67"/>
                                        </p:tgtEl>
                                        <p:attrNameLst>
                                          <p:attrName>ppt_h</p:attrName>
                                        </p:attrNameLst>
                                      </p:cBhvr>
                                      <p:tavLst>
                                        <p:tav tm="0">
                                          <p:val>
                                            <p:fltVal val="0"/>
                                          </p:val>
                                        </p:tav>
                                        <p:tav tm="100000">
                                          <p:val>
                                            <p:strVal val="#ppt_h"/>
                                          </p:val>
                                        </p:tav>
                                      </p:tavLst>
                                    </p:anim>
                                    <p:anim calcmode="lin" valueType="num">
                                      <p:cBhvr>
                                        <p:cTn id="79"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p:cTn id="85" dur="250" fill="hold"/>
                                        <p:tgtEl>
                                          <p:spTgt spid="66"/>
                                        </p:tgtEl>
                                        <p:attrNameLst>
                                          <p:attrName>ppt_w</p:attrName>
                                        </p:attrNameLst>
                                      </p:cBhvr>
                                      <p:tavLst>
                                        <p:tav tm="0">
                                          <p:val>
                                            <p:fltVal val="0"/>
                                          </p:val>
                                        </p:tav>
                                        <p:tav tm="100000">
                                          <p:val>
                                            <p:strVal val="#ppt_w"/>
                                          </p:val>
                                        </p:tav>
                                      </p:tavLst>
                                    </p:anim>
                                    <p:anim calcmode="lin" valueType="num">
                                      <p:cBhvr>
                                        <p:cTn id="86" dur="250" fill="hold"/>
                                        <p:tgtEl>
                                          <p:spTgt spid="66"/>
                                        </p:tgtEl>
                                        <p:attrNameLst>
                                          <p:attrName>ppt_h</p:attrName>
                                        </p:attrNameLst>
                                      </p:cBhvr>
                                      <p:tavLst>
                                        <p:tav tm="0">
                                          <p:val>
                                            <p:fltVal val="0"/>
                                          </p:val>
                                        </p:tav>
                                        <p:tav tm="100000">
                                          <p:val>
                                            <p:strVal val="#ppt_h"/>
                                          </p:val>
                                        </p:tav>
                                      </p:tavLst>
                                    </p:anim>
                                    <p:animEffect transition="in" filter="fade">
                                      <p:cBhvr>
                                        <p:cTn id="87"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13" y="-18253"/>
            <a:ext cx="12871675" cy="725980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4" y="-18253"/>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05815" y="3532783"/>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1437448" y="2896334"/>
            <a:ext cx="2630522" cy="535465"/>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请替换文字内容</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1437448" y="3413335"/>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2291771" y="187385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02</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500"/>
                            </p:stCondLst>
                            <p:childTnLst>
                              <p:par>
                                <p:cTn id="31" presetID="2" presetClass="entr" presetSubtype="2" fill="hold" grpId="0" nodeType="afterEffect">
                                  <p:stCondLst>
                                    <p:cond delay="0"/>
                                  </p:stCondLst>
                                  <p:iterate type="lt">
                                    <p:tmPct val="11429"/>
                                  </p:iterate>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4885"/>
                            </p:stCondLst>
                            <p:childTnLst>
                              <p:par>
                                <p:cTn id="36" presetID="26" presetClass="emph" presetSubtype="0" fill="hold" grpId="1" nodeType="afterEffect">
                                  <p:stCondLst>
                                    <p:cond delay="0"/>
                                  </p:stCondLst>
                                  <p:iterate type="lt">
                                    <p:tmPct val="20000"/>
                                  </p:iterate>
                                  <p:childTnLst>
                                    <p:animEffect transition="out" filter="fade">
                                      <p:cBhvr>
                                        <p:cTn id="37" dur="300" tmFilter="0, 0; .2, .5; .8, .5; 1, 0"/>
                                        <p:tgtEl>
                                          <p:spTgt spid="29"/>
                                        </p:tgtEl>
                                      </p:cBhvr>
                                    </p:animEffect>
                                    <p:animScale>
                                      <p:cBhvr>
                                        <p:cTn id="38"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9" grpId="0"/>
      <p:bldP spid="29" grpId="1"/>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12"/>
          <p:cNvSpPr/>
          <p:nvPr/>
        </p:nvSpPr>
        <p:spPr>
          <a:xfrm>
            <a:off x="1077828" y="2973652"/>
            <a:ext cx="4998035" cy="311043"/>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2574" h="582700">
                <a:moveTo>
                  <a:pt x="409962" y="0"/>
                </a:moveTo>
                <a:lnTo>
                  <a:pt x="4872574" y="0"/>
                </a:lnTo>
                <a:lnTo>
                  <a:pt x="4167725" y="582700"/>
                </a:lnTo>
                <a:lnTo>
                  <a:pt x="0" y="571926"/>
                </a:lnTo>
                <a:lnTo>
                  <a:pt x="409962" y="0"/>
                </a:lnTo>
                <a:close/>
              </a:path>
            </a:pathLst>
          </a:custGeom>
          <a:solidFill>
            <a:schemeClr val="tx1">
              <a:lumMod val="65000"/>
              <a:lumOff val="35000"/>
            </a:schemeClr>
          </a:solidFill>
          <a:ln w="25400" cap="flat" cmpd="sng" algn="ctr">
            <a:noFill/>
            <a:prstDash val="solid"/>
          </a:ln>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矩形 4"/>
          <p:cNvSpPr/>
          <p:nvPr/>
        </p:nvSpPr>
        <p:spPr>
          <a:xfrm>
            <a:off x="957224" y="3273729"/>
            <a:ext cx="5326913" cy="1357444"/>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矩形 12"/>
          <p:cNvSpPr/>
          <p:nvPr/>
        </p:nvSpPr>
        <p:spPr>
          <a:xfrm>
            <a:off x="1110720" y="4631174"/>
            <a:ext cx="5107432" cy="313604"/>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58220" h="582700">
                <a:moveTo>
                  <a:pt x="495608" y="0"/>
                </a:moveTo>
                <a:lnTo>
                  <a:pt x="4958220" y="0"/>
                </a:lnTo>
                <a:lnTo>
                  <a:pt x="4253371" y="582700"/>
                </a:lnTo>
                <a:lnTo>
                  <a:pt x="0" y="550815"/>
                </a:lnTo>
                <a:lnTo>
                  <a:pt x="495608" y="0"/>
                </a:lnTo>
                <a:close/>
              </a:path>
            </a:pathLst>
          </a:custGeom>
          <a:solidFill>
            <a:schemeClr val="tx1">
              <a:lumMod val="65000"/>
              <a:lumOff val="35000"/>
            </a:schemeClr>
          </a:solidFill>
          <a:ln w="25400" cap="flat" cmpd="sng" algn="ctr">
            <a:noFill/>
            <a:prstDash val="solid"/>
          </a:ln>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4" name="矩形 4"/>
          <p:cNvSpPr/>
          <p:nvPr/>
        </p:nvSpPr>
        <p:spPr>
          <a:xfrm>
            <a:off x="1165500" y="1616208"/>
            <a:ext cx="4910363" cy="1357444"/>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矩形 4"/>
          <p:cNvSpPr/>
          <p:nvPr/>
        </p:nvSpPr>
        <p:spPr>
          <a:xfrm>
            <a:off x="1110923" y="4922848"/>
            <a:ext cx="5019515" cy="1357444"/>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TextBox 25"/>
          <p:cNvSpPr txBox="1"/>
          <p:nvPr/>
        </p:nvSpPr>
        <p:spPr>
          <a:xfrm>
            <a:off x="1853999" y="1524193"/>
            <a:ext cx="833765" cy="1563954"/>
          </a:xfrm>
          <a:prstGeom prst="rect">
            <a:avLst/>
          </a:prstGeom>
          <a:noFill/>
          <a:effectLst/>
        </p:spPr>
        <p:txBody>
          <a:bodyPr wrap="square" rtlCol="0">
            <a:spAutoFit/>
          </a:bodyPr>
          <a:lstStyle/>
          <a:p>
            <a:pPr algn="ctr" fontAlgn="auto">
              <a:lnSpc>
                <a:spcPct val="130000"/>
              </a:lnSpc>
              <a:spcBef>
                <a:spcPts val="0"/>
              </a:spcBef>
              <a:spcAft>
                <a:spcPts val="0"/>
              </a:spcAft>
              <a:defRPr/>
            </a:pPr>
            <a:r>
              <a:rPr lang="en-US" altLang="zh-CN" sz="8000" b="1" kern="0" dirty="0">
                <a:solidFill>
                  <a:sysClr val="window" lastClr="FFFFFF"/>
                </a:solidFill>
                <a:effectLst>
                  <a:innerShdw blurRad="63500" dist="50800" dir="135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1</a:t>
            </a:r>
            <a:endParaRPr lang="zh-CN" altLang="en-US" sz="8000" b="1" kern="0" dirty="0">
              <a:solidFill>
                <a:sysClr val="window" lastClr="FFFFFF"/>
              </a:solidFill>
              <a:effectLst>
                <a:innerShdw blurRad="63500" dist="50800" dir="135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TextBox 26"/>
          <p:cNvSpPr txBox="1"/>
          <p:nvPr/>
        </p:nvSpPr>
        <p:spPr>
          <a:xfrm>
            <a:off x="1206007" y="3145240"/>
            <a:ext cx="833765" cy="1563954"/>
          </a:xfrm>
          <a:prstGeom prst="rect">
            <a:avLst/>
          </a:prstGeom>
          <a:noFill/>
          <a:effectLst/>
        </p:spPr>
        <p:txBody>
          <a:bodyPr wrap="square" rtlCol="0">
            <a:spAutoFit/>
          </a:bodyPr>
          <a:lstStyle/>
          <a:p>
            <a:pPr algn="ctr" fontAlgn="auto">
              <a:lnSpc>
                <a:spcPct val="130000"/>
              </a:lnSpc>
              <a:spcBef>
                <a:spcPts val="0"/>
              </a:spcBef>
              <a:spcAft>
                <a:spcPts val="0"/>
              </a:spcAft>
              <a:defRPr/>
            </a:pPr>
            <a:r>
              <a:rPr lang="en-US" altLang="zh-CN" sz="8000" b="1" kern="0" dirty="0">
                <a:solidFill>
                  <a:sysClr val="window" lastClr="FFFFFF"/>
                </a:solidFill>
                <a:effectLst>
                  <a:innerShdw blurRad="63500" dist="50800" dir="135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2</a:t>
            </a:r>
            <a:endParaRPr lang="zh-CN" altLang="en-US" sz="8000" b="1" kern="0" dirty="0">
              <a:solidFill>
                <a:sysClr val="window" lastClr="FFFFFF"/>
              </a:solidFill>
              <a:effectLst>
                <a:innerShdw blurRad="63500" dist="50800" dir="135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TextBox 27"/>
          <p:cNvSpPr txBox="1"/>
          <p:nvPr/>
        </p:nvSpPr>
        <p:spPr>
          <a:xfrm>
            <a:off x="1782000" y="4729220"/>
            <a:ext cx="833765" cy="1563954"/>
          </a:xfrm>
          <a:prstGeom prst="rect">
            <a:avLst/>
          </a:prstGeom>
          <a:noFill/>
          <a:effectLst/>
        </p:spPr>
        <p:txBody>
          <a:bodyPr wrap="square" rtlCol="0">
            <a:spAutoFit/>
          </a:bodyPr>
          <a:lstStyle/>
          <a:p>
            <a:pPr algn="ctr" fontAlgn="auto">
              <a:lnSpc>
                <a:spcPct val="130000"/>
              </a:lnSpc>
              <a:spcBef>
                <a:spcPts val="0"/>
              </a:spcBef>
              <a:spcAft>
                <a:spcPts val="0"/>
              </a:spcAft>
              <a:defRPr/>
            </a:pPr>
            <a:r>
              <a:rPr lang="en-US" altLang="zh-CN" sz="8000" b="1" kern="0" dirty="0">
                <a:solidFill>
                  <a:sysClr val="window" lastClr="FFFFFF"/>
                </a:solidFill>
                <a:effectLst>
                  <a:innerShdw blurRad="63500" dist="50800" dir="135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3</a:t>
            </a:r>
            <a:endParaRPr lang="zh-CN" altLang="en-US" sz="8000" b="1" kern="0" dirty="0">
              <a:solidFill>
                <a:sysClr val="window" lastClr="FFFFFF"/>
              </a:solidFill>
              <a:effectLst>
                <a:innerShdw blurRad="63500" dist="50800" dir="135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TextBox 28"/>
          <p:cNvSpPr txBox="1"/>
          <p:nvPr/>
        </p:nvSpPr>
        <p:spPr>
          <a:xfrm>
            <a:off x="2543860" y="1801574"/>
            <a:ext cx="1475982" cy="418961"/>
          </a:xfrm>
          <a:prstGeom prst="rect">
            <a:avLst/>
          </a:prstGeom>
          <a:noFill/>
        </p:spPr>
        <p:txBody>
          <a:bodyPr wrap="square" rtlCol="0">
            <a:spAutoFit/>
          </a:bodyPr>
          <a:lstStyle/>
          <a:p>
            <a:pP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0" name="TextBox 29"/>
          <p:cNvSpPr txBox="1"/>
          <p:nvPr/>
        </p:nvSpPr>
        <p:spPr>
          <a:xfrm>
            <a:off x="2528876" y="2194507"/>
            <a:ext cx="3149041" cy="652486"/>
          </a:xfrm>
          <a:prstGeom prst="rect">
            <a:avLst/>
          </a:prstGeom>
          <a:noFill/>
        </p:spPr>
        <p:txBody>
          <a:bodyPr wrap="square" rtlCol="0">
            <a:spAutoFit/>
          </a:bodyPr>
          <a:lstStyle/>
          <a:p>
            <a:pPr fontAlgn="auto">
              <a:lnSpc>
                <a:spcPct val="130000"/>
              </a:lnSpc>
              <a:spcBef>
                <a:spcPts val="0"/>
              </a:spcBef>
              <a:spcAft>
                <a:spcPts val="0"/>
              </a:spcAft>
              <a:defRPr/>
            </a:pPr>
            <a:r>
              <a:rPr lang="zh-CN" altLang="en-US" sz="1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点击添加相关标题文字点击添加相关标题文字点击添加相关标题</a:t>
            </a:r>
            <a:r>
              <a:rPr lang="zh-CN" altLang="en-US" sz="1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a:t>
            </a:r>
            <a:endParaRPr lang="en-US" altLang="zh-CN" sz="1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TextBox 30"/>
          <p:cNvSpPr txBox="1"/>
          <p:nvPr/>
        </p:nvSpPr>
        <p:spPr>
          <a:xfrm>
            <a:off x="2100860" y="3437394"/>
            <a:ext cx="1475982" cy="418961"/>
          </a:xfrm>
          <a:prstGeom prst="rect">
            <a:avLst/>
          </a:prstGeom>
          <a:noFill/>
        </p:spPr>
        <p:txBody>
          <a:bodyPr wrap="square" rtlCol="0">
            <a:spAutoFit/>
          </a:bodyPr>
          <a:lstStyle/>
          <a:p>
            <a:pPr fontAlgn="auto">
              <a:lnSpc>
                <a:spcPct val="130000"/>
              </a:lnSpc>
              <a:spcBef>
                <a:spcPts val="0"/>
              </a:spcBef>
              <a:spcAft>
                <a:spcPts val="0"/>
              </a:spcAft>
              <a:defRPr/>
            </a:pPr>
            <a:r>
              <a:rPr lang="zh-CN" altLang="en-US" b="1" kern="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TextBox 31"/>
          <p:cNvSpPr txBox="1"/>
          <p:nvPr/>
        </p:nvSpPr>
        <p:spPr>
          <a:xfrm>
            <a:off x="2085876" y="3840265"/>
            <a:ext cx="3941031" cy="652486"/>
          </a:xfrm>
          <a:prstGeom prst="rect">
            <a:avLst/>
          </a:prstGeom>
          <a:noFill/>
        </p:spPr>
        <p:txBody>
          <a:bodyPr wrap="square" rtlCol="0">
            <a:spAutoFit/>
          </a:bodyPr>
          <a:lstStyle/>
          <a:p>
            <a:pPr fontAlgn="auto">
              <a:lnSpc>
                <a:spcPct val="130000"/>
              </a:lnSpc>
              <a:spcBef>
                <a:spcPts val="0"/>
              </a:spcBef>
              <a:spcAft>
                <a:spcPts val="0"/>
              </a:spcAft>
              <a:defRPr/>
            </a:pPr>
            <a:r>
              <a:rPr lang="zh-CN" altLang="en-US" sz="1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点击添加相关标题文字点击添加相关标题文字点击添加相关标题文字点击添加相关标题文字</a:t>
            </a:r>
            <a:endParaRPr lang="en-US" altLang="zh-CN" sz="1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TextBox 32"/>
          <p:cNvSpPr txBox="1"/>
          <p:nvPr/>
        </p:nvSpPr>
        <p:spPr>
          <a:xfrm>
            <a:off x="2627163" y="5043952"/>
            <a:ext cx="1475982" cy="418961"/>
          </a:xfrm>
          <a:prstGeom prst="rect">
            <a:avLst/>
          </a:prstGeom>
          <a:noFill/>
        </p:spPr>
        <p:txBody>
          <a:bodyPr wrap="square" rtlCol="0">
            <a:spAutoFit/>
          </a:bodyPr>
          <a:lstStyle/>
          <a:p>
            <a:pPr fontAlgn="auto">
              <a:lnSpc>
                <a:spcPct val="130000"/>
              </a:lnSpc>
              <a:spcBef>
                <a:spcPts val="0"/>
              </a:spcBef>
              <a:spcAft>
                <a:spcPts val="0"/>
              </a:spcAft>
              <a:defRPr/>
            </a:pPr>
            <a:r>
              <a:rPr lang="zh-CN" altLang="en-US" b="1" kern="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文字标题</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TextBox 33"/>
          <p:cNvSpPr txBox="1"/>
          <p:nvPr/>
        </p:nvSpPr>
        <p:spPr>
          <a:xfrm>
            <a:off x="2612179" y="5436884"/>
            <a:ext cx="3149041" cy="626454"/>
          </a:xfrm>
          <a:prstGeom prst="rect">
            <a:avLst/>
          </a:prstGeom>
          <a:noFill/>
        </p:spPr>
        <p:txBody>
          <a:bodyPr wrap="square" rtlCol="0">
            <a:spAutoFit/>
          </a:bodyPr>
          <a:lstStyle/>
          <a:p>
            <a:pPr fontAlgn="auto">
              <a:lnSpc>
                <a:spcPct val="130000"/>
              </a:lnSpc>
              <a:spcBef>
                <a:spcPts val="0"/>
              </a:spcBef>
              <a:spcAft>
                <a:spcPts val="0"/>
              </a:spcAft>
              <a:defRPr/>
            </a:pPr>
            <a:r>
              <a:rPr lang="zh-CN" altLang="en-US" sz="1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点击添加相关标题文字点击添加相关标题文字点击添加相关标题</a:t>
            </a:r>
            <a:r>
              <a:rPr lang="zh-CN" altLang="en-US" sz="1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文字</a:t>
            </a:r>
            <a:endParaRPr lang="en-US" altLang="zh-CN" sz="1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TextBox 20"/>
          <p:cNvSpPr txBox="1"/>
          <p:nvPr/>
        </p:nvSpPr>
        <p:spPr bwMode="auto">
          <a:xfrm>
            <a:off x="6437854" y="1929277"/>
            <a:ext cx="5031287" cy="997592"/>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5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点击添加文字标题点击添加文字标题点击添加文字标题点击添加文字标题点击添加文字标题点击添加文字标题点击添加文字标题点击添加文字标题</a:t>
            </a:r>
            <a:endParaRPr lang="zh-CN" altLang="en-US" sz="15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TextBox 19"/>
          <p:cNvSpPr txBox="1">
            <a:spLocks noChangeArrowheads="1"/>
          </p:cNvSpPr>
          <p:nvPr/>
        </p:nvSpPr>
        <p:spPr bwMode="auto">
          <a:xfrm>
            <a:off x="6437854" y="1524193"/>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TextBox 20"/>
          <p:cNvSpPr txBox="1"/>
          <p:nvPr/>
        </p:nvSpPr>
        <p:spPr bwMode="auto">
          <a:xfrm>
            <a:off x="6437854" y="3742354"/>
            <a:ext cx="5031287" cy="997592"/>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5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点击添加文字标题点击添加文字标题点击添加文字标题点击添加文字标题点击添加文字标题点击添加文字标题点击添加文字标题点击添加文字标题</a:t>
            </a:r>
            <a:endParaRPr lang="zh-CN" altLang="en-US" sz="15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TextBox 19"/>
          <p:cNvSpPr txBox="1">
            <a:spLocks noChangeArrowheads="1"/>
          </p:cNvSpPr>
          <p:nvPr/>
        </p:nvSpPr>
        <p:spPr bwMode="auto">
          <a:xfrm>
            <a:off x="6437854" y="3337270"/>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TextBox 20"/>
          <p:cNvSpPr txBox="1"/>
          <p:nvPr/>
        </p:nvSpPr>
        <p:spPr bwMode="auto">
          <a:xfrm>
            <a:off x="6437854" y="5384972"/>
            <a:ext cx="5031287" cy="997592"/>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50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点击添加文字标题点击添加文字标题点击添加文字标题点击添加文字标题点击添加文字标题点击添加文字标题点击添加文字标题点击添加文字标题</a:t>
            </a:r>
            <a:endParaRPr lang="zh-CN" altLang="en-US" sz="1500"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TextBox 19"/>
          <p:cNvSpPr txBox="1">
            <a:spLocks noChangeArrowheads="1"/>
          </p:cNvSpPr>
          <p:nvPr/>
        </p:nvSpPr>
        <p:spPr bwMode="auto">
          <a:xfrm>
            <a:off x="6437854" y="4979888"/>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点击添加文字标题</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0" name="组合 49"/>
          <p:cNvGrpSpPr/>
          <p:nvPr/>
        </p:nvGrpSpPr>
        <p:grpSpPr>
          <a:xfrm>
            <a:off x="-23476" y="-94997"/>
            <a:ext cx="12892377" cy="7340492"/>
            <a:chOff x="-23476" y="-94997"/>
            <a:chExt cx="12892377" cy="7340492"/>
          </a:xfrm>
        </p:grpSpPr>
        <p:sp>
          <p:nvSpPr>
            <p:cNvPr id="51" name="矩形 5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52" name="组合 51"/>
            <p:cNvGrpSpPr/>
            <p:nvPr/>
          </p:nvGrpSpPr>
          <p:grpSpPr>
            <a:xfrm>
              <a:off x="-23476" y="-94997"/>
              <a:ext cx="12880639" cy="614978"/>
              <a:chOff x="-23476" y="-94997"/>
              <a:chExt cx="12880639" cy="614978"/>
            </a:xfrm>
          </p:grpSpPr>
          <p:sp>
            <p:nvSpPr>
              <p:cNvPr id="53" name="矩形 52"/>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4" name="矩形 53"/>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5"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工作不足</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6"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完成情况</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明年计划</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点击</a:t>
                </a: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添加标题</a:t>
                </a: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文字</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5939057" y="-42490"/>
                <a:ext cx="1281515" cy="50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工作概述</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trips(downLeft)">
                                      <p:cBhvr>
                                        <p:cTn id="26" dur="500"/>
                                        <p:tgtEl>
                                          <p:spTgt spid="2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Left)">
                                      <p:cBhvr>
                                        <p:cTn id="29" dur="500"/>
                                        <p:tgtEl>
                                          <p:spTgt spid="27"/>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down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250"/>
                                        <p:tgtEl>
                                          <p:spTgt spid="2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25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25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250"/>
                                        <p:tgtEl>
                                          <p:spTgt spid="3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arn(inVertical)">
                                      <p:cBhvr>
                                        <p:cTn id="49" dur="250"/>
                                        <p:tgtEl>
                                          <p:spTgt spid="3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25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ppt_x"/>
                                          </p:val>
                                        </p:tav>
                                        <p:tav tm="100000">
                                          <p:val>
                                            <p:strVal val="#ppt_x"/>
                                          </p:val>
                                        </p:tav>
                                      </p:tavLst>
                                    </p:anim>
                                    <p:anim calcmode="lin" valueType="num">
                                      <p:cBhvr additive="base">
                                        <p:cTn id="67" dur="500" fill="hold"/>
                                        <p:tgtEl>
                                          <p:spTgt spid="36"/>
                                        </p:tgtEl>
                                        <p:attrNameLst>
                                          <p:attrName>ppt_y</p:attrName>
                                        </p:attrNameLst>
                                      </p:cBhvr>
                                      <p:tavLst>
                                        <p:tav tm="0">
                                          <p:val>
                                            <p:strVal val="1+#ppt_h/2"/>
                                          </p:val>
                                        </p:tav>
                                        <p:tav tm="100000">
                                          <p:val>
                                            <p:strVal val="#ppt_y"/>
                                          </p:val>
                                        </p:tav>
                                      </p:tavLst>
                                    </p:anim>
                                  </p:childTnLst>
                                </p:cTn>
                              </p:par>
                              <p:par>
                                <p:cTn id="68" presetID="22" presetClass="entr" presetSubtype="4"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 presetClass="entr" presetSubtype="4"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18" grpId="0"/>
      <p:bldP spid="19" grpId="0"/>
      <p:bldP spid="36" grpId="0"/>
      <p:bldP spid="37" grpId="0"/>
      <p:bldP spid="38" grpId="0"/>
      <p:bldP spid="39" grpId="0"/>
    </p:bldLst>
  </p:timing>
</p:sld>
</file>

<file path=ppt/tags/tag1.xml><?xml version="1.0" encoding="utf-8"?>
<p:tagLst xmlns:p="http://schemas.openxmlformats.org/presentationml/2006/main">
  <p:tag name="ISPRING_PRESENTATION_TITLE" val="bsl001"/>
</p:tagLst>
</file>

<file path=ppt/theme/theme1.xml><?xml version="1.0" encoding="utf-8"?>
<a:theme xmlns:a="http://schemas.openxmlformats.org/drawingml/2006/main" name="ppt ">
  <a:themeElements>
    <a:clrScheme name="自定义 14">
      <a:dk1>
        <a:sysClr val="windowText" lastClr="000000"/>
      </a:dk1>
      <a:lt1>
        <a:sysClr val="window" lastClr="FFFFFF"/>
      </a:lt1>
      <a:dk2>
        <a:srgbClr val="212745"/>
      </a:dk2>
      <a:lt2>
        <a:srgbClr val="B4DCFA"/>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D78C9"/>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7598</Words>
  <Application>WPS 演示</Application>
  <PresentationFormat>自定义</PresentationFormat>
  <Paragraphs>901</Paragraphs>
  <Slides>30</Slides>
  <Notes>29</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30</vt:i4>
      </vt:variant>
    </vt:vector>
  </HeadingPairs>
  <TitlesOfParts>
    <vt:vector size="54" baseType="lpstr">
      <vt:lpstr>Arial</vt:lpstr>
      <vt:lpstr>宋体</vt:lpstr>
      <vt:lpstr>Wingdings</vt:lpstr>
      <vt:lpstr>Calibri</vt:lpstr>
      <vt:lpstr>Calibri</vt:lpstr>
      <vt:lpstr>Franklin Gothic Book</vt:lpstr>
      <vt:lpstr>黑体</vt:lpstr>
      <vt:lpstr>Franklin Gothic Medium</vt:lpstr>
      <vt:lpstr>微软雅黑</vt:lpstr>
      <vt:lpstr>SF Orson Casual Heavy</vt:lpstr>
      <vt:lpstr>幼圆</vt:lpstr>
      <vt:lpstr>Impact</vt:lpstr>
      <vt:lpstr>方正正中黑简体</vt:lpstr>
      <vt:lpstr>时尚中黑简体</vt:lpstr>
      <vt:lpstr>Segoe Print</vt:lpstr>
      <vt:lpstr>仿宋_GB2312</vt:lpstr>
      <vt:lpstr>Arial Unicode MS</vt:lpstr>
      <vt:lpstr>Verdana</vt:lpstr>
      <vt:lpstr>MS PGothic</vt:lpstr>
      <vt:lpstr>Arial</vt:lpstr>
      <vt:lpstr>仿宋</vt:lpstr>
      <vt:lpstr>Calibri Light</vt:lpstr>
      <vt:lpstr>ppt </vt:lpstr>
      <vt:lpstr>ppt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lastModifiedBy> </cp:lastModifiedBy>
  <cp:revision>2</cp:revision>
  <dcterms:created xsi:type="dcterms:W3CDTF">2016-09-27T14:45:00Z</dcterms:created>
  <dcterms:modified xsi:type="dcterms:W3CDTF">2019-09-23T06:57:11Z</dcterms:modified>
  <cp:category/>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