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494" r:id="rId4"/>
    <p:sldId id="263" r:id="rId5"/>
    <p:sldId id="476" r:id="rId6"/>
    <p:sldId id="477" r:id="rId7"/>
    <p:sldId id="267" r:id="rId8"/>
    <p:sldId id="495" r:id="rId9"/>
    <p:sldId id="286" r:id="rId10"/>
    <p:sldId id="478" r:id="rId11"/>
    <p:sldId id="276" r:id="rId12"/>
    <p:sldId id="261" r:id="rId13"/>
    <p:sldId id="496" r:id="rId14"/>
    <p:sldId id="475" r:id="rId15"/>
    <p:sldId id="284" r:id="rId16"/>
    <p:sldId id="260" r:id="rId17"/>
    <p:sldId id="282" r:id="rId18"/>
    <p:sldId id="497" r:id="rId19"/>
    <p:sldId id="473" r:id="rId20"/>
    <p:sldId id="265" r:id="rId21"/>
    <p:sldId id="277" r:id="rId22"/>
    <p:sldId id="474" r:id="rId23"/>
    <p:sldId id="488" r:id="rId24"/>
    <p:sldId id="498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-1188" y="-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C77CD-EDB3-42FA-992A-54151BB2391E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7A10-50DE-4910-8952-1000156001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7A10-50DE-4910-8952-10001560012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F226E-9A7E-49FD-BDDB-8B6C2B9521A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F226E-9A7E-49FD-BDDB-8B6C2B9521A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F226E-9A7E-49FD-BDDB-8B6C2B9521A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7A10-50DE-4910-8952-10001560012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F226E-9A7E-49FD-BDDB-8B6C2B9521A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E478-20BE-4A39-80F5-C1C819C9E410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7A10-50DE-4910-8952-10001560012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F226E-9A7E-49FD-BDDB-8B6C2B9521A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7A10-50DE-4910-8952-10001560012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F226E-9A7E-49FD-BDDB-8B6C2B9521A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E478-20BE-4A39-80F5-C1C819C9E410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F226E-9A7E-49FD-BDDB-8B6C2B9521A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7A10-50DE-4910-8952-10001560012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7A10-50DE-4910-8952-10001560012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F226E-9A7E-49FD-BDDB-8B6C2B9521A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F226E-9A7E-49FD-BDDB-8B6C2B9521A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7A10-50DE-4910-8952-10001560012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9E59-5D50-489F-B019-D8A58A8827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48485" y="643112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85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1143704"/>
            <a:ext cx="5240852" cy="42711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94173" y="4493548"/>
            <a:ext cx="3195115" cy="80957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262131" y="626959"/>
            <a:ext cx="2929869" cy="37301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1" y="45189"/>
            <a:ext cx="2593693" cy="5281463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703385" y="476309"/>
            <a:ext cx="10785230" cy="5905383"/>
          </a:xfrm>
          <a:prstGeom prst="roundRect">
            <a:avLst>
              <a:gd name="adj" fmla="val 4086"/>
            </a:avLst>
          </a:prstGeom>
          <a:solidFill>
            <a:srgbClr val="423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矩形: 圆角 18"/>
          <p:cNvSpPr/>
          <p:nvPr userDrawn="1"/>
        </p:nvSpPr>
        <p:spPr>
          <a:xfrm>
            <a:off x="998416" y="768839"/>
            <a:ext cx="10195169" cy="5320323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7" cstate="screen"/>
          <a:srcRect t="-1" b="-5171"/>
          <a:stretch>
            <a:fillRect/>
          </a:stretch>
        </p:blipFill>
        <p:spPr>
          <a:xfrm>
            <a:off x="8864149" y="5326652"/>
            <a:ext cx="3327851" cy="129151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636250" y="5082809"/>
            <a:ext cx="1409700" cy="80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jpeg"/><Relationship Id="rId5" Type="http://schemas.microsoft.com/office/2007/relationships/hdphoto" Target="../media/hdphoto1.wdp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30" y="3826092"/>
            <a:ext cx="4438650" cy="8286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540" y="3447838"/>
            <a:ext cx="3219450" cy="8191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1745362"/>
            <a:ext cx="12192000" cy="51126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2930" y="1162659"/>
            <a:ext cx="8207120" cy="40451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573855" y="5008487"/>
            <a:ext cx="7618144" cy="18495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4909144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76216" y="0"/>
            <a:ext cx="3915784" cy="438912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2686050" cy="15716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450" y="1862763"/>
            <a:ext cx="2047875" cy="5238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55380" y="4198862"/>
            <a:ext cx="2819400" cy="7143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5189" y="4041231"/>
            <a:ext cx="1743075" cy="12382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1" y="4389120"/>
            <a:ext cx="4388772" cy="24688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25884" y="3452601"/>
            <a:ext cx="1409700" cy="80962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-1" y="5381561"/>
            <a:ext cx="4315009" cy="1447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91933" y="2955965"/>
            <a:ext cx="3200876" cy="19442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夫君子之行，静以修身，俭以养德。夫君子之行，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静以修身，俭以养德。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夫君子之行，静以修身，俭以养德。夫君子之行，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静以修身，俭以养德。</a:t>
            </a:r>
            <a:endParaRPr lang="zh-CN" altLang="en-US" sz="14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0" y="2109776"/>
            <a:ext cx="2152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cs typeface="+mn-ea"/>
                <a:sym typeface="+mn-lt"/>
              </a:rPr>
              <a:t>夫君子之行，静以修身。</a:t>
            </a:r>
            <a:endParaRPr lang="en-US" altLang="zh-CN" sz="1400" b="1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63897" y="2123972"/>
            <a:ext cx="272970" cy="2793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97015" y="1282277"/>
            <a:ext cx="3269172" cy="3057804"/>
          </a:xfrm>
          <a:prstGeom prst="rect">
            <a:avLst/>
          </a:prstGeom>
        </p:spPr>
      </p:pic>
      <p:pic>
        <p:nvPicPr>
          <p:cNvPr id="12" name="图片 11" descr="dd0e88cf6e08174c83962602a5c72f4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19872" y="4218951"/>
            <a:ext cx="3044644" cy="1957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245" y="2414606"/>
            <a:ext cx="5601533" cy="40574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静以修身，俭以养德。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静以修身，俭以养德。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俭以养德。夫君子之行，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静以修身，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静以修身，俭以养德。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静以修身，俭以养德。</a:t>
            </a:r>
            <a:endParaRPr lang="zh-CN" altLang="en-US" sz="11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静以修身，俭以养德。夫君子之行，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静以修身，俭以养德。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俭以养德。夫君子之行，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静以修身，俭以养德。</a:t>
            </a:r>
            <a:endParaRPr lang="zh-CN" altLang="en-US" sz="11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11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11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60854" y="1494922"/>
            <a:ext cx="3941181" cy="3941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52999" y="1277815"/>
            <a:ext cx="3094892" cy="430237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7" name="直接连接符 6"/>
          <p:cNvCxnSpPr>
            <a:stCxn id="5" idx="0"/>
            <a:endCxn id="5" idx="2"/>
          </p:cNvCxnSpPr>
          <p:nvPr/>
        </p:nvCxnSpPr>
        <p:spPr>
          <a:xfrm>
            <a:off x="9200445" y="1277815"/>
            <a:ext cx="0" cy="430237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414998" y="1266092"/>
            <a:ext cx="0" cy="430237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974168" y="1277815"/>
            <a:ext cx="0" cy="430237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940159" y="2813539"/>
            <a:ext cx="369332" cy="2590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78712" y="2813539"/>
            <a:ext cx="369332" cy="2590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52434" y="2813539"/>
            <a:ext cx="369332" cy="2590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229174" y="2813539"/>
            <a:ext cx="369332" cy="2590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02051" y="1688124"/>
            <a:ext cx="430887" cy="1031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>
                <a:solidFill>
                  <a:schemeClr val="dk1"/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87497" y="1688124"/>
            <a:ext cx="430887" cy="1031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>
                <a:solidFill>
                  <a:schemeClr val="dk1"/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61219" y="1688123"/>
            <a:ext cx="430887" cy="1031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>
                <a:solidFill>
                  <a:schemeClr val="dk1"/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167619" y="1699846"/>
            <a:ext cx="430887" cy="1031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>
                <a:solidFill>
                  <a:schemeClr val="dk1"/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6895641" y="3417277"/>
            <a:ext cx="4475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dk1"/>
                </a:solidFill>
                <a:cs typeface="+mn-ea"/>
                <a:sym typeface="+mn-lt"/>
              </a:rPr>
              <a:t>夫君子之行</a:t>
            </a:r>
            <a:endParaRPr lang="en-US" altLang="zh-CN" sz="1400" b="1" dirty="0">
              <a:solidFill>
                <a:schemeClr val="dk1"/>
              </a:solidFill>
              <a:cs typeface="+mn-ea"/>
              <a:sym typeface="+mn-lt"/>
            </a:endParaRPr>
          </a:p>
          <a:p>
            <a:r>
              <a:rPr lang="zh-CN" altLang="en-US" sz="1400" b="1" dirty="0">
                <a:solidFill>
                  <a:schemeClr val="dk1"/>
                </a:solidFill>
                <a:cs typeface="+mn-ea"/>
                <a:sym typeface="+mn-lt"/>
              </a:rPr>
              <a:t>，静以修身</a:t>
            </a:r>
            <a:endParaRPr lang="en-US" altLang="zh-CN" sz="1400" b="1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96251" y="5338901"/>
            <a:ext cx="272970" cy="27938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9701" y="148307"/>
            <a:ext cx="6593033" cy="5330463"/>
            <a:chOff x="-164354" y="-326574"/>
            <a:chExt cx="7615231" cy="6156909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164354" y="-326574"/>
              <a:ext cx="4792224" cy="4792224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378133" y="951997"/>
              <a:ext cx="2942793" cy="2942793"/>
            </a:xfrm>
            <a:prstGeom prst="rect">
              <a:avLst/>
            </a:prstGeom>
          </p:spPr>
        </p:pic>
        <p:pic>
          <p:nvPicPr>
            <p:cNvPr id="24" name="图片 23" descr="a2e8ce772b5cdf28c28c29c3d52b38b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1892" y="57307"/>
              <a:ext cx="3308985" cy="4702810"/>
            </a:xfrm>
            <a:prstGeom prst="rect">
              <a:avLst/>
            </a:prstGeom>
          </p:spPr>
        </p:pic>
        <p:pic>
          <p:nvPicPr>
            <p:cNvPr id="25" name="图片 24" descr="a2e8ce772b5cdf28c28c29c3d52b38b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378133" y="2817193"/>
              <a:ext cx="1918335" cy="2726055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471341" y="3689898"/>
              <a:ext cx="2140437" cy="214043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1745362"/>
            <a:ext cx="12192000" cy="51126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573855" y="5008487"/>
            <a:ext cx="7618144" cy="18495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712" y="-597409"/>
            <a:ext cx="6876288" cy="770748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21" y="1209820"/>
            <a:ext cx="2047875" cy="523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843" y="4988778"/>
            <a:ext cx="4438650" cy="828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6204" y="3027166"/>
            <a:ext cx="3219450" cy="819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0" y="5512652"/>
            <a:ext cx="5541488" cy="13453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0" y="1"/>
            <a:ext cx="5472060" cy="68579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219450" cy="188372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4447" y="1493284"/>
            <a:ext cx="1743075" cy="123825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6754866" y="751800"/>
            <a:ext cx="3866147" cy="5586622"/>
          </a:xfrm>
          <a:prstGeom prst="rect">
            <a:avLst/>
          </a:prstGeom>
          <a:solidFill>
            <a:srgbClr val="FCFCFE"/>
          </a:solidFill>
          <a:ln w="127000">
            <a:noFill/>
          </a:ln>
          <a:effectLst>
            <a:outerShdw blurRad="495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166084" y="1526592"/>
            <a:ext cx="8002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第</a:t>
            </a:r>
            <a:endParaRPr lang="en-US" altLang="zh-CN" sz="4800" dirty="0">
              <a:cs typeface="+mn-ea"/>
              <a:sym typeface="+mn-lt"/>
            </a:endParaRPr>
          </a:p>
          <a:p>
            <a:r>
              <a:rPr lang="zh-CN" altLang="en-US" sz="4800" dirty="0">
                <a:cs typeface="+mn-ea"/>
                <a:sym typeface="+mn-lt"/>
              </a:rPr>
              <a:t>壹</a:t>
            </a:r>
            <a:endParaRPr lang="en-US" altLang="zh-CN" sz="4800" dirty="0">
              <a:cs typeface="+mn-ea"/>
              <a:sym typeface="+mn-lt"/>
            </a:endParaRPr>
          </a:p>
          <a:p>
            <a:r>
              <a:rPr lang="zh-CN" altLang="en-US" sz="4800" dirty="0">
                <a:cs typeface="+mn-ea"/>
                <a:sym typeface="+mn-lt"/>
              </a:rPr>
              <a:t>章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127312" y="1627951"/>
            <a:ext cx="1107996" cy="3647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请输入文字内容请输入文字内容请输入文字内容</a:t>
            </a:r>
          </a:p>
        </p:txBody>
      </p:sp>
      <p:sp>
        <p:nvSpPr>
          <p:cNvPr id="54" name="矩形 53"/>
          <p:cNvSpPr/>
          <p:nvPr/>
        </p:nvSpPr>
        <p:spPr>
          <a:xfrm>
            <a:off x="7099771" y="1102700"/>
            <a:ext cx="3176337" cy="48848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8220" y="5296575"/>
            <a:ext cx="1409700" cy="80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104 -0.12338 L 3.125E-6 1.48148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1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104 -0.12338 L 3.125E-6 1.48148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21282" y="1447903"/>
            <a:ext cx="4475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静</a:t>
            </a:r>
            <a:endParaRPr lang="en-US" altLang="zh-CN" sz="3200" b="1" dirty="0">
              <a:cs typeface="+mn-ea"/>
              <a:sym typeface="+mn-lt"/>
            </a:endParaRPr>
          </a:p>
          <a:p>
            <a:endParaRPr lang="en-US" altLang="zh-CN" sz="3200" b="1" dirty="0">
              <a:cs typeface="+mn-ea"/>
              <a:sym typeface="+mn-lt"/>
            </a:endParaRPr>
          </a:p>
          <a:p>
            <a:r>
              <a:rPr lang="zh-CN" altLang="en-US" sz="3200" b="1" dirty="0">
                <a:cs typeface="+mn-ea"/>
                <a:sym typeface="+mn-lt"/>
              </a:rPr>
              <a:t>以</a:t>
            </a:r>
            <a:endParaRPr lang="en-US" altLang="zh-CN" sz="3200" b="1" dirty="0">
              <a:cs typeface="+mn-ea"/>
              <a:sym typeface="+mn-lt"/>
            </a:endParaRPr>
          </a:p>
          <a:p>
            <a:endParaRPr lang="en-US" altLang="zh-CN" sz="3200" b="1" dirty="0">
              <a:cs typeface="+mn-ea"/>
              <a:sym typeface="+mn-lt"/>
            </a:endParaRPr>
          </a:p>
          <a:p>
            <a:r>
              <a:rPr lang="zh-CN" altLang="en-US" sz="3200" b="1" dirty="0">
                <a:cs typeface="+mn-ea"/>
                <a:sym typeface="+mn-lt"/>
              </a:rPr>
              <a:t>修</a:t>
            </a:r>
            <a:endParaRPr lang="en-US" altLang="zh-CN" sz="3200" b="1" dirty="0">
              <a:cs typeface="+mn-ea"/>
              <a:sym typeface="+mn-lt"/>
            </a:endParaRPr>
          </a:p>
          <a:p>
            <a:endParaRPr lang="en-US" altLang="zh-CN" sz="3200" b="1" dirty="0">
              <a:cs typeface="+mn-ea"/>
              <a:sym typeface="+mn-lt"/>
            </a:endParaRPr>
          </a:p>
          <a:p>
            <a:r>
              <a:rPr lang="zh-CN" altLang="en-US" sz="3200" b="1" dirty="0">
                <a:cs typeface="+mn-ea"/>
                <a:sym typeface="+mn-lt"/>
              </a:rPr>
              <a:t>身</a:t>
            </a:r>
            <a:endParaRPr lang="en-US" altLang="zh-CN" sz="3200" b="1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0172" y="2512014"/>
            <a:ext cx="2400657" cy="3259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夫君子之行，静以修身，俭以养德。夫君子之行，静以修身，俭以养德。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08552" y="5124393"/>
            <a:ext cx="272970" cy="2793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313494" y="767615"/>
            <a:ext cx="2633907" cy="44964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29511" y="3832302"/>
            <a:ext cx="4331940" cy="2058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1304" y="2524986"/>
            <a:ext cx="8309967" cy="4814598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花纤云弄巧，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飞星传恨，</a:t>
            </a: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银汉迢迢暗度。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金风玉露一相逢，</a:t>
            </a: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便胜却、人间无数。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柔情似水，</a:t>
            </a: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佳期如梦，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忍顾鹊桥归路。</a:t>
            </a: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两情若是久长时，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又岂在朝朝暮暮。</a:t>
            </a:r>
          </a:p>
          <a:p>
            <a:pPr>
              <a:lnSpc>
                <a:spcPct val="200000"/>
              </a:lnSpc>
            </a:pP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72846" y="1450719"/>
            <a:ext cx="225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鹊 桥 仙</a:t>
            </a:r>
          </a:p>
        </p:txBody>
      </p:sp>
      <p:pic>
        <p:nvPicPr>
          <p:cNvPr id="10" name="图片 9" descr="33171772a6f60b8fd7a35d7ac9d555a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00000">
            <a:off x="798288" y="455874"/>
            <a:ext cx="3249884" cy="2164537"/>
          </a:xfrm>
          <a:prstGeom prst="rect">
            <a:avLst/>
          </a:prstGeom>
        </p:spPr>
      </p:pic>
      <p:pic>
        <p:nvPicPr>
          <p:cNvPr id="11" name="图片 10" descr="a22c3c5720edaed2eebed4df9a068d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04721" y="3422586"/>
            <a:ext cx="2552660" cy="2695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790854" y="1682777"/>
            <a:ext cx="6001643" cy="37350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u="sng" dirty="0">
                <a:cs typeface="+mn-ea"/>
                <a:sym typeface="+mn-lt"/>
              </a:rPr>
              <a:t>     七夕，原名为乞巧节。七夕乞巧，这个节日起源于汉代。</a:t>
            </a:r>
          </a:p>
          <a:p>
            <a:pPr>
              <a:lnSpc>
                <a:spcPct val="150000"/>
              </a:lnSpc>
            </a:pPr>
            <a:r>
              <a:rPr lang="zh-CN" altLang="en-US" sz="2100" u="sng" dirty="0">
                <a:cs typeface="+mn-ea"/>
                <a:sym typeface="+mn-lt"/>
              </a:rPr>
              <a:t>　 七夕最早来源于人们对自然的崇拜。至少在三四千年前，有关牵牛星织女星的记载就有了。人们对星星的崇拜远不止是牵牛星和织女星。天空中北斗七星最亮，可供夜间辨别方向。北斗七星的第一颗星叫魁星，又称魁首。古时候中状元叫“大魁天下士”，于是读书人把七夕叫“晒书节”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043003" y="1539857"/>
            <a:ext cx="793789" cy="3643085"/>
            <a:chOff x="8043003" y="1539857"/>
            <a:chExt cx="793789" cy="3643085"/>
          </a:xfrm>
          <a:solidFill>
            <a:schemeClr val="tx1"/>
          </a:solidFill>
        </p:grpSpPr>
        <p:sp>
          <p:nvSpPr>
            <p:cNvPr id="16" name="椭圆 15"/>
            <p:cNvSpPr/>
            <p:nvPr/>
          </p:nvSpPr>
          <p:spPr>
            <a:xfrm>
              <a:off x="8043003" y="1539857"/>
              <a:ext cx="793789" cy="793789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七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8043003" y="2489622"/>
              <a:ext cx="793789" cy="793789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夕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8043003" y="4389153"/>
              <a:ext cx="793789" cy="793789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来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8043003" y="3439387"/>
              <a:ext cx="793789" cy="793789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由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25149" y="2202840"/>
            <a:ext cx="2837254" cy="4060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ChangeAspect="1"/>
          </p:cNvSpPr>
          <p:nvPr/>
        </p:nvSpPr>
        <p:spPr>
          <a:xfrm rot="5400000">
            <a:off x="5790552" y="3057113"/>
            <a:ext cx="3137057" cy="1620000"/>
          </a:xfrm>
          <a:custGeom>
            <a:avLst/>
            <a:gdLst>
              <a:gd name="connsiteX0" fmla="*/ 0 w 3137057"/>
              <a:gd name="connsiteY0" fmla="*/ 1799 h 1620000"/>
              <a:gd name="connsiteX1" fmla="*/ 0 w 3137057"/>
              <a:gd name="connsiteY1" fmla="*/ 0 h 1620000"/>
              <a:gd name="connsiteX2" fmla="*/ 1339 w 3137057"/>
              <a:gd name="connsiteY2" fmla="*/ 0 h 1620000"/>
              <a:gd name="connsiteX3" fmla="*/ 0 w 3137057"/>
              <a:gd name="connsiteY3" fmla="*/ 1620000 h 1620000"/>
              <a:gd name="connsiteX4" fmla="*/ 0 w 3137057"/>
              <a:gd name="connsiteY4" fmla="*/ 1618201 h 1620000"/>
              <a:gd name="connsiteX5" fmla="*/ 1339 w 3137057"/>
              <a:gd name="connsiteY5" fmla="*/ 1620000 h 1620000"/>
              <a:gd name="connsiteX6" fmla="*/ 311951 w 3137057"/>
              <a:gd name="connsiteY6" fmla="*/ 1373245 h 1620000"/>
              <a:gd name="connsiteX7" fmla="*/ 413703 w 3137057"/>
              <a:gd name="connsiteY7" fmla="*/ 1198907 h 1620000"/>
              <a:gd name="connsiteX8" fmla="*/ 673439 w 3137057"/>
              <a:gd name="connsiteY8" fmla="*/ 981655 h 1620000"/>
              <a:gd name="connsiteX9" fmla="*/ 810001 w 3137057"/>
              <a:gd name="connsiteY9" fmla="*/ 810000 h 1620000"/>
              <a:gd name="connsiteX10" fmla="*/ 673439 w 3137057"/>
              <a:gd name="connsiteY10" fmla="*/ 638344 h 1620000"/>
              <a:gd name="connsiteX11" fmla="*/ 413703 w 3137057"/>
              <a:gd name="connsiteY11" fmla="*/ 421092 h 1620000"/>
              <a:gd name="connsiteX12" fmla="*/ 311951 w 3137057"/>
              <a:gd name="connsiteY12" fmla="*/ 249437 h 1620000"/>
              <a:gd name="connsiteX13" fmla="*/ 61922 w 3137057"/>
              <a:gd name="connsiteY13" fmla="*/ 83481 h 1620000"/>
              <a:gd name="connsiteX14" fmla="*/ 1340 w 3137057"/>
              <a:gd name="connsiteY14" fmla="*/ 0 h 1620000"/>
              <a:gd name="connsiteX15" fmla="*/ 2328397 w 3137057"/>
              <a:gd name="connsiteY15" fmla="*/ 0 h 1620000"/>
              <a:gd name="connsiteX16" fmla="*/ 2639008 w 3137057"/>
              <a:gd name="connsiteY16" fmla="*/ 249437 h 1620000"/>
              <a:gd name="connsiteX17" fmla="*/ 2740760 w 3137057"/>
              <a:gd name="connsiteY17" fmla="*/ 421092 h 1620000"/>
              <a:gd name="connsiteX18" fmla="*/ 3000496 w 3137057"/>
              <a:gd name="connsiteY18" fmla="*/ 638345 h 1620000"/>
              <a:gd name="connsiteX19" fmla="*/ 3137057 w 3137057"/>
              <a:gd name="connsiteY19" fmla="*/ 810000 h 1620000"/>
              <a:gd name="connsiteX20" fmla="*/ 3000496 w 3137057"/>
              <a:gd name="connsiteY20" fmla="*/ 981656 h 1620000"/>
              <a:gd name="connsiteX21" fmla="*/ 2740760 w 3137057"/>
              <a:gd name="connsiteY21" fmla="*/ 1198908 h 1620000"/>
              <a:gd name="connsiteX22" fmla="*/ 2639008 w 3137057"/>
              <a:gd name="connsiteY22" fmla="*/ 1373246 h 1620000"/>
              <a:gd name="connsiteX23" fmla="*/ 2328397 w 3137057"/>
              <a:gd name="connsiteY23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37057" h="1620000">
                <a:moveTo>
                  <a:pt x="0" y="1799"/>
                </a:moveTo>
                <a:lnTo>
                  <a:pt x="0" y="0"/>
                </a:lnTo>
                <a:lnTo>
                  <a:pt x="1339" y="0"/>
                </a:lnTo>
                <a:close/>
                <a:moveTo>
                  <a:pt x="0" y="1620000"/>
                </a:moveTo>
                <a:lnTo>
                  <a:pt x="0" y="1618201"/>
                </a:lnTo>
                <a:lnTo>
                  <a:pt x="1339" y="1620000"/>
                </a:lnTo>
                <a:cubicBezTo>
                  <a:pt x="62926" y="1491258"/>
                  <a:pt x="212877" y="1440298"/>
                  <a:pt x="311951" y="1373245"/>
                </a:cubicBezTo>
                <a:cubicBezTo>
                  <a:pt x="411025" y="1303510"/>
                  <a:pt x="413703" y="1198907"/>
                  <a:pt x="413703" y="1198907"/>
                </a:cubicBezTo>
                <a:cubicBezTo>
                  <a:pt x="413703" y="1198907"/>
                  <a:pt x="560976" y="1155993"/>
                  <a:pt x="673439" y="981655"/>
                </a:cubicBezTo>
                <a:cubicBezTo>
                  <a:pt x="783224" y="807318"/>
                  <a:pt x="745736" y="826092"/>
                  <a:pt x="810001" y="810000"/>
                </a:cubicBezTo>
                <a:cubicBezTo>
                  <a:pt x="745736" y="793907"/>
                  <a:pt x="783224" y="812682"/>
                  <a:pt x="673439" y="638344"/>
                </a:cubicBezTo>
                <a:cubicBezTo>
                  <a:pt x="560976" y="464006"/>
                  <a:pt x="413703" y="421092"/>
                  <a:pt x="413703" y="421092"/>
                </a:cubicBezTo>
                <a:cubicBezTo>
                  <a:pt x="413703" y="421092"/>
                  <a:pt x="411025" y="316490"/>
                  <a:pt x="311951" y="249437"/>
                </a:cubicBezTo>
                <a:cubicBezTo>
                  <a:pt x="237645" y="197136"/>
                  <a:pt x="134722" y="155395"/>
                  <a:pt x="61922" y="83481"/>
                </a:cubicBezTo>
                <a:lnTo>
                  <a:pt x="1340" y="0"/>
                </a:lnTo>
                <a:lnTo>
                  <a:pt x="2328397" y="0"/>
                </a:lnTo>
                <a:cubicBezTo>
                  <a:pt x="2389984" y="128742"/>
                  <a:pt x="2539933" y="179703"/>
                  <a:pt x="2639008" y="249437"/>
                </a:cubicBezTo>
                <a:cubicBezTo>
                  <a:pt x="2738083" y="316491"/>
                  <a:pt x="2740760" y="421092"/>
                  <a:pt x="2740760" y="421092"/>
                </a:cubicBezTo>
                <a:cubicBezTo>
                  <a:pt x="2740760" y="421092"/>
                  <a:pt x="2888033" y="464007"/>
                  <a:pt x="3000496" y="638345"/>
                </a:cubicBezTo>
                <a:cubicBezTo>
                  <a:pt x="3110281" y="812682"/>
                  <a:pt x="3072793" y="793908"/>
                  <a:pt x="3137057" y="810000"/>
                </a:cubicBezTo>
                <a:cubicBezTo>
                  <a:pt x="3072793" y="826092"/>
                  <a:pt x="3110281" y="807318"/>
                  <a:pt x="3000496" y="981656"/>
                </a:cubicBezTo>
                <a:cubicBezTo>
                  <a:pt x="2888033" y="1155995"/>
                  <a:pt x="2740760" y="1198908"/>
                  <a:pt x="2740760" y="1198908"/>
                </a:cubicBezTo>
                <a:cubicBezTo>
                  <a:pt x="2740760" y="1198908"/>
                  <a:pt x="2738083" y="1303511"/>
                  <a:pt x="2639008" y="1373246"/>
                </a:cubicBezTo>
                <a:cubicBezTo>
                  <a:pt x="2539933" y="1440299"/>
                  <a:pt x="2389984" y="1491260"/>
                  <a:pt x="2328397" y="162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549081" y="1498110"/>
            <a:ext cx="1620000" cy="1620000"/>
            <a:chOff x="6549081" y="1953286"/>
            <a:chExt cx="1620000" cy="1620000"/>
          </a:xfrm>
          <a:solidFill>
            <a:srgbClr val="406B7E"/>
          </a:solidFill>
        </p:grpSpPr>
        <p:sp>
          <p:nvSpPr>
            <p:cNvPr id="14" name="任意多边形 13"/>
            <p:cNvSpPr/>
            <p:nvPr/>
          </p:nvSpPr>
          <p:spPr bwMode="auto">
            <a:xfrm rot="5400000">
              <a:off x="6549081" y="1953286"/>
              <a:ext cx="1620000" cy="1620000"/>
            </a:xfrm>
            <a:custGeom>
              <a:avLst/>
              <a:gdLst>
                <a:gd name="connsiteX0" fmla="*/ 1141709 w 2279650"/>
                <a:gd name="connsiteY0" fmla="*/ 173038 h 2274888"/>
                <a:gd name="connsiteX1" fmla="*/ 813858 w 2279650"/>
                <a:gd name="connsiteY1" fmla="*/ 391536 h 2274888"/>
                <a:gd name="connsiteX2" fmla="*/ 648049 w 2279650"/>
                <a:gd name="connsiteY2" fmla="*/ 670310 h 2274888"/>
                <a:gd name="connsiteX3" fmla="*/ 354113 w 2279650"/>
                <a:gd name="connsiteY3" fmla="*/ 851136 h 2274888"/>
                <a:gd name="connsiteX4" fmla="*/ 161925 w 2279650"/>
                <a:gd name="connsiteY4" fmla="*/ 1137445 h 2274888"/>
                <a:gd name="connsiteX5" fmla="*/ 354113 w 2279650"/>
                <a:gd name="connsiteY5" fmla="*/ 1423753 h 2274888"/>
                <a:gd name="connsiteX6" fmla="*/ 648049 w 2279650"/>
                <a:gd name="connsiteY6" fmla="*/ 1608346 h 2274888"/>
                <a:gd name="connsiteX7" fmla="*/ 813858 w 2279650"/>
                <a:gd name="connsiteY7" fmla="*/ 1883353 h 2274888"/>
                <a:gd name="connsiteX8" fmla="*/ 1141709 w 2279650"/>
                <a:gd name="connsiteY8" fmla="*/ 2101851 h 2274888"/>
                <a:gd name="connsiteX9" fmla="*/ 1469560 w 2279650"/>
                <a:gd name="connsiteY9" fmla="*/ 1883353 h 2274888"/>
                <a:gd name="connsiteX10" fmla="*/ 1635370 w 2279650"/>
                <a:gd name="connsiteY10" fmla="*/ 1608346 h 2274888"/>
                <a:gd name="connsiteX11" fmla="*/ 1925537 w 2279650"/>
                <a:gd name="connsiteY11" fmla="*/ 1423753 h 2274888"/>
                <a:gd name="connsiteX12" fmla="*/ 2117725 w 2279650"/>
                <a:gd name="connsiteY12" fmla="*/ 1137445 h 2274888"/>
                <a:gd name="connsiteX13" fmla="*/ 1925537 w 2279650"/>
                <a:gd name="connsiteY13" fmla="*/ 851136 h 2274888"/>
                <a:gd name="connsiteX14" fmla="*/ 1635370 w 2279650"/>
                <a:gd name="connsiteY14" fmla="*/ 670310 h 2274888"/>
                <a:gd name="connsiteX15" fmla="*/ 1469560 w 2279650"/>
                <a:gd name="connsiteY15" fmla="*/ 391536 h 2274888"/>
                <a:gd name="connsiteX16" fmla="*/ 1141709 w 2279650"/>
                <a:gd name="connsiteY16" fmla="*/ 173038 h 2274888"/>
                <a:gd name="connsiteX17" fmla="*/ 1141709 w 2279650"/>
                <a:gd name="connsiteY17" fmla="*/ 0 h 2274888"/>
                <a:gd name="connsiteX18" fmla="*/ 1578799 w 2279650"/>
                <a:gd name="connsiteY18" fmla="*/ 350273 h 2274888"/>
                <a:gd name="connsiteX19" fmla="*/ 1721984 w 2279650"/>
                <a:gd name="connsiteY19" fmla="*/ 591320 h 2274888"/>
                <a:gd name="connsiteX20" fmla="*/ 2087481 w 2279650"/>
                <a:gd name="connsiteY20" fmla="*/ 896396 h 2274888"/>
                <a:gd name="connsiteX21" fmla="*/ 2279650 w 2279650"/>
                <a:gd name="connsiteY21" fmla="*/ 1137444 h 2274888"/>
                <a:gd name="connsiteX22" fmla="*/ 2087481 w 2279650"/>
                <a:gd name="connsiteY22" fmla="*/ 1378492 h 2274888"/>
                <a:gd name="connsiteX23" fmla="*/ 1721984 w 2279650"/>
                <a:gd name="connsiteY23" fmla="*/ 1683568 h 2274888"/>
                <a:gd name="connsiteX24" fmla="*/ 1578799 w 2279650"/>
                <a:gd name="connsiteY24" fmla="*/ 1928382 h 2274888"/>
                <a:gd name="connsiteX25" fmla="*/ 1141709 w 2279650"/>
                <a:gd name="connsiteY25" fmla="*/ 2274888 h 2274888"/>
                <a:gd name="connsiteX26" fmla="*/ 700851 w 2279650"/>
                <a:gd name="connsiteY26" fmla="*/ 1928382 h 2274888"/>
                <a:gd name="connsiteX27" fmla="*/ 557667 w 2279650"/>
                <a:gd name="connsiteY27" fmla="*/ 1683568 h 2274888"/>
                <a:gd name="connsiteX28" fmla="*/ 195937 w 2279650"/>
                <a:gd name="connsiteY28" fmla="*/ 1378492 h 2274888"/>
                <a:gd name="connsiteX29" fmla="*/ 0 w 2279650"/>
                <a:gd name="connsiteY29" fmla="*/ 1137444 h 2274888"/>
                <a:gd name="connsiteX30" fmla="*/ 195937 w 2279650"/>
                <a:gd name="connsiteY30" fmla="*/ 896396 h 2274888"/>
                <a:gd name="connsiteX31" fmla="*/ 557667 w 2279650"/>
                <a:gd name="connsiteY31" fmla="*/ 591320 h 2274888"/>
                <a:gd name="connsiteX32" fmla="*/ 700851 w 2279650"/>
                <a:gd name="connsiteY32" fmla="*/ 350273 h 2274888"/>
                <a:gd name="connsiteX33" fmla="*/ 1141709 w 2279650"/>
                <a:gd name="connsiteY33" fmla="*/ 0 h 22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9650" h="2274888">
                  <a:moveTo>
                    <a:pt x="1141709" y="173038"/>
                  </a:moveTo>
                  <a:cubicBezTo>
                    <a:pt x="1039962" y="289822"/>
                    <a:pt x="957058" y="289822"/>
                    <a:pt x="813858" y="391536"/>
                  </a:cubicBezTo>
                  <a:cubicBezTo>
                    <a:pt x="670659" y="493251"/>
                    <a:pt x="648049" y="670310"/>
                    <a:pt x="648049" y="670310"/>
                  </a:cubicBezTo>
                  <a:cubicBezTo>
                    <a:pt x="648049" y="670310"/>
                    <a:pt x="455860" y="696681"/>
                    <a:pt x="354113" y="851136"/>
                  </a:cubicBezTo>
                  <a:cubicBezTo>
                    <a:pt x="256135" y="1001825"/>
                    <a:pt x="237293" y="1103540"/>
                    <a:pt x="161925" y="1137445"/>
                  </a:cubicBezTo>
                  <a:cubicBezTo>
                    <a:pt x="237293" y="1171350"/>
                    <a:pt x="256135" y="1273064"/>
                    <a:pt x="354113" y="1423753"/>
                  </a:cubicBezTo>
                  <a:cubicBezTo>
                    <a:pt x="455860" y="1578209"/>
                    <a:pt x="648049" y="1608346"/>
                    <a:pt x="648049" y="1608346"/>
                  </a:cubicBezTo>
                  <a:cubicBezTo>
                    <a:pt x="648049" y="1608346"/>
                    <a:pt x="670659" y="1781638"/>
                    <a:pt x="813858" y="1883353"/>
                  </a:cubicBezTo>
                  <a:cubicBezTo>
                    <a:pt x="957058" y="1988835"/>
                    <a:pt x="1039962" y="1988835"/>
                    <a:pt x="1141709" y="2101851"/>
                  </a:cubicBezTo>
                  <a:cubicBezTo>
                    <a:pt x="1243456" y="1988835"/>
                    <a:pt x="1326361" y="1988835"/>
                    <a:pt x="1469560" y="1883353"/>
                  </a:cubicBezTo>
                  <a:cubicBezTo>
                    <a:pt x="1612759" y="1781638"/>
                    <a:pt x="1635370" y="1608346"/>
                    <a:pt x="1635370" y="1608346"/>
                  </a:cubicBezTo>
                  <a:cubicBezTo>
                    <a:pt x="1635370" y="1608346"/>
                    <a:pt x="1823790" y="1578209"/>
                    <a:pt x="1925537" y="1423753"/>
                  </a:cubicBezTo>
                  <a:cubicBezTo>
                    <a:pt x="2027283" y="1273064"/>
                    <a:pt x="2046125" y="1171350"/>
                    <a:pt x="2117725" y="1137445"/>
                  </a:cubicBezTo>
                  <a:cubicBezTo>
                    <a:pt x="2046125" y="1103540"/>
                    <a:pt x="2027283" y="1001825"/>
                    <a:pt x="1925537" y="851136"/>
                  </a:cubicBezTo>
                  <a:cubicBezTo>
                    <a:pt x="1823790" y="696681"/>
                    <a:pt x="1635370" y="670310"/>
                    <a:pt x="1635370" y="670310"/>
                  </a:cubicBezTo>
                  <a:cubicBezTo>
                    <a:pt x="1635370" y="670310"/>
                    <a:pt x="1612759" y="493251"/>
                    <a:pt x="1469560" y="391536"/>
                  </a:cubicBezTo>
                  <a:cubicBezTo>
                    <a:pt x="1326361" y="289822"/>
                    <a:pt x="1243456" y="289822"/>
                    <a:pt x="1141709" y="173038"/>
                  </a:cubicBezTo>
                  <a:close/>
                  <a:moveTo>
                    <a:pt x="1141709" y="0"/>
                  </a:moveTo>
                  <a:cubicBezTo>
                    <a:pt x="1228373" y="180786"/>
                    <a:pt x="1439382" y="252347"/>
                    <a:pt x="1578799" y="350273"/>
                  </a:cubicBezTo>
                  <a:cubicBezTo>
                    <a:pt x="1718216" y="444432"/>
                    <a:pt x="1721984" y="591320"/>
                    <a:pt x="1721984" y="591320"/>
                  </a:cubicBezTo>
                  <a:cubicBezTo>
                    <a:pt x="1721984" y="591320"/>
                    <a:pt x="1929225" y="651582"/>
                    <a:pt x="2087481" y="896396"/>
                  </a:cubicBezTo>
                  <a:cubicBezTo>
                    <a:pt x="2241970" y="1141211"/>
                    <a:pt x="2189218" y="1114846"/>
                    <a:pt x="2279650" y="1137444"/>
                  </a:cubicBezTo>
                  <a:cubicBezTo>
                    <a:pt x="2189218" y="1160042"/>
                    <a:pt x="2241970" y="1133678"/>
                    <a:pt x="2087481" y="1378492"/>
                  </a:cubicBezTo>
                  <a:cubicBezTo>
                    <a:pt x="1929225" y="1623306"/>
                    <a:pt x="1721984" y="1683568"/>
                    <a:pt x="1721984" y="1683568"/>
                  </a:cubicBezTo>
                  <a:cubicBezTo>
                    <a:pt x="1721984" y="1683568"/>
                    <a:pt x="1718216" y="1830456"/>
                    <a:pt x="1578799" y="1928382"/>
                  </a:cubicBezTo>
                  <a:cubicBezTo>
                    <a:pt x="1439382" y="2022541"/>
                    <a:pt x="1228373" y="2094102"/>
                    <a:pt x="1141709" y="2274888"/>
                  </a:cubicBezTo>
                  <a:cubicBezTo>
                    <a:pt x="1051277" y="2094102"/>
                    <a:pt x="840268" y="2022541"/>
                    <a:pt x="700851" y="1928382"/>
                  </a:cubicBezTo>
                  <a:cubicBezTo>
                    <a:pt x="565203" y="1830456"/>
                    <a:pt x="557667" y="1683568"/>
                    <a:pt x="557667" y="1683568"/>
                  </a:cubicBezTo>
                  <a:cubicBezTo>
                    <a:pt x="557667" y="1683568"/>
                    <a:pt x="350426" y="1623306"/>
                    <a:pt x="195937" y="1378492"/>
                  </a:cubicBezTo>
                  <a:cubicBezTo>
                    <a:pt x="37680" y="1133678"/>
                    <a:pt x="94200" y="1160042"/>
                    <a:pt x="0" y="1137444"/>
                  </a:cubicBezTo>
                  <a:cubicBezTo>
                    <a:pt x="94200" y="1114846"/>
                    <a:pt x="37680" y="1141211"/>
                    <a:pt x="195937" y="896396"/>
                  </a:cubicBezTo>
                  <a:cubicBezTo>
                    <a:pt x="350426" y="651582"/>
                    <a:pt x="557667" y="591320"/>
                    <a:pt x="557667" y="591320"/>
                  </a:cubicBezTo>
                  <a:cubicBezTo>
                    <a:pt x="557667" y="591320"/>
                    <a:pt x="565203" y="444432"/>
                    <a:pt x="700851" y="350273"/>
                  </a:cubicBezTo>
                  <a:cubicBezTo>
                    <a:pt x="840268" y="252347"/>
                    <a:pt x="1051277" y="180786"/>
                    <a:pt x="114170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 bwMode="auto">
            <a:xfrm rot="5400000">
              <a:off x="6709269" y="2120598"/>
              <a:ext cx="1292841" cy="1285374"/>
            </a:xfrm>
            <a:custGeom>
              <a:avLst/>
              <a:gdLst>
                <a:gd name="connsiteX0" fmla="*/ 696806 w 1819275"/>
                <a:gd name="connsiteY0" fmla="*/ 1179512 h 1804988"/>
                <a:gd name="connsiteX1" fmla="*/ 794746 w 1819275"/>
                <a:gd name="connsiteY1" fmla="*/ 1277492 h 1804988"/>
                <a:gd name="connsiteX2" fmla="*/ 911522 w 1819275"/>
                <a:gd name="connsiteY2" fmla="*/ 1367935 h 1804988"/>
                <a:gd name="connsiteX3" fmla="*/ 1024530 w 1819275"/>
                <a:gd name="connsiteY3" fmla="*/ 1277492 h 1804988"/>
                <a:gd name="connsiteX4" fmla="*/ 1122471 w 1819275"/>
                <a:gd name="connsiteY4" fmla="*/ 1179512 h 1804988"/>
                <a:gd name="connsiteX5" fmla="*/ 1243013 w 1819275"/>
                <a:gd name="connsiteY5" fmla="*/ 1288798 h 1804988"/>
                <a:gd name="connsiteX6" fmla="*/ 1175208 w 1819275"/>
                <a:gd name="connsiteY6" fmla="*/ 1431999 h 1804988"/>
                <a:gd name="connsiteX7" fmla="*/ 1039598 w 1819275"/>
                <a:gd name="connsiteY7" fmla="*/ 1435767 h 1804988"/>
                <a:gd name="connsiteX8" fmla="*/ 1084801 w 1819275"/>
                <a:gd name="connsiteY8" fmla="*/ 1416925 h 1804988"/>
                <a:gd name="connsiteX9" fmla="*/ 1032064 w 1819275"/>
                <a:gd name="connsiteY9" fmla="*/ 1409388 h 1804988"/>
                <a:gd name="connsiteX10" fmla="*/ 1050899 w 1819275"/>
                <a:gd name="connsiteY10" fmla="*/ 1480989 h 1804988"/>
                <a:gd name="connsiteX11" fmla="*/ 911522 w 1819275"/>
                <a:gd name="connsiteY11" fmla="*/ 1582737 h 1804988"/>
                <a:gd name="connsiteX12" fmla="*/ 768378 w 1819275"/>
                <a:gd name="connsiteY12" fmla="*/ 1480989 h 1804988"/>
                <a:gd name="connsiteX13" fmla="*/ 787213 w 1819275"/>
                <a:gd name="connsiteY13" fmla="*/ 1409388 h 1804988"/>
                <a:gd name="connsiteX14" fmla="*/ 734475 w 1819275"/>
                <a:gd name="connsiteY14" fmla="*/ 1416925 h 1804988"/>
                <a:gd name="connsiteX15" fmla="*/ 779679 w 1819275"/>
                <a:gd name="connsiteY15" fmla="*/ 1435767 h 1804988"/>
                <a:gd name="connsiteX16" fmla="*/ 644068 w 1819275"/>
                <a:gd name="connsiteY16" fmla="*/ 1431999 h 1804988"/>
                <a:gd name="connsiteX17" fmla="*/ 576263 w 1819275"/>
                <a:gd name="connsiteY17" fmla="*/ 1288798 h 1804988"/>
                <a:gd name="connsiteX18" fmla="*/ 696806 w 1819275"/>
                <a:gd name="connsiteY18" fmla="*/ 1179512 h 1804988"/>
                <a:gd name="connsiteX19" fmla="*/ 765493 w 1819275"/>
                <a:gd name="connsiteY19" fmla="*/ 1081087 h 1804988"/>
                <a:gd name="connsiteX20" fmla="*/ 912314 w 1819275"/>
                <a:gd name="connsiteY20" fmla="*/ 1118757 h 1804988"/>
                <a:gd name="connsiteX21" fmla="*/ 1055371 w 1819275"/>
                <a:gd name="connsiteY21" fmla="*/ 1081087 h 1804988"/>
                <a:gd name="connsiteX22" fmla="*/ 991372 w 1819275"/>
                <a:gd name="connsiteY22" fmla="*/ 1246833 h 1804988"/>
                <a:gd name="connsiteX23" fmla="*/ 912314 w 1819275"/>
                <a:gd name="connsiteY23" fmla="*/ 1303337 h 1804988"/>
                <a:gd name="connsiteX24" fmla="*/ 833257 w 1819275"/>
                <a:gd name="connsiteY24" fmla="*/ 1246833 h 1804988"/>
                <a:gd name="connsiteX25" fmla="*/ 765493 w 1819275"/>
                <a:gd name="connsiteY25" fmla="*/ 1081087 h 1804988"/>
                <a:gd name="connsiteX26" fmla="*/ 1122363 w 1819275"/>
                <a:gd name="connsiteY26" fmla="*/ 1069975 h 1804988"/>
                <a:gd name="connsiteX27" fmla="*/ 1220391 w 1819275"/>
                <a:gd name="connsiteY27" fmla="*/ 1085031 h 1804988"/>
                <a:gd name="connsiteX28" fmla="*/ 1325960 w 1819275"/>
                <a:gd name="connsiteY28" fmla="*/ 1303338 h 1804988"/>
                <a:gd name="connsiteX29" fmla="*/ 1126133 w 1819275"/>
                <a:gd name="connsiteY29" fmla="*/ 1164073 h 1804988"/>
                <a:gd name="connsiteX30" fmla="*/ 1122363 w 1819275"/>
                <a:gd name="connsiteY30" fmla="*/ 1069975 h 1804988"/>
                <a:gd name="connsiteX31" fmla="*/ 696914 w 1819275"/>
                <a:gd name="connsiteY31" fmla="*/ 1069975 h 1804988"/>
                <a:gd name="connsiteX32" fmla="*/ 693144 w 1819275"/>
                <a:gd name="connsiteY32" fmla="*/ 1164073 h 1804988"/>
                <a:gd name="connsiteX33" fmla="*/ 493317 w 1819275"/>
                <a:gd name="connsiteY33" fmla="*/ 1303338 h 1804988"/>
                <a:gd name="connsiteX34" fmla="*/ 598886 w 1819275"/>
                <a:gd name="connsiteY34" fmla="*/ 1085031 h 1804988"/>
                <a:gd name="connsiteX35" fmla="*/ 696914 w 1819275"/>
                <a:gd name="connsiteY35" fmla="*/ 1069975 h 1804988"/>
                <a:gd name="connsiteX36" fmla="*/ 1164680 w 1819275"/>
                <a:gd name="connsiteY36" fmla="*/ 754062 h 1804988"/>
                <a:gd name="connsiteX37" fmla="*/ 1255245 w 1819275"/>
                <a:gd name="connsiteY37" fmla="*/ 825610 h 1804988"/>
                <a:gd name="connsiteX38" fmla="*/ 1338264 w 1819275"/>
                <a:gd name="connsiteY38" fmla="*/ 897159 h 1804988"/>
                <a:gd name="connsiteX39" fmla="*/ 1255245 w 1819275"/>
                <a:gd name="connsiteY39" fmla="*/ 964941 h 1804988"/>
                <a:gd name="connsiteX40" fmla="*/ 1108076 w 1819275"/>
                <a:gd name="connsiteY40" fmla="*/ 1025192 h 1804988"/>
                <a:gd name="connsiteX41" fmla="*/ 1157132 w 1819275"/>
                <a:gd name="connsiteY41" fmla="*/ 897159 h 1804988"/>
                <a:gd name="connsiteX42" fmla="*/ 1108076 w 1819275"/>
                <a:gd name="connsiteY42" fmla="*/ 765359 h 1804988"/>
                <a:gd name="connsiteX43" fmla="*/ 1164680 w 1819275"/>
                <a:gd name="connsiteY43" fmla="*/ 754062 h 1804988"/>
                <a:gd name="connsiteX44" fmla="*/ 655945 w 1819275"/>
                <a:gd name="connsiteY44" fmla="*/ 754062 h 1804988"/>
                <a:gd name="connsiteX45" fmla="*/ 712788 w 1819275"/>
                <a:gd name="connsiteY45" fmla="*/ 765359 h 1804988"/>
                <a:gd name="connsiteX46" fmla="*/ 667314 w 1819275"/>
                <a:gd name="connsiteY46" fmla="*/ 897159 h 1804988"/>
                <a:gd name="connsiteX47" fmla="*/ 712788 w 1819275"/>
                <a:gd name="connsiteY47" fmla="*/ 1025192 h 1804988"/>
                <a:gd name="connsiteX48" fmla="*/ 564997 w 1819275"/>
                <a:gd name="connsiteY48" fmla="*/ 964941 h 1804988"/>
                <a:gd name="connsiteX49" fmla="*/ 477838 w 1819275"/>
                <a:gd name="connsiteY49" fmla="*/ 897159 h 1804988"/>
                <a:gd name="connsiteX50" fmla="*/ 564997 w 1819275"/>
                <a:gd name="connsiteY50" fmla="*/ 825610 h 1804988"/>
                <a:gd name="connsiteX51" fmla="*/ 655945 w 1819275"/>
                <a:gd name="connsiteY51" fmla="*/ 754062 h 1804988"/>
                <a:gd name="connsiteX52" fmla="*/ 908051 w 1819275"/>
                <a:gd name="connsiteY52" fmla="*/ 715962 h 1804988"/>
                <a:gd name="connsiteX53" fmla="*/ 1089026 w 1819275"/>
                <a:gd name="connsiteY53" fmla="*/ 896937 h 1804988"/>
                <a:gd name="connsiteX54" fmla="*/ 908051 w 1819275"/>
                <a:gd name="connsiteY54" fmla="*/ 1077912 h 1804988"/>
                <a:gd name="connsiteX55" fmla="*/ 727076 w 1819275"/>
                <a:gd name="connsiteY55" fmla="*/ 896937 h 1804988"/>
                <a:gd name="connsiteX56" fmla="*/ 908051 w 1819275"/>
                <a:gd name="connsiteY56" fmla="*/ 715962 h 1804988"/>
                <a:gd name="connsiteX57" fmla="*/ 1329427 w 1819275"/>
                <a:gd name="connsiteY57" fmla="*/ 588962 h 1804988"/>
                <a:gd name="connsiteX58" fmla="*/ 1480390 w 1819275"/>
                <a:gd name="connsiteY58" fmla="*/ 664129 h 1804988"/>
                <a:gd name="connsiteX59" fmla="*/ 1469068 w 1819275"/>
                <a:gd name="connsiteY59" fmla="*/ 765605 h 1804988"/>
                <a:gd name="connsiteX60" fmla="*/ 1472842 w 1819275"/>
                <a:gd name="connsiteY60" fmla="*/ 720505 h 1804988"/>
                <a:gd name="connsiteX61" fmla="*/ 1435101 w 1819275"/>
                <a:gd name="connsiteY61" fmla="*/ 743055 h 1804988"/>
                <a:gd name="connsiteX62" fmla="*/ 1518130 w 1819275"/>
                <a:gd name="connsiteY62" fmla="*/ 761847 h 1804988"/>
                <a:gd name="connsiteX63" fmla="*/ 1635126 w 1819275"/>
                <a:gd name="connsiteY63" fmla="*/ 897148 h 1804988"/>
                <a:gd name="connsiteX64" fmla="*/ 1518130 w 1819275"/>
                <a:gd name="connsiteY64" fmla="*/ 1032449 h 1804988"/>
                <a:gd name="connsiteX65" fmla="*/ 1435101 w 1819275"/>
                <a:gd name="connsiteY65" fmla="*/ 1047482 h 1804988"/>
                <a:gd name="connsiteX66" fmla="*/ 1472842 w 1819275"/>
                <a:gd name="connsiteY66" fmla="*/ 1073791 h 1804988"/>
                <a:gd name="connsiteX67" fmla="*/ 1469068 w 1819275"/>
                <a:gd name="connsiteY67" fmla="*/ 1024932 h 1804988"/>
                <a:gd name="connsiteX68" fmla="*/ 1480390 w 1819275"/>
                <a:gd name="connsiteY68" fmla="*/ 1126408 h 1804988"/>
                <a:gd name="connsiteX69" fmla="*/ 1325653 w 1819275"/>
                <a:gd name="connsiteY69" fmla="*/ 1201575 h 1804988"/>
                <a:gd name="connsiteX70" fmla="*/ 1235076 w 1819275"/>
                <a:gd name="connsiteY70" fmla="*/ 1081307 h 1804988"/>
                <a:gd name="connsiteX71" fmla="*/ 1303009 w 1819275"/>
                <a:gd name="connsiteY71" fmla="*/ 1006140 h 1804988"/>
                <a:gd name="connsiteX72" fmla="*/ 1408683 w 1819275"/>
                <a:gd name="connsiteY72" fmla="*/ 897148 h 1804988"/>
                <a:gd name="connsiteX73" fmla="*/ 1303009 w 1819275"/>
                <a:gd name="connsiteY73" fmla="*/ 788155 h 1804988"/>
                <a:gd name="connsiteX74" fmla="*/ 1235076 w 1819275"/>
                <a:gd name="connsiteY74" fmla="*/ 712988 h 1804988"/>
                <a:gd name="connsiteX75" fmla="*/ 1325653 w 1819275"/>
                <a:gd name="connsiteY75" fmla="*/ 592720 h 1804988"/>
                <a:gd name="connsiteX76" fmla="*/ 1329427 w 1819275"/>
                <a:gd name="connsiteY76" fmla="*/ 588962 h 1804988"/>
                <a:gd name="connsiteX77" fmla="*/ 490312 w 1819275"/>
                <a:gd name="connsiteY77" fmla="*/ 588962 h 1804988"/>
                <a:gd name="connsiteX78" fmla="*/ 494092 w 1819275"/>
                <a:gd name="connsiteY78" fmla="*/ 592720 h 1804988"/>
                <a:gd name="connsiteX79" fmla="*/ 581026 w 1819275"/>
                <a:gd name="connsiteY79" fmla="*/ 712988 h 1804988"/>
                <a:gd name="connsiteX80" fmla="*/ 516770 w 1819275"/>
                <a:gd name="connsiteY80" fmla="*/ 788155 h 1804988"/>
                <a:gd name="connsiteX81" fmla="*/ 410937 w 1819275"/>
                <a:gd name="connsiteY81" fmla="*/ 897148 h 1804988"/>
                <a:gd name="connsiteX82" fmla="*/ 516770 w 1819275"/>
                <a:gd name="connsiteY82" fmla="*/ 1006140 h 1804988"/>
                <a:gd name="connsiteX83" fmla="*/ 581026 w 1819275"/>
                <a:gd name="connsiteY83" fmla="*/ 1081307 h 1804988"/>
                <a:gd name="connsiteX84" fmla="*/ 494092 w 1819275"/>
                <a:gd name="connsiteY84" fmla="*/ 1201575 h 1804988"/>
                <a:gd name="connsiteX85" fmla="*/ 339121 w 1819275"/>
                <a:gd name="connsiteY85" fmla="*/ 1126408 h 1804988"/>
                <a:gd name="connsiteX86" fmla="*/ 350461 w 1819275"/>
                <a:gd name="connsiteY86" fmla="*/ 1024932 h 1804988"/>
                <a:gd name="connsiteX87" fmla="*/ 346681 w 1819275"/>
                <a:gd name="connsiteY87" fmla="*/ 1073791 h 1804988"/>
                <a:gd name="connsiteX88" fmla="*/ 384478 w 1819275"/>
                <a:gd name="connsiteY88" fmla="*/ 1047482 h 1804988"/>
                <a:gd name="connsiteX89" fmla="*/ 301324 w 1819275"/>
                <a:gd name="connsiteY89" fmla="*/ 1032449 h 1804988"/>
                <a:gd name="connsiteX90" fmla="*/ 184151 w 1819275"/>
                <a:gd name="connsiteY90" fmla="*/ 897148 h 1804988"/>
                <a:gd name="connsiteX91" fmla="*/ 301324 w 1819275"/>
                <a:gd name="connsiteY91" fmla="*/ 761847 h 1804988"/>
                <a:gd name="connsiteX92" fmla="*/ 384478 w 1819275"/>
                <a:gd name="connsiteY92" fmla="*/ 743055 h 1804988"/>
                <a:gd name="connsiteX93" fmla="*/ 346681 w 1819275"/>
                <a:gd name="connsiteY93" fmla="*/ 720505 h 1804988"/>
                <a:gd name="connsiteX94" fmla="*/ 350461 w 1819275"/>
                <a:gd name="connsiteY94" fmla="*/ 765605 h 1804988"/>
                <a:gd name="connsiteX95" fmla="*/ 339121 w 1819275"/>
                <a:gd name="connsiteY95" fmla="*/ 664129 h 1804988"/>
                <a:gd name="connsiteX96" fmla="*/ 490312 w 1819275"/>
                <a:gd name="connsiteY96" fmla="*/ 588962 h 1804988"/>
                <a:gd name="connsiteX97" fmla="*/ 1325960 w 1819275"/>
                <a:gd name="connsiteY97" fmla="*/ 498475 h 1804988"/>
                <a:gd name="connsiteX98" fmla="*/ 1220391 w 1819275"/>
                <a:gd name="connsiteY98" fmla="*/ 716782 h 1804988"/>
                <a:gd name="connsiteX99" fmla="*/ 1122363 w 1819275"/>
                <a:gd name="connsiteY99" fmla="*/ 731838 h 1804988"/>
                <a:gd name="connsiteX100" fmla="*/ 1126133 w 1819275"/>
                <a:gd name="connsiteY100" fmla="*/ 637740 h 1804988"/>
                <a:gd name="connsiteX101" fmla="*/ 1325960 w 1819275"/>
                <a:gd name="connsiteY101" fmla="*/ 498475 h 1804988"/>
                <a:gd name="connsiteX102" fmla="*/ 912314 w 1819275"/>
                <a:gd name="connsiteY102" fmla="*/ 498475 h 1804988"/>
                <a:gd name="connsiteX103" fmla="*/ 991372 w 1819275"/>
                <a:gd name="connsiteY103" fmla="*/ 554979 h 1804988"/>
                <a:gd name="connsiteX104" fmla="*/ 1055371 w 1819275"/>
                <a:gd name="connsiteY104" fmla="*/ 720725 h 1804988"/>
                <a:gd name="connsiteX105" fmla="*/ 912314 w 1819275"/>
                <a:gd name="connsiteY105" fmla="*/ 683056 h 1804988"/>
                <a:gd name="connsiteX106" fmla="*/ 765493 w 1819275"/>
                <a:gd name="connsiteY106" fmla="*/ 720725 h 1804988"/>
                <a:gd name="connsiteX107" fmla="*/ 833257 w 1819275"/>
                <a:gd name="connsiteY107" fmla="*/ 554979 h 1804988"/>
                <a:gd name="connsiteX108" fmla="*/ 912314 w 1819275"/>
                <a:gd name="connsiteY108" fmla="*/ 498475 h 1804988"/>
                <a:gd name="connsiteX109" fmla="*/ 493317 w 1819275"/>
                <a:gd name="connsiteY109" fmla="*/ 498475 h 1804988"/>
                <a:gd name="connsiteX110" fmla="*/ 693144 w 1819275"/>
                <a:gd name="connsiteY110" fmla="*/ 637740 h 1804988"/>
                <a:gd name="connsiteX111" fmla="*/ 696914 w 1819275"/>
                <a:gd name="connsiteY111" fmla="*/ 731838 h 1804988"/>
                <a:gd name="connsiteX112" fmla="*/ 598886 w 1819275"/>
                <a:gd name="connsiteY112" fmla="*/ 716782 h 1804988"/>
                <a:gd name="connsiteX113" fmla="*/ 493317 w 1819275"/>
                <a:gd name="connsiteY113" fmla="*/ 498475 h 1804988"/>
                <a:gd name="connsiteX114" fmla="*/ 911522 w 1819275"/>
                <a:gd name="connsiteY114" fmla="*/ 222250 h 1804988"/>
                <a:gd name="connsiteX115" fmla="*/ 1050899 w 1819275"/>
                <a:gd name="connsiteY115" fmla="*/ 320230 h 1804988"/>
                <a:gd name="connsiteX116" fmla="*/ 1032064 w 1819275"/>
                <a:gd name="connsiteY116" fmla="*/ 391831 h 1804988"/>
                <a:gd name="connsiteX117" fmla="*/ 1084801 w 1819275"/>
                <a:gd name="connsiteY117" fmla="*/ 384294 h 1804988"/>
                <a:gd name="connsiteX118" fmla="*/ 1039598 w 1819275"/>
                <a:gd name="connsiteY118" fmla="*/ 365452 h 1804988"/>
                <a:gd name="connsiteX119" fmla="*/ 1175208 w 1819275"/>
                <a:gd name="connsiteY119" fmla="*/ 369220 h 1804988"/>
                <a:gd name="connsiteX120" fmla="*/ 1243013 w 1819275"/>
                <a:gd name="connsiteY120" fmla="*/ 512421 h 1804988"/>
                <a:gd name="connsiteX121" fmla="*/ 1122471 w 1819275"/>
                <a:gd name="connsiteY121" fmla="*/ 625475 h 1804988"/>
                <a:gd name="connsiteX122" fmla="*/ 1024530 w 1819275"/>
                <a:gd name="connsiteY122" fmla="*/ 523727 h 1804988"/>
                <a:gd name="connsiteX123" fmla="*/ 911522 w 1819275"/>
                <a:gd name="connsiteY123" fmla="*/ 433284 h 1804988"/>
                <a:gd name="connsiteX124" fmla="*/ 794746 w 1819275"/>
                <a:gd name="connsiteY124" fmla="*/ 523727 h 1804988"/>
                <a:gd name="connsiteX125" fmla="*/ 696806 w 1819275"/>
                <a:gd name="connsiteY125" fmla="*/ 625475 h 1804988"/>
                <a:gd name="connsiteX126" fmla="*/ 576263 w 1819275"/>
                <a:gd name="connsiteY126" fmla="*/ 512421 h 1804988"/>
                <a:gd name="connsiteX127" fmla="*/ 644068 w 1819275"/>
                <a:gd name="connsiteY127" fmla="*/ 369220 h 1804988"/>
                <a:gd name="connsiteX128" fmla="*/ 779679 w 1819275"/>
                <a:gd name="connsiteY128" fmla="*/ 365452 h 1804988"/>
                <a:gd name="connsiteX129" fmla="*/ 734475 w 1819275"/>
                <a:gd name="connsiteY129" fmla="*/ 384294 h 1804988"/>
                <a:gd name="connsiteX130" fmla="*/ 787213 w 1819275"/>
                <a:gd name="connsiteY130" fmla="*/ 391831 h 1804988"/>
                <a:gd name="connsiteX131" fmla="*/ 768378 w 1819275"/>
                <a:gd name="connsiteY131" fmla="*/ 320230 h 1804988"/>
                <a:gd name="connsiteX132" fmla="*/ 911522 w 1819275"/>
                <a:gd name="connsiteY132" fmla="*/ 222250 h 1804988"/>
                <a:gd name="connsiteX133" fmla="*/ 907753 w 1819275"/>
                <a:gd name="connsiteY133" fmla="*/ 185737 h 1804988"/>
                <a:gd name="connsiteX134" fmla="*/ 741881 w 1819275"/>
                <a:gd name="connsiteY134" fmla="*/ 294895 h 1804988"/>
                <a:gd name="connsiteX135" fmla="*/ 523231 w 1819275"/>
                <a:gd name="connsiteY135" fmla="*/ 490625 h 1804988"/>
                <a:gd name="connsiteX136" fmla="*/ 474223 w 1819275"/>
                <a:gd name="connsiteY136" fmla="*/ 498153 h 1804988"/>
                <a:gd name="connsiteX137" fmla="*/ 470453 w 1819275"/>
                <a:gd name="connsiteY137" fmla="*/ 539558 h 1804988"/>
                <a:gd name="connsiteX138" fmla="*/ 259342 w 1819275"/>
                <a:gd name="connsiteY138" fmla="*/ 742816 h 1804988"/>
                <a:gd name="connsiteX139" fmla="*/ 134938 w 1819275"/>
                <a:gd name="connsiteY139" fmla="*/ 900906 h 1804988"/>
                <a:gd name="connsiteX140" fmla="*/ 259342 w 1819275"/>
                <a:gd name="connsiteY140" fmla="*/ 1058996 h 1804988"/>
                <a:gd name="connsiteX141" fmla="*/ 470453 w 1819275"/>
                <a:gd name="connsiteY141" fmla="*/ 1262255 h 1804988"/>
                <a:gd name="connsiteX142" fmla="*/ 474223 w 1819275"/>
                <a:gd name="connsiteY142" fmla="*/ 1303659 h 1804988"/>
                <a:gd name="connsiteX143" fmla="*/ 523231 w 1819275"/>
                <a:gd name="connsiteY143" fmla="*/ 1311187 h 1804988"/>
                <a:gd name="connsiteX144" fmla="*/ 741881 w 1819275"/>
                <a:gd name="connsiteY144" fmla="*/ 1510682 h 1804988"/>
                <a:gd name="connsiteX145" fmla="*/ 907753 w 1819275"/>
                <a:gd name="connsiteY145" fmla="*/ 1616075 h 1804988"/>
                <a:gd name="connsiteX146" fmla="*/ 1077396 w 1819275"/>
                <a:gd name="connsiteY146" fmla="*/ 1510682 h 1804988"/>
                <a:gd name="connsiteX147" fmla="*/ 1296046 w 1819275"/>
                <a:gd name="connsiteY147" fmla="*/ 1311187 h 1804988"/>
                <a:gd name="connsiteX148" fmla="*/ 1345053 w 1819275"/>
                <a:gd name="connsiteY148" fmla="*/ 1303659 h 1804988"/>
                <a:gd name="connsiteX149" fmla="*/ 1348823 w 1819275"/>
                <a:gd name="connsiteY149" fmla="*/ 1262255 h 1804988"/>
                <a:gd name="connsiteX150" fmla="*/ 1559934 w 1819275"/>
                <a:gd name="connsiteY150" fmla="*/ 1058996 h 1804988"/>
                <a:gd name="connsiteX151" fmla="*/ 1684338 w 1819275"/>
                <a:gd name="connsiteY151" fmla="*/ 900906 h 1804988"/>
                <a:gd name="connsiteX152" fmla="*/ 1559934 w 1819275"/>
                <a:gd name="connsiteY152" fmla="*/ 742816 h 1804988"/>
                <a:gd name="connsiteX153" fmla="*/ 1348823 w 1819275"/>
                <a:gd name="connsiteY153" fmla="*/ 539558 h 1804988"/>
                <a:gd name="connsiteX154" fmla="*/ 1345053 w 1819275"/>
                <a:gd name="connsiteY154" fmla="*/ 498153 h 1804988"/>
                <a:gd name="connsiteX155" fmla="*/ 1296046 w 1819275"/>
                <a:gd name="connsiteY155" fmla="*/ 490625 h 1804988"/>
                <a:gd name="connsiteX156" fmla="*/ 1077396 w 1819275"/>
                <a:gd name="connsiteY156" fmla="*/ 294895 h 1804988"/>
                <a:gd name="connsiteX157" fmla="*/ 907753 w 1819275"/>
                <a:gd name="connsiteY157" fmla="*/ 185737 h 1804988"/>
                <a:gd name="connsiteX158" fmla="*/ 907754 w 1819275"/>
                <a:gd name="connsiteY158" fmla="*/ 0 h 1804988"/>
                <a:gd name="connsiteX159" fmla="*/ 1073485 w 1819275"/>
                <a:gd name="connsiteY159" fmla="*/ 120584 h 1804988"/>
                <a:gd name="connsiteX160" fmla="*/ 1303249 w 1819275"/>
                <a:gd name="connsiteY160" fmla="*/ 290155 h 1804988"/>
                <a:gd name="connsiteX161" fmla="*/ 1352215 w 1819275"/>
                <a:gd name="connsiteY161" fmla="*/ 478567 h 1804988"/>
                <a:gd name="connsiteX162" fmla="*/ 1646011 w 1819275"/>
                <a:gd name="connsiteY162" fmla="*/ 636833 h 1804988"/>
                <a:gd name="connsiteX163" fmla="*/ 1819275 w 1819275"/>
                <a:gd name="connsiteY163" fmla="*/ 900610 h 1804988"/>
                <a:gd name="connsiteX164" fmla="*/ 1646011 w 1819275"/>
                <a:gd name="connsiteY164" fmla="*/ 1164387 h 1804988"/>
                <a:gd name="connsiteX165" fmla="*/ 1352215 w 1819275"/>
                <a:gd name="connsiteY165" fmla="*/ 1322653 h 1804988"/>
                <a:gd name="connsiteX166" fmla="*/ 1303249 w 1819275"/>
                <a:gd name="connsiteY166" fmla="*/ 1511065 h 1804988"/>
                <a:gd name="connsiteX167" fmla="*/ 1073485 w 1819275"/>
                <a:gd name="connsiteY167" fmla="*/ 1680636 h 1804988"/>
                <a:gd name="connsiteX168" fmla="*/ 907754 w 1819275"/>
                <a:gd name="connsiteY168" fmla="*/ 1804988 h 1804988"/>
                <a:gd name="connsiteX169" fmla="*/ 745790 w 1819275"/>
                <a:gd name="connsiteY169" fmla="*/ 1680636 h 1804988"/>
                <a:gd name="connsiteX170" fmla="*/ 512260 w 1819275"/>
                <a:gd name="connsiteY170" fmla="*/ 1511065 h 1804988"/>
                <a:gd name="connsiteX171" fmla="*/ 467060 w 1819275"/>
                <a:gd name="connsiteY171" fmla="*/ 1322653 h 1804988"/>
                <a:gd name="connsiteX172" fmla="*/ 169498 w 1819275"/>
                <a:gd name="connsiteY172" fmla="*/ 1164387 h 1804988"/>
                <a:gd name="connsiteX173" fmla="*/ 0 w 1819275"/>
                <a:gd name="connsiteY173" fmla="*/ 900610 h 1804988"/>
                <a:gd name="connsiteX174" fmla="*/ 169498 w 1819275"/>
                <a:gd name="connsiteY174" fmla="*/ 636833 h 1804988"/>
                <a:gd name="connsiteX175" fmla="*/ 467060 w 1819275"/>
                <a:gd name="connsiteY175" fmla="*/ 478567 h 1804988"/>
                <a:gd name="connsiteX176" fmla="*/ 512260 w 1819275"/>
                <a:gd name="connsiteY176" fmla="*/ 290155 h 1804988"/>
                <a:gd name="connsiteX177" fmla="*/ 745790 w 1819275"/>
                <a:gd name="connsiteY177" fmla="*/ 120584 h 1804988"/>
                <a:gd name="connsiteX178" fmla="*/ 907754 w 1819275"/>
                <a:gd name="connsiteY178" fmla="*/ 0 h 180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819275" h="1804988">
                  <a:moveTo>
                    <a:pt x="696806" y="1179512"/>
                  </a:moveTo>
                  <a:cubicBezTo>
                    <a:pt x="696806" y="1179512"/>
                    <a:pt x="715640" y="1251113"/>
                    <a:pt x="794746" y="1277492"/>
                  </a:cubicBezTo>
                  <a:cubicBezTo>
                    <a:pt x="794746" y="1277492"/>
                    <a:pt x="843717" y="1367935"/>
                    <a:pt x="911522" y="1367935"/>
                  </a:cubicBezTo>
                  <a:cubicBezTo>
                    <a:pt x="975560" y="1367935"/>
                    <a:pt x="1024530" y="1277492"/>
                    <a:pt x="1024530" y="1277492"/>
                  </a:cubicBezTo>
                  <a:cubicBezTo>
                    <a:pt x="1107403" y="1251113"/>
                    <a:pt x="1122471" y="1179512"/>
                    <a:pt x="1122471" y="1179512"/>
                  </a:cubicBezTo>
                  <a:cubicBezTo>
                    <a:pt x="1122471" y="1179512"/>
                    <a:pt x="1201577" y="1258650"/>
                    <a:pt x="1243013" y="1288798"/>
                  </a:cubicBezTo>
                  <a:cubicBezTo>
                    <a:pt x="1243013" y="1288798"/>
                    <a:pt x="1239246" y="1375472"/>
                    <a:pt x="1175208" y="1431999"/>
                  </a:cubicBezTo>
                  <a:cubicBezTo>
                    <a:pt x="1111170" y="1488526"/>
                    <a:pt x="1043365" y="1477220"/>
                    <a:pt x="1039598" y="1435767"/>
                  </a:cubicBezTo>
                  <a:cubicBezTo>
                    <a:pt x="1039598" y="1394314"/>
                    <a:pt x="1084801" y="1416925"/>
                    <a:pt x="1084801" y="1416925"/>
                  </a:cubicBezTo>
                  <a:cubicBezTo>
                    <a:pt x="1084801" y="1416925"/>
                    <a:pt x="1047132" y="1379241"/>
                    <a:pt x="1032064" y="1409388"/>
                  </a:cubicBezTo>
                  <a:cubicBezTo>
                    <a:pt x="1016996" y="1443304"/>
                    <a:pt x="1039598" y="1469683"/>
                    <a:pt x="1050899" y="1480989"/>
                  </a:cubicBezTo>
                  <a:cubicBezTo>
                    <a:pt x="1050899" y="1480989"/>
                    <a:pt x="1005695" y="1582737"/>
                    <a:pt x="911522" y="1582737"/>
                  </a:cubicBezTo>
                  <a:cubicBezTo>
                    <a:pt x="813581" y="1582737"/>
                    <a:pt x="768378" y="1480989"/>
                    <a:pt x="768378" y="1480989"/>
                  </a:cubicBezTo>
                  <a:cubicBezTo>
                    <a:pt x="779679" y="1469683"/>
                    <a:pt x="802280" y="1443304"/>
                    <a:pt x="787213" y="1409388"/>
                  </a:cubicBezTo>
                  <a:cubicBezTo>
                    <a:pt x="772145" y="1379241"/>
                    <a:pt x="734475" y="1416925"/>
                    <a:pt x="734475" y="1416925"/>
                  </a:cubicBezTo>
                  <a:cubicBezTo>
                    <a:pt x="734475" y="1416925"/>
                    <a:pt x="779679" y="1394314"/>
                    <a:pt x="779679" y="1435767"/>
                  </a:cubicBezTo>
                  <a:cubicBezTo>
                    <a:pt x="775912" y="1477220"/>
                    <a:pt x="708107" y="1488526"/>
                    <a:pt x="644068" y="1431999"/>
                  </a:cubicBezTo>
                  <a:cubicBezTo>
                    <a:pt x="580030" y="1375472"/>
                    <a:pt x="576263" y="1288798"/>
                    <a:pt x="576263" y="1288798"/>
                  </a:cubicBezTo>
                  <a:cubicBezTo>
                    <a:pt x="617700" y="1258650"/>
                    <a:pt x="696806" y="1179512"/>
                    <a:pt x="696806" y="1179512"/>
                  </a:cubicBezTo>
                  <a:close/>
                  <a:moveTo>
                    <a:pt x="765493" y="1081087"/>
                  </a:moveTo>
                  <a:cubicBezTo>
                    <a:pt x="765493" y="1081087"/>
                    <a:pt x="833257" y="1118757"/>
                    <a:pt x="912314" y="1118757"/>
                  </a:cubicBezTo>
                  <a:cubicBezTo>
                    <a:pt x="987607" y="1118757"/>
                    <a:pt x="1055371" y="1081087"/>
                    <a:pt x="1055371" y="1081087"/>
                  </a:cubicBezTo>
                  <a:cubicBezTo>
                    <a:pt x="1108076" y="1209163"/>
                    <a:pt x="991372" y="1246833"/>
                    <a:pt x="991372" y="1246833"/>
                  </a:cubicBezTo>
                  <a:cubicBezTo>
                    <a:pt x="991372" y="1246833"/>
                    <a:pt x="968784" y="1303337"/>
                    <a:pt x="912314" y="1303337"/>
                  </a:cubicBezTo>
                  <a:cubicBezTo>
                    <a:pt x="852080" y="1303337"/>
                    <a:pt x="833257" y="1246833"/>
                    <a:pt x="833257" y="1246833"/>
                  </a:cubicBezTo>
                  <a:cubicBezTo>
                    <a:pt x="833257" y="1246833"/>
                    <a:pt x="712788" y="1209163"/>
                    <a:pt x="765493" y="1081087"/>
                  </a:cubicBezTo>
                  <a:close/>
                  <a:moveTo>
                    <a:pt x="1122363" y="1069975"/>
                  </a:moveTo>
                  <a:cubicBezTo>
                    <a:pt x="1156296" y="1081267"/>
                    <a:pt x="1220391" y="1085031"/>
                    <a:pt x="1220391" y="1085031"/>
                  </a:cubicBezTo>
                  <a:cubicBezTo>
                    <a:pt x="1333501" y="1216768"/>
                    <a:pt x="1325960" y="1303338"/>
                    <a:pt x="1325960" y="1303338"/>
                  </a:cubicBezTo>
                  <a:cubicBezTo>
                    <a:pt x="1243013" y="1288283"/>
                    <a:pt x="1126133" y="1164073"/>
                    <a:pt x="1126133" y="1164073"/>
                  </a:cubicBezTo>
                  <a:cubicBezTo>
                    <a:pt x="1126133" y="1118906"/>
                    <a:pt x="1122363" y="1069975"/>
                    <a:pt x="1122363" y="1069975"/>
                  </a:cubicBezTo>
                  <a:close/>
                  <a:moveTo>
                    <a:pt x="696914" y="1069975"/>
                  </a:moveTo>
                  <a:cubicBezTo>
                    <a:pt x="696914" y="1069975"/>
                    <a:pt x="693144" y="1118906"/>
                    <a:pt x="693144" y="1164073"/>
                  </a:cubicBezTo>
                  <a:cubicBezTo>
                    <a:pt x="693144" y="1164073"/>
                    <a:pt x="576264" y="1288283"/>
                    <a:pt x="493317" y="1303338"/>
                  </a:cubicBezTo>
                  <a:cubicBezTo>
                    <a:pt x="493317" y="1303338"/>
                    <a:pt x="485776" y="1216768"/>
                    <a:pt x="598886" y="1085031"/>
                  </a:cubicBezTo>
                  <a:cubicBezTo>
                    <a:pt x="598886" y="1085031"/>
                    <a:pt x="662981" y="1081267"/>
                    <a:pt x="696914" y="1069975"/>
                  </a:cubicBezTo>
                  <a:close/>
                  <a:moveTo>
                    <a:pt x="1164680" y="754062"/>
                  </a:moveTo>
                  <a:cubicBezTo>
                    <a:pt x="1194868" y="757828"/>
                    <a:pt x="1232604" y="772891"/>
                    <a:pt x="1255245" y="825610"/>
                  </a:cubicBezTo>
                  <a:cubicBezTo>
                    <a:pt x="1255245" y="825610"/>
                    <a:pt x="1338264" y="844439"/>
                    <a:pt x="1338264" y="897159"/>
                  </a:cubicBezTo>
                  <a:cubicBezTo>
                    <a:pt x="1338264" y="946113"/>
                    <a:pt x="1255245" y="964941"/>
                    <a:pt x="1255245" y="964941"/>
                  </a:cubicBezTo>
                  <a:cubicBezTo>
                    <a:pt x="1206189" y="1077912"/>
                    <a:pt x="1108076" y="1025192"/>
                    <a:pt x="1108076" y="1025192"/>
                  </a:cubicBezTo>
                  <a:cubicBezTo>
                    <a:pt x="1108076" y="1025192"/>
                    <a:pt x="1157132" y="972473"/>
                    <a:pt x="1157132" y="897159"/>
                  </a:cubicBezTo>
                  <a:cubicBezTo>
                    <a:pt x="1157132" y="821845"/>
                    <a:pt x="1108076" y="765359"/>
                    <a:pt x="1108076" y="765359"/>
                  </a:cubicBezTo>
                  <a:cubicBezTo>
                    <a:pt x="1108076" y="765359"/>
                    <a:pt x="1134491" y="754062"/>
                    <a:pt x="1164680" y="754062"/>
                  </a:cubicBezTo>
                  <a:close/>
                  <a:moveTo>
                    <a:pt x="655945" y="754062"/>
                  </a:moveTo>
                  <a:cubicBezTo>
                    <a:pt x="686262" y="754062"/>
                    <a:pt x="712788" y="765359"/>
                    <a:pt x="712788" y="765359"/>
                  </a:cubicBezTo>
                  <a:cubicBezTo>
                    <a:pt x="712788" y="765359"/>
                    <a:pt x="667314" y="821845"/>
                    <a:pt x="667314" y="897159"/>
                  </a:cubicBezTo>
                  <a:cubicBezTo>
                    <a:pt x="667314" y="972473"/>
                    <a:pt x="712788" y="1025192"/>
                    <a:pt x="712788" y="1025192"/>
                  </a:cubicBezTo>
                  <a:cubicBezTo>
                    <a:pt x="712788" y="1025192"/>
                    <a:pt x="614261" y="1077912"/>
                    <a:pt x="564997" y="964941"/>
                  </a:cubicBezTo>
                  <a:cubicBezTo>
                    <a:pt x="564997" y="964941"/>
                    <a:pt x="477838" y="946113"/>
                    <a:pt x="477838" y="897159"/>
                  </a:cubicBezTo>
                  <a:cubicBezTo>
                    <a:pt x="477838" y="844439"/>
                    <a:pt x="564997" y="825610"/>
                    <a:pt x="564997" y="825610"/>
                  </a:cubicBezTo>
                  <a:cubicBezTo>
                    <a:pt x="587734" y="772891"/>
                    <a:pt x="625629" y="757828"/>
                    <a:pt x="655945" y="754062"/>
                  </a:cubicBezTo>
                  <a:close/>
                  <a:moveTo>
                    <a:pt x="908051" y="715962"/>
                  </a:moveTo>
                  <a:cubicBezTo>
                    <a:pt x="1008001" y="715962"/>
                    <a:pt x="1089026" y="796987"/>
                    <a:pt x="1089026" y="896937"/>
                  </a:cubicBezTo>
                  <a:cubicBezTo>
                    <a:pt x="1089026" y="996887"/>
                    <a:pt x="1008001" y="1077912"/>
                    <a:pt x="908051" y="1077912"/>
                  </a:cubicBezTo>
                  <a:cubicBezTo>
                    <a:pt x="808101" y="1077912"/>
                    <a:pt x="727076" y="996887"/>
                    <a:pt x="727076" y="896937"/>
                  </a:cubicBezTo>
                  <a:cubicBezTo>
                    <a:pt x="727076" y="796987"/>
                    <a:pt x="808101" y="715962"/>
                    <a:pt x="908051" y="715962"/>
                  </a:cubicBezTo>
                  <a:close/>
                  <a:moveTo>
                    <a:pt x="1329427" y="588962"/>
                  </a:moveTo>
                  <a:cubicBezTo>
                    <a:pt x="1352072" y="588962"/>
                    <a:pt x="1442649" y="592720"/>
                    <a:pt x="1480390" y="664129"/>
                  </a:cubicBezTo>
                  <a:cubicBezTo>
                    <a:pt x="1525678" y="746813"/>
                    <a:pt x="1491712" y="773122"/>
                    <a:pt x="1469068" y="765605"/>
                  </a:cubicBezTo>
                  <a:cubicBezTo>
                    <a:pt x="1442649" y="761847"/>
                    <a:pt x="1450197" y="724263"/>
                    <a:pt x="1472842" y="720505"/>
                  </a:cubicBezTo>
                  <a:cubicBezTo>
                    <a:pt x="1472842" y="720505"/>
                    <a:pt x="1438875" y="694196"/>
                    <a:pt x="1435101" y="743055"/>
                  </a:cubicBezTo>
                  <a:cubicBezTo>
                    <a:pt x="1431327" y="795672"/>
                    <a:pt x="1476616" y="791914"/>
                    <a:pt x="1518130" y="761847"/>
                  </a:cubicBezTo>
                  <a:cubicBezTo>
                    <a:pt x="1518130" y="761847"/>
                    <a:pt x="1616256" y="806947"/>
                    <a:pt x="1635126" y="897148"/>
                  </a:cubicBezTo>
                  <a:cubicBezTo>
                    <a:pt x="1616256" y="983590"/>
                    <a:pt x="1518130" y="1032449"/>
                    <a:pt x="1518130" y="1032449"/>
                  </a:cubicBezTo>
                  <a:cubicBezTo>
                    <a:pt x="1476616" y="1002382"/>
                    <a:pt x="1431327" y="998624"/>
                    <a:pt x="1435101" y="1047482"/>
                  </a:cubicBezTo>
                  <a:cubicBezTo>
                    <a:pt x="1438875" y="1100099"/>
                    <a:pt x="1472842" y="1073791"/>
                    <a:pt x="1472842" y="1073791"/>
                  </a:cubicBezTo>
                  <a:cubicBezTo>
                    <a:pt x="1450197" y="1066274"/>
                    <a:pt x="1442649" y="1032449"/>
                    <a:pt x="1469068" y="1024932"/>
                  </a:cubicBezTo>
                  <a:cubicBezTo>
                    <a:pt x="1491712" y="1021174"/>
                    <a:pt x="1525678" y="1043724"/>
                    <a:pt x="1480390" y="1126408"/>
                  </a:cubicBezTo>
                  <a:cubicBezTo>
                    <a:pt x="1435101" y="1212850"/>
                    <a:pt x="1325653" y="1201575"/>
                    <a:pt x="1325653" y="1201575"/>
                  </a:cubicBezTo>
                  <a:cubicBezTo>
                    <a:pt x="1303009" y="1141441"/>
                    <a:pt x="1235076" y="1081307"/>
                    <a:pt x="1235076" y="1081307"/>
                  </a:cubicBezTo>
                  <a:cubicBezTo>
                    <a:pt x="1235076" y="1081307"/>
                    <a:pt x="1280365" y="1054999"/>
                    <a:pt x="1303009" y="1006140"/>
                  </a:cubicBezTo>
                  <a:cubicBezTo>
                    <a:pt x="1303009" y="1006140"/>
                    <a:pt x="1408683" y="949765"/>
                    <a:pt x="1408683" y="897148"/>
                  </a:cubicBezTo>
                  <a:cubicBezTo>
                    <a:pt x="1408683" y="844531"/>
                    <a:pt x="1303009" y="788155"/>
                    <a:pt x="1303009" y="788155"/>
                  </a:cubicBezTo>
                  <a:cubicBezTo>
                    <a:pt x="1280365" y="739297"/>
                    <a:pt x="1235076" y="712988"/>
                    <a:pt x="1235076" y="712988"/>
                  </a:cubicBezTo>
                  <a:cubicBezTo>
                    <a:pt x="1235076" y="712988"/>
                    <a:pt x="1303009" y="652854"/>
                    <a:pt x="1325653" y="592720"/>
                  </a:cubicBezTo>
                  <a:cubicBezTo>
                    <a:pt x="1325653" y="592720"/>
                    <a:pt x="1325653" y="588962"/>
                    <a:pt x="1329427" y="588962"/>
                  </a:cubicBezTo>
                  <a:close/>
                  <a:moveTo>
                    <a:pt x="490312" y="588962"/>
                  </a:moveTo>
                  <a:cubicBezTo>
                    <a:pt x="494092" y="588962"/>
                    <a:pt x="494092" y="592720"/>
                    <a:pt x="494092" y="592720"/>
                  </a:cubicBezTo>
                  <a:cubicBezTo>
                    <a:pt x="516770" y="652854"/>
                    <a:pt x="581026" y="712988"/>
                    <a:pt x="581026" y="712988"/>
                  </a:cubicBezTo>
                  <a:cubicBezTo>
                    <a:pt x="581026" y="712988"/>
                    <a:pt x="539449" y="739297"/>
                    <a:pt x="516770" y="788155"/>
                  </a:cubicBezTo>
                  <a:cubicBezTo>
                    <a:pt x="516770" y="788155"/>
                    <a:pt x="410937" y="844531"/>
                    <a:pt x="410937" y="897148"/>
                  </a:cubicBezTo>
                  <a:cubicBezTo>
                    <a:pt x="410937" y="949765"/>
                    <a:pt x="516770" y="1006140"/>
                    <a:pt x="516770" y="1006140"/>
                  </a:cubicBezTo>
                  <a:cubicBezTo>
                    <a:pt x="539449" y="1054999"/>
                    <a:pt x="581026" y="1081307"/>
                    <a:pt x="581026" y="1081307"/>
                  </a:cubicBezTo>
                  <a:cubicBezTo>
                    <a:pt x="581026" y="1081307"/>
                    <a:pt x="516770" y="1141441"/>
                    <a:pt x="494092" y="1201575"/>
                  </a:cubicBezTo>
                  <a:cubicBezTo>
                    <a:pt x="494092" y="1201575"/>
                    <a:pt x="384478" y="1212850"/>
                    <a:pt x="339121" y="1126408"/>
                  </a:cubicBezTo>
                  <a:cubicBezTo>
                    <a:pt x="289984" y="1043724"/>
                    <a:pt x="327782" y="1021174"/>
                    <a:pt x="350461" y="1024932"/>
                  </a:cubicBezTo>
                  <a:cubicBezTo>
                    <a:pt x="373139" y="1032449"/>
                    <a:pt x="369359" y="1066274"/>
                    <a:pt x="346681" y="1073791"/>
                  </a:cubicBezTo>
                  <a:cubicBezTo>
                    <a:pt x="346681" y="1073791"/>
                    <a:pt x="380699" y="1100099"/>
                    <a:pt x="384478" y="1047482"/>
                  </a:cubicBezTo>
                  <a:cubicBezTo>
                    <a:pt x="388258" y="998624"/>
                    <a:pt x="342901" y="1002382"/>
                    <a:pt x="301324" y="1032449"/>
                  </a:cubicBezTo>
                  <a:cubicBezTo>
                    <a:pt x="301324" y="1032449"/>
                    <a:pt x="203050" y="983590"/>
                    <a:pt x="184151" y="897148"/>
                  </a:cubicBezTo>
                  <a:cubicBezTo>
                    <a:pt x="203050" y="806947"/>
                    <a:pt x="301324" y="761847"/>
                    <a:pt x="301324" y="761847"/>
                  </a:cubicBezTo>
                  <a:cubicBezTo>
                    <a:pt x="342901" y="791914"/>
                    <a:pt x="388258" y="795672"/>
                    <a:pt x="384478" y="743055"/>
                  </a:cubicBezTo>
                  <a:cubicBezTo>
                    <a:pt x="380699" y="694196"/>
                    <a:pt x="346681" y="720505"/>
                    <a:pt x="346681" y="720505"/>
                  </a:cubicBezTo>
                  <a:cubicBezTo>
                    <a:pt x="369359" y="724263"/>
                    <a:pt x="373139" y="761847"/>
                    <a:pt x="350461" y="765605"/>
                  </a:cubicBezTo>
                  <a:cubicBezTo>
                    <a:pt x="327782" y="773122"/>
                    <a:pt x="289984" y="746813"/>
                    <a:pt x="339121" y="664129"/>
                  </a:cubicBezTo>
                  <a:cubicBezTo>
                    <a:pt x="376919" y="592720"/>
                    <a:pt x="467633" y="588962"/>
                    <a:pt x="490312" y="588962"/>
                  </a:cubicBezTo>
                  <a:close/>
                  <a:moveTo>
                    <a:pt x="1325960" y="498475"/>
                  </a:moveTo>
                  <a:cubicBezTo>
                    <a:pt x="1325960" y="498475"/>
                    <a:pt x="1333501" y="585045"/>
                    <a:pt x="1220391" y="716782"/>
                  </a:cubicBezTo>
                  <a:cubicBezTo>
                    <a:pt x="1220391" y="716782"/>
                    <a:pt x="1156296" y="720546"/>
                    <a:pt x="1122363" y="731838"/>
                  </a:cubicBezTo>
                  <a:cubicBezTo>
                    <a:pt x="1122363" y="731838"/>
                    <a:pt x="1126133" y="682907"/>
                    <a:pt x="1126133" y="637740"/>
                  </a:cubicBezTo>
                  <a:cubicBezTo>
                    <a:pt x="1126133" y="637740"/>
                    <a:pt x="1243013" y="513531"/>
                    <a:pt x="1325960" y="498475"/>
                  </a:cubicBezTo>
                  <a:close/>
                  <a:moveTo>
                    <a:pt x="912314" y="498475"/>
                  </a:moveTo>
                  <a:cubicBezTo>
                    <a:pt x="968784" y="498475"/>
                    <a:pt x="991372" y="554979"/>
                    <a:pt x="991372" y="554979"/>
                  </a:cubicBezTo>
                  <a:cubicBezTo>
                    <a:pt x="991372" y="554979"/>
                    <a:pt x="1108076" y="592649"/>
                    <a:pt x="1055371" y="720725"/>
                  </a:cubicBezTo>
                  <a:cubicBezTo>
                    <a:pt x="1055371" y="720725"/>
                    <a:pt x="987607" y="683056"/>
                    <a:pt x="912314" y="683056"/>
                  </a:cubicBezTo>
                  <a:cubicBezTo>
                    <a:pt x="833257" y="683056"/>
                    <a:pt x="765493" y="720725"/>
                    <a:pt x="765493" y="720725"/>
                  </a:cubicBezTo>
                  <a:cubicBezTo>
                    <a:pt x="712788" y="592649"/>
                    <a:pt x="833257" y="554979"/>
                    <a:pt x="833257" y="554979"/>
                  </a:cubicBezTo>
                  <a:cubicBezTo>
                    <a:pt x="833257" y="554979"/>
                    <a:pt x="852080" y="498475"/>
                    <a:pt x="912314" y="498475"/>
                  </a:cubicBezTo>
                  <a:close/>
                  <a:moveTo>
                    <a:pt x="493317" y="498475"/>
                  </a:moveTo>
                  <a:cubicBezTo>
                    <a:pt x="576264" y="513531"/>
                    <a:pt x="693144" y="637740"/>
                    <a:pt x="693144" y="637740"/>
                  </a:cubicBezTo>
                  <a:cubicBezTo>
                    <a:pt x="693144" y="682907"/>
                    <a:pt x="696914" y="731838"/>
                    <a:pt x="696914" y="731838"/>
                  </a:cubicBezTo>
                  <a:cubicBezTo>
                    <a:pt x="662981" y="720546"/>
                    <a:pt x="598886" y="716782"/>
                    <a:pt x="598886" y="716782"/>
                  </a:cubicBezTo>
                  <a:cubicBezTo>
                    <a:pt x="485776" y="585045"/>
                    <a:pt x="493317" y="498475"/>
                    <a:pt x="493317" y="498475"/>
                  </a:cubicBezTo>
                  <a:close/>
                  <a:moveTo>
                    <a:pt x="911522" y="222250"/>
                  </a:moveTo>
                  <a:cubicBezTo>
                    <a:pt x="1005695" y="222250"/>
                    <a:pt x="1050899" y="320230"/>
                    <a:pt x="1050899" y="320230"/>
                  </a:cubicBezTo>
                  <a:cubicBezTo>
                    <a:pt x="1039598" y="331535"/>
                    <a:pt x="1016996" y="361683"/>
                    <a:pt x="1032064" y="391831"/>
                  </a:cubicBezTo>
                  <a:cubicBezTo>
                    <a:pt x="1047132" y="421978"/>
                    <a:pt x="1084801" y="384294"/>
                    <a:pt x="1084801" y="384294"/>
                  </a:cubicBezTo>
                  <a:cubicBezTo>
                    <a:pt x="1084801" y="384294"/>
                    <a:pt x="1039598" y="406905"/>
                    <a:pt x="1039598" y="365452"/>
                  </a:cubicBezTo>
                  <a:cubicBezTo>
                    <a:pt x="1043365" y="323998"/>
                    <a:pt x="1111170" y="312693"/>
                    <a:pt x="1175208" y="369220"/>
                  </a:cubicBezTo>
                  <a:cubicBezTo>
                    <a:pt x="1239246" y="425747"/>
                    <a:pt x="1243013" y="512421"/>
                    <a:pt x="1243013" y="512421"/>
                  </a:cubicBezTo>
                  <a:cubicBezTo>
                    <a:pt x="1201577" y="542569"/>
                    <a:pt x="1122471" y="625475"/>
                    <a:pt x="1122471" y="625475"/>
                  </a:cubicBezTo>
                  <a:cubicBezTo>
                    <a:pt x="1122471" y="625475"/>
                    <a:pt x="1107403" y="553874"/>
                    <a:pt x="1024530" y="523727"/>
                  </a:cubicBezTo>
                  <a:cubicBezTo>
                    <a:pt x="1024530" y="523727"/>
                    <a:pt x="975560" y="433284"/>
                    <a:pt x="911522" y="433284"/>
                  </a:cubicBezTo>
                  <a:cubicBezTo>
                    <a:pt x="843717" y="433284"/>
                    <a:pt x="794746" y="523727"/>
                    <a:pt x="794746" y="523727"/>
                  </a:cubicBezTo>
                  <a:cubicBezTo>
                    <a:pt x="715641" y="553874"/>
                    <a:pt x="696806" y="625475"/>
                    <a:pt x="696806" y="625475"/>
                  </a:cubicBezTo>
                  <a:cubicBezTo>
                    <a:pt x="696806" y="625475"/>
                    <a:pt x="617700" y="542569"/>
                    <a:pt x="576263" y="512421"/>
                  </a:cubicBezTo>
                  <a:cubicBezTo>
                    <a:pt x="576263" y="512421"/>
                    <a:pt x="580030" y="425747"/>
                    <a:pt x="644068" y="369220"/>
                  </a:cubicBezTo>
                  <a:cubicBezTo>
                    <a:pt x="708107" y="312693"/>
                    <a:pt x="775912" y="323998"/>
                    <a:pt x="779679" y="365452"/>
                  </a:cubicBezTo>
                  <a:cubicBezTo>
                    <a:pt x="779679" y="406905"/>
                    <a:pt x="734475" y="384294"/>
                    <a:pt x="734475" y="384294"/>
                  </a:cubicBezTo>
                  <a:cubicBezTo>
                    <a:pt x="734475" y="384294"/>
                    <a:pt x="772145" y="421978"/>
                    <a:pt x="787213" y="391831"/>
                  </a:cubicBezTo>
                  <a:cubicBezTo>
                    <a:pt x="802280" y="361683"/>
                    <a:pt x="779679" y="331535"/>
                    <a:pt x="768378" y="320230"/>
                  </a:cubicBezTo>
                  <a:cubicBezTo>
                    <a:pt x="768378" y="320230"/>
                    <a:pt x="813581" y="222250"/>
                    <a:pt x="911522" y="222250"/>
                  </a:cubicBezTo>
                  <a:close/>
                  <a:moveTo>
                    <a:pt x="907753" y="185737"/>
                  </a:moveTo>
                  <a:cubicBezTo>
                    <a:pt x="809738" y="204557"/>
                    <a:pt x="741881" y="294895"/>
                    <a:pt x="741881" y="294895"/>
                  </a:cubicBezTo>
                  <a:cubicBezTo>
                    <a:pt x="568468" y="328771"/>
                    <a:pt x="523231" y="490625"/>
                    <a:pt x="523231" y="490625"/>
                  </a:cubicBezTo>
                  <a:cubicBezTo>
                    <a:pt x="485532" y="483097"/>
                    <a:pt x="474223" y="498153"/>
                    <a:pt x="474223" y="498153"/>
                  </a:cubicBezTo>
                  <a:cubicBezTo>
                    <a:pt x="474223" y="498153"/>
                    <a:pt x="474223" y="505681"/>
                    <a:pt x="470453" y="539558"/>
                  </a:cubicBezTo>
                  <a:cubicBezTo>
                    <a:pt x="470453" y="539558"/>
                    <a:pt x="312120" y="558378"/>
                    <a:pt x="259342" y="742816"/>
                  </a:cubicBezTo>
                  <a:cubicBezTo>
                    <a:pt x="259342" y="742816"/>
                    <a:pt x="176406" y="787985"/>
                    <a:pt x="134938" y="900906"/>
                  </a:cubicBezTo>
                  <a:cubicBezTo>
                    <a:pt x="176406" y="1013828"/>
                    <a:pt x="259342" y="1058996"/>
                    <a:pt x="259342" y="1058996"/>
                  </a:cubicBezTo>
                  <a:cubicBezTo>
                    <a:pt x="312120" y="1243434"/>
                    <a:pt x="470453" y="1262255"/>
                    <a:pt x="470453" y="1262255"/>
                  </a:cubicBezTo>
                  <a:cubicBezTo>
                    <a:pt x="474223" y="1296131"/>
                    <a:pt x="474223" y="1303659"/>
                    <a:pt x="474223" y="1303659"/>
                  </a:cubicBezTo>
                  <a:cubicBezTo>
                    <a:pt x="474223" y="1303659"/>
                    <a:pt x="485532" y="1318715"/>
                    <a:pt x="523231" y="1311187"/>
                  </a:cubicBezTo>
                  <a:cubicBezTo>
                    <a:pt x="523231" y="1311187"/>
                    <a:pt x="568468" y="1473041"/>
                    <a:pt x="741881" y="1510682"/>
                  </a:cubicBezTo>
                  <a:cubicBezTo>
                    <a:pt x="741881" y="1510682"/>
                    <a:pt x="809738" y="1597255"/>
                    <a:pt x="907753" y="1616075"/>
                  </a:cubicBezTo>
                  <a:cubicBezTo>
                    <a:pt x="1009539" y="1597255"/>
                    <a:pt x="1077396" y="1510682"/>
                    <a:pt x="1077396" y="1510682"/>
                  </a:cubicBezTo>
                  <a:cubicBezTo>
                    <a:pt x="1250808" y="1473041"/>
                    <a:pt x="1296046" y="1311187"/>
                    <a:pt x="1296046" y="1311187"/>
                  </a:cubicBezTo>
                  <a:cubicBezTo>
                    <a:pt x="1333744" y="1318715"/>
                    <a:pt x="1345053" y="1303659"/>
                    <a:pt x="1345053" y="1303659"/>
                  </a:cubicBezTo>
                  <a:cubicBezTo>
                    <a:pt x="1345053" y="1303659"/>
                    <a:pt x="1345053" y="1296131"/>
                    <a:pt x="1348823" y="1262255"/>
                  </a:cubicBezTo>
                  <a:cubicBezTo>
                    <a:pt x="1348823" y="1262255"/>
                    <a:pt x="1503386" y="1243434"/>
                    <a:pt x="1559934" y="1058996"/>
                  </a:cubicBezTo>
                  <a:cubicBezTo>
                    <a:pt x="1559934" y="1058996"/>
                    <a:pt x="1642870" y="1013828"/>
                    <a:pt x="1684338" y="900906"/>
                  </a:cubicBezTo>
                  <a:cubicBezTo>
                    <a:pt x="1642870" y="787985"/>
                    <a:pt x="1559934" y="742816"/>
                    <a:pt x="1559934" y="742816"/>
                  </a:cubicBezTo>
                  <a:cubicBezTo>
                    <a:pt x="1503386" y="558378"/>
                    <a:pt x="1348823" y="539558"/>
                    <a:pt x="1348823" y="539558"/>
                  </a:cubicBezTo>
                  <a:cubicBezTo>
                    <a:pt x="1345053" y="505681"/>
                    <a:pt x="1345053" y="498153"/>
                    <a:pt x="1345053" y="498153"/>
                  </a:cubicBezTo>
                  <a:cubicBezTo>
                    <a:pt x="1345053" y="498153"/>
                    <a:pt x="1333744" y="483097"/>
                    <a:pt x="1296046" y="490625"/>
                  </a:cubicBezTo>
                  <a:cubicBezTo>
                    <a:pt x="1296046" y="490625"/>
                    <a:pt x="1250808" y="328771"/>
                    <a:pt x="1077396" y="294895"/>
                  </a:cubicBezTo>
                  <a:cubicBezTo>
                    <a:pt x="1077396" y="294895"/>
                    <a:pt x="1009539" y="204557"/>
                    <a:pt x="907753" y="185737"/>
                  </a:cubicBezTo>
                  <a:close/>
                  <a:moveTo>
                    <a:pt x="907754" y="0"/>
                  </a:moveTo>
                  <a:cubicBezTo>
                    <a:pt x="941654" y="33914"/>
                    <a:pt x="1024519" y="97974"/>
                    <a:pt x="1073485" y="120584"/>
                  </a:cubicBezTo>
                  <a:cubicBezTo>
                    <a:pt x="1122451" y="146962"/>
                    <a:pt x="1242983" y="207253"/>
                    <a:pt x="1303249" y="290155"/>
                  </a:cubicBezTo>
                  <a:cubicBezTo>
                    <a:pt x="1367281" y="373056"/>
                    <a:pt x="1352215" y="478567"/>
                    <a:pt x="1352215" y="478567"/>
                  </a:cubicBezTo>
                  <a:cubicBezTo>
                    <a:pt x="1352215" y="478567"/>
                    <a:pt x="1551845" y="489872"/>
                    <a:pt x="1646011" y="636833"/>
                  </a:cubicBezTo>
                  <a:cubicBezTo>
                    <a:pt x="1743943" y="780026"/>
                    <a:pt x="1762776" y="855391"/>
                    <a:pt x="1819275" y="900610"/>
                  </a:cubicBezTo>
                  <a:cubicBezTo>
                    <a:pt x="1762776" y="945829"/>
                    <a:pt x="1743943" y="1021194"/>
                    <a:pt x="1646011" y="1164387"/>
                  </a:cubicBezTo>
                  <a:cubicBezTo>
                    <a:pt x="1551845" y="1311348"/>
                    <a:pt x="1352215" y="1322653"/>
                    <a:pt x="1352215" y="1322653"/>
                  </a:cubicBezTo>
                  <a:cubicBezTo>
                    <a:pt x="1352215" y="1322653"/>
                    <a:pt x="1367281" y="1428164"/>
                    <a:pt x="1303249" y="1511065"/>
                  </a:cubicBezTo>
                  <a:cubicBezTo>
                    <a:pt x="1242983" y="1597735"/>
                    <a:pt x="1122451" y="1654259"/>
                    <a:pt x="1073485" y="1680636"/>
                  </a:cubicBezTo>
                  <a:cubicBezTo>
                    <a:pt x="1024519" y="1703246"/>
                    <a:pt x="941654" y="1767306"/>
                    <a:pt x="907754" y="1804988"/>
                  </a:cubicBezTo>
                  <a:cubicBezTo>
                    <a:pt x="877621" y="1767306"/>
                    <a:pt x="794756" y="1703246"/>
                    <a:pt x="745790" y="1680636"/>
                  </a:cubicBezTo>
                  <a:cubicBezTo>
                    <a:pt x="696824" y="1654259"/>
                    <a:pt x="576292" y="1597735"/>
                    <a:pt x="512260" y="1511065"/>
                  </a:cubicBezTo>
                  <a:cubicBezTo>
                    <a:pt x="451994" y="1428164"/>
                    <a:pt x="467060" y="1322653"/>
                    <a:pt x="467060" y="1322653"/>
                  </a:cubicBezTo>
                  <a:cubicBezTo>
                    <a:pt x="467060" y="1322653"/>
                    <a:pt x="267430" y="1311348"/>
                    <a:pt x="169498" y="1164387"/>
                  </a:cubicBezTo>
                  <a:cubicBezTo>
                    <a:pt x="75332" y="1021194"/>
                    <a:pt x="56499" y="945829"/>
                    <a:pt x="0" y="900610"/>
                  </a:cubicBezTo>
                  <a:cubicBezTo>
                    <a:pt x="56499" y="855391"/>
                    <a:pt x="75332" y="780026"/>
                    <a:pt x="169498" y="636833"/>
                  </a:cubicBezTo>
                  <a:cubicBezTo>
                    <a:pt x="267430" y="489872"/>
                    <a:pt x="467060" y="478567"/>
                    <a:pt x="467060" y="478567"/>
                  </a:cubicBezTo>
                  <a:cubicBezTo>
                    <a:pt x="467060" y="478567"/>
                    <a:pt x="451994" y="373056"/>
                    <a:pt x="512260" y="290155"/>
                  </a:cubicBezTo>
                  <a:cubicBezTo>
                    <a:pt x="576292" y="207253"/>
                    <a:pt x="696824" y="146962"/>
                    <a:pt x="745790" y="120584"/>
                  </a:cubicBezTo>
                  <a:cubicBezTo>
                    <a:pt x="794756" y="97974"/>
                    <a:pt x="877621" y="33914"/>
                    <a:pt x="907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任意多边形 15"/>
          <p:cNvSpPr>
            <a:spLocks noChangeAspect="1"/>
          </p:cNvSpPr>
          <p:nvPr/>
        </p:nvSpPr>
        <p:spPr>
          <a:xfrm rot="5400000">
            <a:off x="8316714" y="3057113"/>
            <a:ext cx="3137057" cy="1620000"/>
          </a:xfrm>
          <a:custGeom>
            <a:avLst/>
            <a:gdLst>
              <a:gd name="connsiteX0" fmla="*/ 0 w 3137057"/>
              <a:gd name="connsiteY0" fmla="*/ 1799 h 1620000"/>
              <a:gd name="connsiteX1" fmla="*/ 0 w 3137057"/>
              <a:gd name="connsiteY1" fmla="*/ 0 h 1620000"/>
              <a:gd name="connsiteX2" fmla="*/ 1339 w 3137057"/>
              <a:gd name="connsiteY2" fmla="*/ 0 h 1620000"/>
              <a:gd name="connsiteX3" fmla="*/ 0 w 3137057"/>
              <a:gd name="connsiteY3" fmla="*/ 1620000 h 1620000"/>
              <a:gd name="connsiteX4" fmla="*/ 0 w 3137057"/>
              <a:gd name="connsiteY4" fmla="*/ 1618201 h 1620000"/>
              <a:gd name="connsiteX5" fmla="*/ 1339 w 3137057"/>
              <a:gd name="connsiteY5" fmla="*/ 1620000 h 1620000"/>
              <a:gd name="connsiteX6" fmla="*/ 311951 w 3137057"/>
              <a:gd name="connsiteY6" fmla="*/ 1373245 h 1620000"/>
              <a:gd name="connsiteX7" fmla="*/ 413703 w 3137057"/>
              <a:gd name="connsiteY7" fmla="*/ 1198907 h 1620000"/>
              <a:gd name="connsiteX8" fmla="*/ 673439 w 3137057"/>
              <a:gd name="connsiteY8" fmla="*/ 981655 h 1620000"/>
              <a:gd name="connsiteX9" fmla="*/ 810001 w 3137057"/>
              <a:gd name="connsiteY9" fmla="*/ 810000 h 1620000"/>
              <a:gd name="connsiteX10" fmla="*/ 673439 w 3137057"/>
              <a:gd name="connsiteY10" fmla="*/ 638344 h 1620000"/>
              <a:gd name="connsiteX11" fmla="*/ 413703 w 3137057"/>
              <a:gd name="connsiteY11" fmla="*/ 421092 h 1620000"/>
              <a:gd name="connsiteX12" fmla="*/ 311951 w 3137057"/>
              <a:gd name="connsiteY12" fmla="*/ 249437 h 1620000"/>
              <a:gd name="connsiteX13" fmla="*/ 61922 w 3137057"/>
              <a:gd name="connsiteY13" fmla="*/ 83481 h 1620000"/>
              <a:gd name="connsiteX14" fmla="*/ 1340 w 3137057"/>
              <a:gd name="connsiteY14" fmla="*/ 0 h 1620000"/>
              <a:gd name="connsiteX15" fmla="*/ 2328397 w 3137057"/>
              <a:gd name="connsiteY15" fmla="*/ 0 h 1620000"/>
              <a:gd name="connsiteX16" fmla="*/ 2639008 w 3137057"/>
              <a:gd name="connsiteY16" fmla="*/ 249437 h 1620000"/>
              <a:gd name="connsiteX17" fmla="*/ 2740760 w 3137057"/>
              <a:gd name="connsiteY17" fmla="*/ 421092 h 1620000"/>
              <a:gd name="connsiteX18" fmla="*/ 3000496 w 3137057"/>
              <a:gd name="connsiteY18" fmla="*/ 638345 h 1620000"/>
              <a:gd name="connsiteX19" fmla="*/ 3137057 w 3137057"/>
              <a:gd name="connsiteY19" fmla="*/ 810000 h 1620000"/>
              <a:gd name="connsiteX20" fmla="*/ 3000496 w 3137057"/>
              <a:gd name="connsiteY20" fmla="*/ 981656 h 1620000"/>
              <a:gd name="connsiteX21" fmla="*/ 2740760 w 3137057"/>
              <a:gd name="connsiteY21" fmla="*/ 1198908 h 1620000"/>
              <a:gd name="connsiteX22" fmla="*/ 2639008 w 3137057"/>
              <a:gd name="connsiteY22" fmla="*/ 1373246 h 1620000"/>
              <a:gd name="connsiteX23" fmla="*/ 2328397 w 3137057"/>
              <a:gd name="connsiteY23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37057" h="1620000">
                <a:moveTo>
                  <a:pt x="0" y="1799"/>
                </a:moveTo>
                <a:lnTo>
                  <a:pt x="0" y="0"/>
                </a:lnTo>
                <a:lnTo>
                  <a:pt x="1339" y="0"/>
                </a:lnTo>
                <a:close/>
                <a:moveTo>
                  <a:pt x="0" y="1620000"/>
                </a:moveTo>
                <a:lnTo>
                  <a:pt x="0" y="1618201"/>
                </a:lnTo>
                <a:lnTo>
                  <a:pt x="1339" y="1620000"/>
                </a:lnTo>
                <a:cubicBezTo>
                  <a:pt x="62926" y="1491258"/>
                  <a:pt x="212877" y="1440298"/>
                  <a:pt x="311951" y="1373245"/>
                </a:cubicBezTo>
                <a:cubicBezTo>
                  <a:pt x="411025" y="1303510"/>
                  <a:pt x="413703" y="1198907"/>
                  <a:pt x="413703" y="1198907"/>
                </a:cubicBezTo>
                <a:cubicBezTo>
                  <a:pt x="413703" y="1198907"/>
                  <a:pt x="560976" y="1155993"/>
                  <a:pt x="673439" y="981655"/>
                </a:cubicBezTo>
                <a:cubicBezTo>
                  <a:pt x="783224" y="807318"/>
                  <a:pt x="745736" y="826092"/>
                  <a:pt x="810001" y="810000"/>
                </a:cubicBezTo>
                <a:cubicBezTo>
                  <a:pt x="745736" y="793907"/>
                  <a:pt x="783224" y="812682"/>
                  <a:pt x="673439" y="638344"/>
                </a:cubicBezTo>
                <a:cubicBezTo>
                  <a:pt x="560976" y="464006"/>
                  <a:pt x="413703" y="421092"/>
                  <a:pt x="413703" y="421092"/>
                </a:cubicBezTo>
                <a:cubicBezTo>
                  <a:pt x="413703" y="421092"/>
                  <a:pt x="411025" y="316490"/>
                  <a:pt x="311951" y="249437"/>
                </a:cubicBezTo>
                <a:cubicBezTo>
                  <a:pt x="237645" y="197136"/>
                  <a:pt x="134722" y="155395"/>
                  <a:pt x="61922" y="83481"/>
                </a:cubicBezTo>
                <a:lnTo>
                  <a:pt x="1340" y="0"/>
                </a:lnTo>
                <a:lnTo>
                  <a:pt x="2328397" y="0"/>
                </a:lnTo>
                <a:cubicBezTo>
                  <a:pt x="2389984" y="128742"/>
                  <a:pt x="2539933" y="179703"/>
                  <a:pt x="2639008" y="249437"/>
                </a:cubicBezTo>
                <a:cubicBezTo>
                  <a:pt x="2738083" y="316491"/>
                  <a:pt x="2740760" y="421092"/>
                  <a:pt x="2740760" y="421092"/>
                </a:cubicBezTo>
                <a:cubicBezTo>
                  <a:pt x="2740760" y="421092"/>
                  <a:pt x="2888033" y="464007"/>
                  <a:pt x="3000496" y="638345"/>
                </a:cubicBezTo>
                <a:cubicBezTo>
                  <a:pt x="3110281" y="812682"/>
                  <a:pt x="3072793" y="793908"/>
                  <a:pt x="3137057" y="810000"/>
                </a:cubicBezTo>
                <a:cubicBezTo>
                  <a:pt x="3072793" y="826092"/>
                  <a:pt x="3110281" y="807318"/>
                  <a:pt x="3000496" y="981656"/>
                </a:cubicBezTo>
                <a:cubicBezTo>
                  <a:pt x="2888033" y="1155995"/>
                  <a:pt x="2740760" y="1198908"/>
                  <a:pt x="2740760" y="1198908"/>
                </a:cubicBezTo>
                <a:cubicBezTo>
                  <a:pt x="2740760" y="1198908"/>
                  <a:pt x="2738083" y="1303511"/>
                  <a:pt x="2639008" y="1373246"/>
                </a:cubicBezTo>
                <a:cubicBezTo>
                  <a:pt x="2539933" y="1440299"/>
                  <a:pt x="2389984" y="1491260"/>
                  <a:pt x="2328397" y="162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075243" y="1498110"/>
            <a:ext cx="1620000" cy="1620000"/>
            <a:chOff x="9075243" y="1953286"/>
            <a:chExt cx="1620000" cy="16200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" name="任意多边形 17"/>
            <p:cNvSpPr/>
            <p:nvPr/>
          </p:nvSpPr>
          <p:spPr bwMode="auto">
            <a:xfrm rot="5400000">
              <a:off x="9075243" y="1953286"/>
              <a:ext cx="1620000" cy="1620000"/>
            </a:xfrm>
            <a:custGeom>
              <a:avLst/>
              <a:gdLst>
                <a:gd name="connsiteX0" fmla="*/ 1141709 w 2279650"/>
                <a:gd name="connsiteY0" fmla="*/ 173038 h 2274888"/>
                <a:gd name="connsiteX1" fmla="*/ 813858 w 2279650"/>
                <a:gd name="connsiteY1" fmla="*/ 391536 h 2274888"/>
                <a:gd name="connsiteX2" fmla="*/ 648049 w 2279650"/>
                <a:gd name="connsiteY2" fmla="*/ 670310 h 2274888"/>
                <a:gd name="connsiteX3" fmla="*/ 354113 w 2279650"/>
                <a:gd name="connsiteY3" fmla="*/ 851136 h 2274888"/>
                <a:gd name="connsiteX4" fmla="*/ 161925 w 2279650"/>
                <a:gd name="connsiteY4" fmla="*/ 1137445 h 2274888"/>
                <a:gd name="connsiteX5" fmla="*/ 354113 w 2279650"/>
                <a:gd name="connsiteY5" fmla="*/ 1423753 h 2274888"/>
                <a:gd name="connsiteX6" fmla="*/ 648049 w 2279650"/>
                <a:gd name="connsiteY6" fmla="*/ 1608346 h 2274888"/>
                <a:gd name="connsiteX7" fmla="*/ 813858 w 2279650"/>
                <a:gd name="connsiteY7" fmla="*/ 1883353 h 2274888"/>
                <a:gd name="connsiteX8" fmla="*/ 1141709 w 2279650"/>
                <a:gd name="connsiteY8" fmla="*/ 2101851 h 2274888"/>
                <a:gd name="connsiteX9" fmla="*/ 1469560 w 2279650"/>
                <a:gd name="connsiteY9" fmla="*/ 1883353 h 2274888"/>
                <a:gd name="connsiteX10" fmla="*/ 1635370 w 2279650"/>
                <a:gd name="connsiteY10" fmla="*/ 1608346 h 2274888"/>
                <a:gd name="connsiteX11" fmla="*/ 1925537 w 2279650"/>
                <a:gd name="connsiteY11" fmla="*/ 1423753 h 2274888"/>
                <a:gd name="connsiteX12" fmla="*/ 2117725 w 2279650"/>
                <a:gd name="connsiteY12" fmla="*/ 1137445 h 2274888"/>
                <a:gd name="connsiteX13" fmla="*/ 1925537 w 2279650"/>
                <a:gd name="connsiteY13" fmla="*/ 851136 h 2274888"/>
                <a:gd name="connsiteX14" fmla="*/ 1635370 w 2279650"/>
                <a:gd name="connsiteY14" fmla="*/ 670310 h 2274888"/>
                <a:gd name="connsiteX15" fmla="*/ 1469560 w 2279650"/>
                <a:gd name="connsiteY15" fmla="*/ 391536 h 2274888"/>
                <a:gd name="connsiteX16" fmla="*/ 1141709 w 2279650"/>
                <a:gd name="connsiteY16" fmla="*/ 173038 h 2274888"/>
                <a:gd name="connsiteX17" fmla="*/ 1141709 w 2279650"/>
                <a:gd name="connsiteY17" fmla="*/ 0 h 2274888"/>
                <a:gd name="connsiteX18" fmla="*/ 1578799 w 2279650"/>
                <a:gd name="connsiteY18" fmla="*/ 350273 h 2274888"/>
                <a:gd name="connsiteX19" fmla="*/ 1721984 w 2279650"/>
                <a:gd name="connsiteY19" fmla="*/ 591320 h 2274888"/>
                <a:gd name="connsiteX20" fmla="*/ 2087481 w 2279650"/>
                <a:gd name="connsiteY20" fmla="*/ 896396 h 2274888"/>
                <a:gd name="connsiteX21" fmla="*/ 2279650 w 2279650"/>
                <a:gd name="connsiteY21" fmla="*/ 1137444 h 2274888"/>
                <a:gd name="connsiteX22" fmla="*/ 2087481 w 2279650"/>
                <a:gd name="connsiteY22" fmla="*/ 1378492 h 2274888"/>
                <a:gd name="connsiteX23" fmla="*/ 1721984 w 2279650"/>
                <a:gd name="connsiteY23" fmla="*/ 1683568 h 2274888"/>
                <a:gd name="connsiteX24" fmla="*/ 1578799 w 2279650"/>
                <a:gd name="connsiteY24" fmla="*/ 1928382 h 2274888"/>
                <a:gd name="connsiteX25" fmla="*/ 1141709 w 2279650"/>
                <a:gd name="connsiteY25" fmla="*/ 2274888 h 2274888"/>
                <a:gd name="connsiteX26" fmla="*/ 700851 w 2279650"/>
                <a:gd name="connsiteY26" fmla="*/ 1928382 h 2274888"/>
                <a:gd name="connsiteX27" fmla="*/ 557667 w 2279650"/>
                <a:gd name="connsiteY27" fmla="*/ 1683568 h 2274888"/>
                <a:gd name="connsiteX28" fmla="*/ 195937 w 2279650"/>
                <a:gd name="connsiteY28" fmla="*/ 1378492 h 2274888"/>
                <a:gd name="connsiteX29" fmla="*/ 0 w 2279650"/>
                <a:gd name="connsiteY29" fmla="*/ 1137444 h 2274888"/>
                <a:gd name="connsiteX30" fmla="*/ 195937 w 2279650"/>
                <a:gd name="connsiteY30" fmla="*/ 896396 h 2274888"/>
                <a:gd name="connsiteX31" fmla="*/ 557667 w 2279650"/>
                <a:gd name="connsiteY31" fmla="*/ 591320 h 2274888"/>
                <a:gd name="connsiteX32" fmla="*/ 700851 w 2279650"/>
                <a:gd name="connsiteY32" fmla="*/ 350273 h 2274888"/>
                <a:gd name="connsiteX33" fmla="*/ 1141709 w 2279650"/>
                <a:gd name="connsiteY33" fmla="*/ 0 h 22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9650" h="2274888">
                  <a:moveTo>
                    <a:pt x="1141709" y="173038"/>
                  </a:moveTo>
                  <a:cubicBezTo>
                    <a:pt x="1039962" y="289822"/>
                    <a:pt x="957058" y="289822"/>
                    <a:pt x="813858" y="391536"/>
                  </a:cubicBezTo>
                  <a:cubicBezTo>
                    <a:pt x="670659" y="493251"/>
                    <a:pt x="648049" y="670310"/>
                    <a:pt x="648049" y="670310"/>
                  </a:cubicBezTo>
                  <a:cubicBezTo>
                    <a:pt x="648049" y="670310"/>
                    <a:pt x="455860" y="696681"/>
                    <a:pt x="354113" y="851136"/>
                  </a:cubicBezTo>
                  <a:cubicBezTo>
                    <a:pt x="256135" y="1001825"/>
                    <a:pt x="237293" y="1103540"/>
                    <a:pt x="161925" y="1137445"/>
                  </a:cubicBezTo>
                  <a:cubicBezTo>
                    <a:pt x="237293" y="1171350"/>
                    <a:pt x="256135" y="1273064"/>
                    <a:pt x="354113" y="1423753"/>
                  </a:cubicBezTo>
                  <a:cubicBezTo>
                    <a:pt x="455860" y="1578209"/>
                    <a:pt x="648049" y="1608346"/>
                    <a:pt x="648049" y="1608346"/>
                  </a:cubicBezTo>
                  <a:cubicBezTo>
                    <a:pt x="648049" y="1608346"/>
                    <a:pt x="670659" y="1781638"/>
                    <a:pt x="813858" y="1883353"/>
                  </a:cubicBezTo>
                  <a:cubicBezTo>
                    <a:pt x="957058" y="1988835"/>
                    <a:pt x="1039962" y="1988835"/>
                    <a:pt x="1141709" y="2101851"/>
                  </a:cubicBezTo>
                  <a:cubicBezTo>
                    <a:pt x="1243456" y="1988835"/>
                    <a:pt x="1326361" y="1988835"/>
                    <a:pt x="1469560" y="1883353"/>
                  </a:cubicBezTo>
                  <a:cubicBezTo>
                    <a:pt x="1612759" y="1781638"/>
                    <a:pt x="1635370" y="1608346"/>
                    <a:pt x="1635370" y="1608346"/>
                  </a:cubicBezTo>
                  <a:cubicBezTo>
                    <a:pt x="1635370" y="1608346"/>
                    <a:pt x="1823790" y="1578209"/>
                    <a:pt x="1925537" y="1423753"/>
                  </a:cubicBezTo>
                  <a:cubicBezTo>
                    <a:pt x="2027283" y="1273064"/>
                    <a:pt x="2046125" y="1171350"/>
                    <a:pt x="2117725" y="1137445"/>
                  </a:cubicBezTo>
                  <a:cubicBezTo>
                    <a:pt x="2046125" y="1103540"/>
                    <a:pt x="2027283" y="1001825"/>
                    <a:pt x="1925537" y="851136"/>
                  </a:cubicBezTo>
                  <a:cubicBezTo>
                    <a:pt x="1823790" y="696681"/>
                    <a:pt x="1635370" y="670310"/>
                    <a:pt x="1635370" y="670310"/>
                  </a:cubicBezTo>
                  <a:cubicBezTo>
                    <a:pt x="1635370" y="670310"/>
                    <a:pt x="1612759" y="493251"/>
                    <a:pt x="1469560" y="391536"/>
                  </a:cubicBezTo>
                  <a:cubicBezTo>
                    <a:pt x="1326361" y="289822"/>
                    <a:pt x="1243456" y="289822"/>
                    <a:pt x="1141709" y="173038"/>
                  </a:cubicBezTo>
                  <a:close/>
                  <a:moveTo>
                    <a:pt x="1141709" y="0"/>
                  </a:moveTo>
                  <a:cubicBezTo>
                    <a:pt x="1228373" y="180786"/>
                    <a:pt x="1439382" y="252347"/>
                    <a:pt x="1578799" y="350273"/>
                  </a:cubicBezTo>
                  <a:cubicBezTo>
                    <a:pt x="1718216" y="444432"/>
                    <a:pt x="1721984" y="591320"/>
                    <a:pt x="1721984" y="591320"/>
                  </a:cubicBezTo>
                  <a:cubicBezTo>
                    <a:pt x="1721984" y="591320"/>
                    <a:pt x="1929225" y="651582"/>
                    <a:pt x="2087481" y="896396"/>
                  </a:cubicBezTo>
                  <a:cubicBezTo>
                    <a:pt x="2241970" y="1141211"/>
                    <a:pt x="2189218" y="1114846"/>
                    <a:pt x="2279650" y="1137444"/>
                  </a:cubicBezTo>
                  <a:cubicBezTo>
                    <a:pt x="2189218" y="1160042"/>
                    <a:pt x="2241970" y="1133678"/>
                    <a:pt x="2087481" y="1378492"/>
                  </a:cubicBezTo>
                  <a:cubicBezTo>
                    <a:pt x="1929225" y="1623306"/>
                    <a:pt x="1721984" y="1683568"/>
                    <a:pt x="1721984" y="1683568"/>
                  </a:cubicBezTo>
                  <a:cubicBezTo>
                    <a:pt x="1721984" y="1683568"/>
                    <a:pt x="1718216" y="1830456"/>
                    <a:pt x="1578799" y="1928382"/>
                  </a:cubicBezTo>
                  <a:cubicBezTo>
                    <a:pt x="1439382" y="2022541"/>
                    <a:pt x="1228373" y="2094102"/>
                    <a:pt x="1141709" y="2274888"/>
                  </a:cubicBezTo>
                  <a:cubicBezTo>
                    <a:pt x="1051277" y="2094102"/>
                    <a:pt x="840268" y="2022541"/>
                    <a:pt x="700851" y="1928382"/>
                  </a:cubicBezTo>
                  <a:cubicBezTo>
                    <a:pt x="565203" y="1830456"/>
                    <a:pt x="557667" y="1683568"/>
                    <a:pt x="557667" y="1683568"/>
                  </a:cubicBezTo>
                  <a:cubicBezTo>
                    <a:pt x="557667" y="1683568"/>
                    <a:pt x="350426" y="1623306"/>
                    <a:pt x="195937" y="1378492"/>
                  </a:cubicBezTo>
                  <a:cubicBezTo>
                    <a:pt x="37680" y="1133678"/>
                    <a:pt x="94200" y="1160042"/>
                    <a:pt x="0" y="1137444"/>
                  </a:cubicBezTo>
                  <a:cubicBezTo>
                    <a:pt x="94200" y="1114846"/>
                    <a:pt x="37680" y="1141211"/>
                    <a:pt x="195937" y="896396"/>
                  </a:cubicBezTo>
                  <a:cubicBezTo>
                    <a:pt x="350426" y="651582"/>
                    <a:pt x="557667" y="591320"/>
                    <a:pt x="557667" y="591320"/>
                  </a:cubicBezTo>
                  <a:cubicBezTo>
                    <a:pt x="557667" y="591320"/>
                    <a:pt x="565203" y="444432"/>
                    <a:pt x="700851" y="350273"/>
                  </a:cubicBezTo>
                  <a:cubicBezTo>
                    <a:pt x="840268" y="252347"/>
                    <a:pt x="1051277" y="180786"/>
                    <a:pt x="114170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 rot="5400000">
              <a:off x="9235431" y="2120598"/>
              <a:ext cx="1292841" cy="1285374"/>
            </a:xfrm>
            <a:custGeom>
              <a:avLst/>
              <a:gdLst>
                <a:gd name="connsiteX0" fmla="*/ 696806 w 1819275"/>
                <a:gd name="connsiteY0" fmla="*/ 1179512 h 1804988"/>
                <a:gd name="connsiteX1" fmla="*/ 794746 w 1819275"/>
                <a:gd name="connsiteY1" fmla="*/ 1277492 h 1804988"/>
                <a:gd name="connsiteX2" fmla="*/ 911522 w 1819275"/>
                <a:gd name="connsiteY2" fmla="*/ 1367935 h 1804988"/>
                <a:gd name="connsiteX3" fmla="*/ 1024530 w 1819275"/>
                <a:gd name="connsiteY3" fmla="*/ 1277492 h 1804988"/>
                <a:gd name="connsiteX4" fmla="*/ 1122471 w 1819275"/>
                <a:gd name="connsiteY4" fmla="*/ 1179512 h 1804988"/>
                <a:gd name="connsiteX5" fmla="*/ 1243013 w 1819275"/>
                <a:gd name="connsiteY5" fmla="*/ 1288798 h 1804988"/>
                <a:gd name="connsiteX6" fmla="*/ 1175208 w 1819275"/>
                <a:gd name="connsiteY6" fmla="*/ 1431999 h 1804988"/>
                <a:gd name="connsiteX7" fmla="*/ 1039598 w 1819275"/>
                <a:gd name="connsiteY7" fmla="*/ 1435767 h 1804988"/>
                <a:gd name="connsiteX8" fmla="*/ 1084801 w 1819275"/>
                <a:gd name="connsiteY8" fmla="*/ 1416925 h 1804988"/>
                <a:gd name="connsiteX9" fmla="*/ 1032064 w 1819275"/>
                <a:gd name="connsiteY9" fmla="*/ 1409388 h 1804988"/>
                <a:gd name="connsiteX10" fmla="*/ 1050899 w 1819275"/>
                <a:gd name="connsiteY10" fmla="*/ 1480989 h 1804988"/>
                <a:gd name="connsiteX11" fmla="*/ 911522 w 1819275"/>
                <a:gd name="connsiteY11" fmla="*/ 1582737 h 1804988"/>
                <a:gd name="connsiteX12" fmla="*/ 768378 w 1819275"/>
                <a:gd name="connsiteY12" fmla="*/ 1480989 h 1804988"/>
                <a:gd name="connsiteX13" fmla="*/ 787213 w 1819275"/>
                <a:gd name="connsiteY13" fmla="*/ 1409388 h 1804988"/>
                <a:gd name="connsiteX14" fmla="*/ 734475 w 1819275"/>
                <a:gd name="connsiteY14" fmla="*/ 1416925 h 1804988"/>
                <a:gd name="connsiteX15" fmla="*/ 779679 w 1819275"/>
                <a:gd name="connsiteY15" fmla="*/ 1435767 h 1804988"/>
                <a:gd name="connsiteX16" fmla="*/ 644068 w 1819275"/>
                <a:gd name="connsiteY16" fmla="*/ 1431999 h 1804988"/>
                <a:gd name="connsiteX17" fmla="*/ 576263 w 1819275"/>
                <a:gd name="connsiteY17" fmla="*/ 1288798 h 1804988"/>
                <a:gd name="connsiteX18" fmla="*/ 696806 w 1819275"/>
                <a:gd name="connsiteY18" fmla="*/ 1179512 h 1804988"/>
                <a:gd name="connsiteX19" fmla="*/ 765493 w 1819275"/>
                <a:gd name="connsiteY19" fmla="*/ 1081087 h 1804988"/>
                <a:gd name="connsiteX20" fmla="*/ 912314 w 1819275"/>
                <a:gd name="connsiteY20" fmla="*/ 1118757 h 1804988"/>
                <a:gd name="connsiteX21" fmla="*/ 1055371 w 1819275"/>
                <a:gd name="connsiteY21" fmla="*/ 1081087 h 1804988"/>
                <a:gd name="connsiteX22" fmla="*/ 991372 w 1819275"/>
                <a:gd name="connsiteY22" fmla="*/ 1246833 h 1804988"/>
                <a:gd name="connsiteX23" fmla="*/ 912314 w 1819275"/>
                <a:gd name="connsiteY23" fmla="*/ 1303337 h 1804988"/>
                <a:gd name="connsiteX24" fmla="*/ 833257 w 1819275"/>
                <a:gd name="connsiteY24" fmla="*/ 1246833 h 1804988"/>
                <a:gd name="connsiteX25" fmla="*/ 765493 w 1819275"/>
                <a:gd name="connsiteY25" fmla="*/ 1081087 h 1804988"/>
                <a:gd name="connsiteX26" fmla="*/ 1122363 w 1819275"/>
                <a:gd name="connsiteY26" fmla="*/ 1069975 h 1804988"/>
                <a:gd name="connsiteX27" fmla="*/ 1220391 w 1819275"/>
                <a:gd name="connsiteY27" fmla="*/ 1085031 h 1804988"/>
                <a:gd name="connsiteX28" fmla="*/ 1325960 w 1819275"/>
                <a:gd name="connsiteY28" fmla="*/ 1303338 h 1804988"/>
                <a:gd name="connsiteX29" fmla="*/ 1126133 w 1819275"/>
                <a:gd name="connsiteY29" fmla="*/ 1164073 h 1804988"/>
                <a:gd name="connsiteX30" fmla="*/ 1122363 w 1819275"/>
                <a:gd name="connsiteY30" fmla="*/ 1069975 h 1804988"/>
                <a:gd name="connsiteX31" fmla="*/ 696914 w 1819275"/>
                <a:gd name="connsiteY31" fmla="*/ 1069975 h 1804988"/>
                <a:gd name="connsiteX32" fmla="*/ 693144 w 1819275"/>
                <a:gd name="connsiteY32" fmla="*/ 1164073 h 1804988"/>
                <a:gd name="connsiteX33" fmla="*/ 493317 w 1819275"/>
                <a:gd name="connsiteY33" fmla="*/ 1303338 h 1804988"/>
                <a:gd name="connsiteX34" fmla="*/ 598886 w 1819275"/>
                <a:gd name="connsiteY34" fmla="*/ 1085031 h 1804988"/>
                <a:gd name="connsiteX35" fmla="*/ 696914 w 1819275"/>
                <a:gd name="connsiteY35" fmla="*/ 1069975 h 1804988"/>
                <a:gd name="connsiteX36" fmla="*/ 1164680 w 1819275"/>
                <a:gd name="connsiteY36" fmla="*/ 754062 h 1804988"/>
                <a:gd name="connsiteX37" fmla="*/ 1255245 w 1819275"/>
                <a:gd name="connsiteY37" fmla="*/ 825610 h 1804988"/>
                <a:gd name="connsiteX38" fmla="*/ 1338264 w 1819275"/>
                <a:gd name="connsiteY38" fmla="*/ 897159 h 1804988"/>
                <a:gd name="connsiteX39" fmla="*/ 1255245 w 1819275"/>
                <a:gd name="connsiteY39" fmla="*/ 964941 h 1804988"/>
                <a:gd name="connsiteX40" fmla="*/ 1108076 w 1819275"/>
                <a:gd name="connsiteY40" fmla="*/ 1025192 h 1804988"/>
                <a:gd name="connsiteX41" fmla="*/ 1157132 w 1819275"/>
                <a:gd name="connsiteY41" fmla="*/ 897159 h 1804988"/>
                <a:gd name="connsiteX42" fmla="*/ 1108076 w 1819275"/>
                <a:gd name="connsiteY42" fmla="*/ 765359 h 1804988"/>
                <a:gd name="connsiteX43" fmla="*/ 1164680 w 1819275"/>
                <a:gd name="connsiteY43" fmla="*/ 754062 h 1804988"/>
                <a:gd name="connsiteX44" fmla="*/ 655945 w 1819275"/>
                <a:gd name="connsiteY44" fmla="*/ 754062 h 1804988"/>
                <a:gd name="connsiteX45" fmla="*/ 712788 w 1819275"/>
                <a:gd name="connsiteY45" fmla="*/ 765359 h 1804988"/>
                <a:gd name="connsiteX46" fmla="*/ 667314 w 1819275"/>
                <a:gd name="connsiteY46" fmla="*/ 897159 h 1804988"/>
                <a:gd name="connsiteX47" fmla="*/ 712788 w 1819275"/>
                <a:gd name="connsiteY47" fmla="*/ 1025192 h 1804988"/>
                <a:gd name="connsiteX48" fmla="*/ 564997 w 1819275"/>
                <a:gd name="connsiteY48" fmla="*/ 964941 h 1804988"/>
                <a:gd name="connsiteX49" fmla="*/ 477838 w 1819275"/>
                <a:gd name="connsiteY49" fmla="*/ 897159 h 1804988"/>
                <a:gd name="connsiteX50" fmla="*/ 564997 w 1819275"/>
                <a:gd name="connsiteY50" fmla="*/ 825610 h 1804988"/>
                <a:gd name="connsiteX51" fmla="*/ 655945 w 1819275"/>
                <a:gd name="connsiteY51" fmla="*/ 754062 h 1804988"/>
                <a:gd name="connsiteX52" fmla="*/ 908051 w 1819275"/>
                <a:gd name="connsiteY52" fmla="*/ 715962 h 1804988"/>
                <a:gd name="connsiteX53" fmla="*/ 1089026 w 1819275"/>
                <a:gd name="connsiteY53" fmla="*/ 896937 h 1804988"/>
                <a:gd name="connsiteX54" fmla="*/ 908051 w 1819275"/>
                <a:gd name="connsiteY54" fmla="*/ 1077912 h 1804988"/>
                <a:gd name="connsiteX55" fmla="*/ 727076 w 1819275"/>
                <a:gd name="connsiteY55" fmla="*/ 896937 h 1804988"/>
                <a:gd name="connsiteX56" fmla="*/ 908051 w 1819275"/>
                <a:gd name="connsiteY56" fmla="*/ 715962 h 1804988"/>
                <a:gd name="connsiteX57" fmla="*/ 1329427 w 1819275"/>
                <a:gd name="connsiteY57" fmla="*/ 588962 h 1804988"/>
                <a:gd name="connsiteX58" fmla="*/ 1480390 w 1819275"/>
                <a:gd name="connsiteY58" fmla="*/ 664129 h 1804988"/>
                <a:gd name="connsiteX59" fmla="*/ 1469068 w 1819275"/>
                <a:gd name="connsiteY59" fmla="*/ 765605 h 1804988"/>
                <a:gd name="connsiteX60" fmla="*/ 1472842 w 1819275"/>
                <a:gd name="connsiteY60" fmla="*/ 720505 h 1804988"/>
                <a:gd name="connsiteX61" fmla="*/ 1435101 w 1819275"/>
                <a:gd name="connsiteY61" fmla="*/ 743055 h 1804988"/>
                <a:gd name="connsiteX62" fmla="*/ 1518130 w 1819275"/>
                <a:gd name="connsiteY62" fmla="*/ 761847 h 1804988"/>
                <a:gd name="connsiteX63" fmla="*/ 1635126 w 1819275"/>
                <a:gd name="connsiteY63" fmla="*/ 897148 h 1804988"/>
                <a:gd name="connsiteX64" fmla="*/ 1518130 w 1819275"/>
                <a:gd name="connsiteY64" fmla="*/ 1032449 h 1804988"/>
                <a:gd name="connsiteX65" fmla="*/ 1435101 w 1819275"/>
                <a:gd name="connsiteY65" fmla="*/ 1047482 h 1804988"/>
                <a:gd name="connsiteX66" fmla="*/ 1472842 w 1819275"/>
                <a:gd name="connsiteY66" fmla="*/ 1073791 h 1804988"/>
                <a:gd name="connsiteX67" fmla="*/ 1469068 w 1819275"/>
                <a:gd name="connsiteY67" fmla="*/ 1024932 h 1804988"/>
                <a:gd name="connsiteX68" fmla="*/ 1480390 w 1819275"/>
                <a:gd name="connsiteY68" fmla="*/ 1126408 h 1804988"/>
                <a:gd name="connsiteX69" fmla="*/ 1325653 w 1819275"/>
                <a:gd name="connsiteY69" fmla="*/ 1201575 h 1804988"/>
                <a:gd name="connsiteX70" fmla="*/ 1235076 w 1819275"/>
                <a:gd name="connsiteY70" fmla="*/ 1081307 h 1804988"/>
                <a:gd name="connsiteX71" fmla="*/ 1303009 w 1819275"/>
                <a:gd name="connsiteY71" fmla="*/ 1006140 h 1804988"/>
                <a:gd name="connsiteX72" fmla="*/ 1408683 w 1819275"/>
                <a:gd name="connsiteY72" fmla="*/ 897148 h 1804988"/>
                <a:gd name="connsiteX73" fmla="*/ 1303009 w 1819275"/>
                <a:gd name="connsiteY73" fmla="*/ 788155 h 1804988"/>
                <a:gd name="connsiteX74" fmla="*/ 1235076 w 1819275"/>
                <a:gd name="connsiteY74" fmla="*/ 712988 h 1804988"/>
                <a:gd name="connsiteX75" fmla="*/ 1325653 w 1819275"/>
                <a:gd name="connsiteY75" fmla="*/ 592720 h 1804988"/>
                <a:gd name="connsiteX76" fmla="*/ 1329427 w 1819275"/>
                <a:gd name="connsiteY76" fmla="*/ 588962 h 1804988"/>
                <a:gd name="connsiteX77" fmla="*/ 490312 w 1819275"/>
                <a:gd name="connsiteY77" fmla="*/ 588962 h 1804988"/>
                <a:gd name="connsiteX78" fmla="*/ 494092 w 1819275"/>
                <a:gd name="connsiteY78" fmla="*/ 592720 h 1804988"/>
                <a:gd name="connsiteX79" fmla="*/ 581026 w 1819275"/>
                <a:gd name="connsiteY79" fmla="*/ 712988 h 1804988"/>
                <a:gd name="connsiteX80" fmla="*/ 516770 w 1819275"/>
                <a:gd name="connsiteY80" fmla="*/ 788155 h 1804988"/>
                <a:gd name="connsiteX81" fmla="*/ 410937 w 1819275"/>
                <a:gd name="connsiteY81" fmla="*/ 897148 h 1804988"/>
                <a:gd name="connsiteX82" fmla="*/ 516770 w 1819275"/>
                <a:gd name="connsiteY82" fmla="*/ 1006140 h 1804988"/>
                <a:gd name="connsiteX83" fmla="*/ 581026 w 1819275"/>
                <a:gd name="connsiteY83" fmla="*/ 1081307 h 1804988"/>
                <a:gd name="connsiteX84" fmla="*/ 494092 w 1819275"/>
                <a:gd name="connsiteY84" fmla="*/ 1201575 h 1804988"/>
                <a:gd name="connsiteX85" fmla="*/ 339121 w 1819275"/>
                <a:gd name="connsiteY85" fmla="*/ 1126408 h 1804988"/>
                <a:gd name="connsiteX86" fmla="*/ 350461 w 1819275"/>
                <a:gd name="connsiteY86" fmla="*/ 1024932 h 1804988"/>
                <a:gd name="connsiteX87" fmla="*/ 346681 w 1819275"/>
                <a:gd name="connsiteY87" fmla="*/ 1073791 h 1804988"/>
                <a:gd name="connsiteX88" fmla="*/ 384478 w 1819275"/>
                <a:gd name="connsiteY88" fmla="*/ 1047482 h 1804988"/>
                <a:gd name="connsiteX89" fmla="*/ 301324 w 1819275"/>
                <a:gd name="connsiteY89" fmla="*/ 1032449 h 1804988"/>
                <a:gd name="connsiteX90" fmla="*/ 184151 w 1819275"/>
                <a:gd name="connsiteY90" fmla="*/ 897148 h 1804988"/>
                <a:gd name="connsiteX91" fmla="*/ 301324 w 1819275"/>
                <a:gd name="connsiteY91" fmla="*/ 761847 h 1804988"/>
                <a:gd name="connsiteX92" fmla="*/ 384478 w 1819275"/>
                <a:gd name="connsiteY92" fmla="*/ 743055 h 1804988"/>
                <a:gd name="connsiteX93" fmla="*/ 346681 w 1819275"/>
                <a:gd name="connsiteY93" fmla="*/ 720505 h 1804988"/>
                <a:gd name="connsiteX94" fmla="*/ 350461 w 1819275"/>
                <a:gd name="connsiteY94" fmla="*/ 765605 h 1804988"/>
                <a:gd name="connsiteX95" fmla="*/ 339121 w 1819275"/>
                <a:gd name="connsiteY95" fmla="*/ 664129 h 1804988"/>
                <a:gd name="connsiteX96" fmla="*/ 490312 w 1819275"/>
                <a:gd name="connsiteY96" fmla="*/ 588962 h 1804988"/>
                <a:gd name="connsiteX97" fmla="*/ 1325960 w 1819275"/>
                <a:gd name="connsiteY97" fmla="*/ 498475 h 1804988"/>
                <a:gd name="connsiteX98" fmla="*/ 1220391 w 1819275"/>
                <a:gd name="connsiteY98" fmla="*/ 716782 h 1804988"/>
                <a:gd name="connsiteX99" fmla="*/ 1122363 w 1819275"/>
                <a:gd name="connsiteY99" fmla="*/ 731838 h 1804988"/>
                <a:gd name="connsiteX100" fmla="*/ 1126133 w 1819275"/>
                <a:gd name="connsiteY100" fmla="*/ 637740 h 1804988"/>
                <a:gd name="connsiteX101" fmla="*/ 1325960 w 1819275"/>
                <a:gd name="connsiteY101" fmla="*/ 498475 h 1804988"/>
                <a:gd name="connsiteX102" fmla="*/ 912314 w 1819275"/>
                <a:gd name="connsiteY102" fmla="*/ 498475 h 1804988"/>
                <a:gd name="connsiteX103" fmla="*/ 991372 w 1819275"/>
                <a:gd name="connsiteY103" fmla="*/ 554979 h 1804988"/>
                <a:gd name="connsiteX104" fmla="*/ 1055371 w 1819275"/>
                <a:gd name="connsiteY104" fmla="*/ 720725 h 1804988"/>
                <a:gd name="connsiteX105" fmla="*/ 912314 w 1819275"/>
                <a:gd name="connsiteY105" fmla="*/ 683056 h 1804988"/>
                <a:gd name="connsiteX106" fmla="*/ 765493 w 1819275"/>
                <a:gd name="connsiteY106" fmla="*/ 720725 h 1804988"/>
                <a:gd name="connsiteX107" fmla="*/ 833257 w 1819275"/>
                <a:gd name="connsiteY107" fmla="*/ 554979 h 1804988"/>
                <a:gd name="connsiteX108" fmla="*/ 912314 w 1819275"/>
                <a:gd name="connsiteY108" fmla="*/ 498475 h 1804988"/>
                <a:gd name="connsiteX109" fmla="*/ 493317 w 1819275"/>
                <a:gd name="connsiteY109" fmla="*/ 498475 h 1804988"/>
                <a:gd name="connsiteX110" fmla="*/ 693144 w 1819275"/>
                <a:gd name="connsiteY110" fmla="*/ 637740 h 1804988"/>
                <a:gd name="connsiteX111" fmla="*/ 696914 w 1819275"/>
                <a:gd name="connsiteY111" fmla="*/ 731838 h 1804988"/>
                <a:gd name="connsiteX112" fmla="*/ 598886 w 1819275"/>
                <a:gd name="connsiteY112" fmla="*/ 716782 h 1804988"/>
                <a:gd name="connsiteX113" fmla="*/ 493317 w 1819275"/>
                <a:gd name="connsiteY113" fmla="*/ 498475 h 1804988"/>
                <a:gd name="connsiteX114" fmla="*/ 911522 w 1819275"/>
                <a:gd name="connsiteY114" fmla="*/ 222250 h 1804988"/>
                <a:gd name="connsiteX115" fmla="*/ 1050899 w 1819275"/>
                <a:gd name="connsiteY115" fmla="*/ 320230 h 1804988"/>
                <a:gd name="connsiteX116" fmla="*/ 1032064 w 1819275"/>
                <a:gd name="connsiteY116" fmla="*/ 391831 h 1804988"/>
                <a:gd name="connsiteX117" fmla="*/ 1084801 w 1819275"/>
                <a:gd name="connsiteY117" fmla="*/ 384294 h 1804988"/>
                <a:gd name="connsiteX118" fmla="*/ 1039598 w 1819275"/>
                <a:gd name="connsiteY118" fmla="*/ 365452 h 1804988"/>
                <a:gd name="connsiteX119" fmla="*/ 1175208 w 1819275"/>
                <a:gd name="connsiteY119" fmla="*/ 369220 h 1804988"/>
                <a:gd name="connsiteX120" fmla="*/ 1243013 w 1819275"/>
                <a:gd name="connsiteY120" fmla="*/ 512421 h 1804988"/>
                <a:gd name="connsiteX121" fmla="*/ 1122471 w 1819275"/>
                <a:gd name="connsiteY121" fmla="*/ 625475 h 1804988"/>
                <a:gd name="connsiteX122" fmla="*/ 1024530 w 1819275"/>
                <a:gd name="connsiteY122" fmla="*/ 523727 h 1804988"/>
                <a:gd name="connsiteX123" fmla="*/ 911522 w 1819275"/>
                <a:gd name="connsiteY123" fmla="*/ 433284 h 1804988"/>
                <a:gd name="connsiteX124" fmla="*/ 794746 w 1819275"/>
                <a:gd name="connsiteY124" fmla="*/ 523727 h 1804988"/>
                <a:gd name="connsiteX125" fmla="*/ 696806 w 1819275"/>
                <a:gd name="connsiteY125" fmla="*/ 625475 h 1804988"/>
                <a:gd name="connsiteX126" fmla="*/ 576263 w 1819275"/>
                <a:gd name="connsiteY126" fmla="*/ 512421 h 1804988"/>
                <a:gd name="connsiteX127" fmla="*/ 644068 w 1819275"/>
                <a:gd name="connsiteY127" fmla="*/ 369220 h 1804988"/>
                <a:gd name="connsiteX128" fmla="*/ 779679 w 1819275"/>
                <a:gd name="connsiteY128" fmla="*/ 365452 h 1804988"/>
                <a:gd name="connsiteX129" fmla="*/ 734475 w 1819275"/>
                <a:gd name="connsiteY129" fmla="*/ 384294 h 1804988"/>
                <a:gd name="connsiteX130" fmla="*/ 787213 w 1819275"/>
                <a:gd name="connsiteY130" fmla="*/ 391831 h 1804988"/>
                <a:gd name="connsiteX131" fmla="*/ 768378 w 1819275"/>
                <a:gd name="connsiteY131" fmla="*/ 320230 h 1804988"/>
                <a:gd name="connsiteX132" fmla="*/ 911522 w 1819275"/>
                <a:gd name="connsiteY132" fmla="*/ 222250 h 1804988"/>
                <a:gd name="connsiteX133" fmla="*/ 907753 w 1819275"/>
                <a:gd name="connsiteY133" fmla="*/ 185737 h 1804988"/>
                <a:gd name="connsiteX134" fmla="*/ 741881 w 1819275"/>
                <a:gd name="connsiteY134" fmla="*/ 294895 h 1804988"/>
                <a:gd name="connsiteX135" fmla="*/ 523231 w 1819275"/>
                <a:gd name="connsiteY135" fmla="*/ 490625 h 1804988"/>
                <a:gd name="connsiteX136" fmla="*/ 474223 w 1819275"/>
                <a:gd name="connsiteY136" fmla="*/ 498153 h 1804988"/>
                <a:gd name="connsiteX137" fmla="*/ 470453 w 1819275"/>
                <a:gd name="connsiteY137" fmla="*/ 539558 h 1804988"/>
                <a:gd name="connsiteX138" fmla="*/ 259342 w 1819275"/>
                <a:gd name="connsiteY138" fmla="*/ 742816 h 1804988"/>
                <a:gd name="connsiteX139" fmla="*/ 134938 w 1819275"/>
                <a:gd name="connsiteY139" fmla="*/ 900906 h 1804988"/>
                <a:gd name="connsiteX140" fmla="*/ 259342 w 1819275"/>
                <a:gd name="connsiteY140" fmla="*/ 1058996 h 1804988"/>
                <a:gd name="connsiteX141" fmla="*/ 470453 w 1819275"/>
                <a:gd name="connsiteY141" fmla="*/ 1262255 h 1804988"/>
                <a:gd name="connsiteX142" fmla="*/ 474223 w 1819275"/>
                <a:gd name="connsiteY142" fmla="*/ 1303659 h 1804988"/>
                <a:gd name="connsiteX143" fmla="*/ 523231 w 1819275"/>
                <a:gd name="connsiteY143" fmla="*/ 1311187 h 1804988"/>
                <a:gd name="connsiteX144" fmla="*/ 741881 w 1819275"/>
                <a:gd name="connsiteY144" fmla="*/ 1510682 h 1804988"/>
                <a:gd name="connsiteX145" fmla="*/ 907753 w 1819275"/>
                <a:gd name="connsiteY145" fmla="*/ 1616075 h 1804988"/>
                <a:gd name="connsiteX146" fmla="*/ 1077396 w 1819275"/>
                <a:gd name="connsiteY146" fmla="*/ 1510682 h 1804988"/>
                <a:gd name="connsiteX147" fmla="*/ 1296046 w 1819275"/>
                <a:gd name="connsiteY147" fmla="*/ 1311187 h 1804988"/>
                <a:gd name="connsiteX148" fmla="*/ 1345053 w 1819275"/>
                <a:gd name="connsiteY148" fmla="*/ 1303659 h 1804988"/>
                <a:gd name="connsiteX149" fmla="*/ 1348823 w 1819275"/>
                <a:gd name="connsiteY149" fmla="*/ 1262255 h 1804988"/>
                <a:gd name="connsiteX150" fmla="*/ 1559934 w 1819275"/>
                <a:gd name="connsiteY150" fmla="*/ 1058996 h 1804988"/>
                <a:gd name="connsiteX151" fmla="*/ 1684338 w 1819275"/>
                <a:gd name="connsiteY151" fmla="*/ 900906 h 1804988"/>
                <a:gd name="connsiteX152" fmla="*/ 1559934 w 1819275"/>
                <a:gd name="connsiteY152" fmla="*/ 742816 h 1804988"/>
                <a:gd name="connsiteX153" fmla="*/ 1348823 w 1819275"/>
                <a:gd name="connsiteY153" fmla="*/ 539558 h 1804988"/>
                <a:gd name="connsiteX154" fmla="*/ 1345053 w 1819275"/>
                <a:gd name="connsiteY154" fmla="*/ 498153 h 1804988"/>
                <a:gd name="connsiteX155" fmla="*/ 1296046 w 1819275"/>
                <a:gd name="connsiteY155" fmla="*/ 490625 h 1804988"/>
                <a:gd name="connsiteX156" fmla="*/ 1077396 w 1819275"/>
                <a:gd name="connsiteY156" fmla="*/ 294895 h 1804988"/>
                <a:gd name="connsiteX157" fmla="*/ 907753 w 1819275"/>
                <a:gd name="connsiteY157" fmla="*/ 185737 h 1804988"/>
                <a:gd name="connsiteX158" fmla="*/ 907754 w 1819275"/>
                <a:gd name="connsiteY158" fmla="*/ 0 h 1804988"/>
                <a:gd name="connsiteX159" fmla="*/ 1073485 w 1819275"/>
                <a:gd name="connsiteY159" fmla="*/ 120584 h 1804988"/>
                <a:gd name="connsiteX160" fmla="*/ 1303249 w 1819275"/>
                <a:gd name="connsiteY160" fmla="*/ 290155 h 1804988"/>
                <a:gd name="connsiteX161" fmla="*/ 1352215 w 1819275"/>
                <a:gd name="connsiteY161" fmla="*/ 478567 h 1804988"/>
                <a:gd name="connsiteX162" fmla="*/ 1646011 w 1819275"/>
                <a:gd name="connsiteY162" fmla="*/ 636833 h 1804988"/>
                <a:gd name="connsiteX163" fmla="*/ 1819275 w 1819275"/>
                <a:gd name="connsiteY163" fmla="*/ 900610 h 1804988"/>
                <a:gd name="connsiteX164" fmla="*/ 1646011 w 1819275"/>
                <a:gd name="connsiteY164" fmla="*/ 1164387 h 1804988"/>
                <a:gd name="connsiteX165" fmla="*/ 1352215 w 1819275"/>
                <a:gd name="connsiteY165" fmla="*/ 1322653 h 1804988"/>
                <a:gd name="connsiteX166" fmla="*/ 1303249 w 1819275"/>
                <a:gd name="connsiteY166" fmla="*/ 1511065 h 1804988"/>
                <a:gd name="connsiteX167" fmla="*/ 1073485 w 1819275"/>
                <a:gd name="connsiteY167" fmla="*/ 1680636 h 1804988"/>
                <a:gd name="connsiteX168" fmla="*/ 907754 w 1819275"/>
                <a:gd name="connsiteY168" fmla="*/ 1804988 h 1804988"/>
                <a:gd name="connsiteX169" fmla="*/ 745790 w 1819275"/>
                <a:gd name="connsiteY169" fmla="*/ 1680636 h 1804988"/>
                <a:gd name="connsiteX170" fmla="*/ 512260 w 1819275"/>
                <a:gd name="connsiteY170" fmla="*/ 1511065 h 1804988"/>
                <a:gd name="connsiteX171" fmla="*/ 467060 w 1819275"/>
                <a:gd name="connsiteY171" fmla="*/ 1322653 h 1804988"/>
                <a:gd name="connsiteX172" fmla="*/ 169498 w 1819275"/>
                <a:gd name="connsiteY172" fmla="*/ 1164387 h 1804988"/>
                <a:gd name="connsiteX173" fmla="*/ 0 w 1819275"/>
                <a:gd name="connsiteY173" fmla="*/ 900610 h 1804988"/>
                <a:gd name="connsiteX174" fmla="*/ 169498 w 1819275"/>
                <a:gd name="connsiteY174" fmla="*/ 636833 h 1804988"/>
                <a:gd name="connsiteX175" fmla="*/ 467060 w 1819275"/>
                <a:gd name="connsiteY175" fmla="*/ 478567 h 1804988"/>
                <a:gd name="connsiteX176" fmla="*/ 512260 w 1819275"/>
                <a:gd name="connsiteY176" fmla="*/ 290155 h 1804988"/>
                <a:gd name="connsiteX177" fmla="*/ 745790 w 1819275"/>
                <a:gd name="connsiteY177" fmla="*/ 120584 h 1804988"/>
                <a:gd name="connsiteX178" fmla="*/ 907754 w 1819275"/>
                <a:gd name="connsiteY178" fmla="*/ 0 h 180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819275" h="1804988">
                  <a:moveTo>
                    <a:pt x="696806" y="1179512"/>
                  </a:moveTo>
                  <a:cubicBezTo>
                    <a:pt x="696806" y="1179512"/>
                    <a:pt x="715640" y="1251113"/>
                    <a:pt x="794746" y="1277492"/>
                  </a:cubicBezTo>
                  <a:cubicBezTo>
                    <a:pt x="794746" y="1277492"/>
                    <a:pt x="843717" y="1367935"/>
                    <a:pt x="911522" y="1367935"/>
                  </a:cubicBezTo>
                  <a:cubicBezTo>
                    <a:pt x="975560" y="1367935"/>
                    <a:pt x="1024530" y="1277492"/>
                    <a:pt x="1024530" y="1277492"/>
                  </a:cubicBezTo>
                  <a:cubicBezTo>
                    <a:pt x="1107403" y="1251113"/>
                    <a:pt x="1122471" y="1179512"/>
                    <a:pt x="1122471" y="1179512"/>
                  </a:cubicBezTo>
                  <a:cubicBezTo>
                    <a:pt x="1122471" y="1179512"/>
                    <a:pt x="1201577" y="1258650"/>
                    <a:pt x="1243013" y="1288798"/>
                  </a:cubicBezTo>
                  <a:cubicBezTo>
                    <a:pt x="1243013" y="1288798"/>
                    <a:pt x="1239246" y="1375472"/>
                    <a:pt x="1175208" y="1431999"/>
                  </a:cubicBezTo>
                  <a:cubicBezTo>
                    <a:pt x="1111170" y="1488526"/>
                    <a:pt x="1043365" y="1477220"/>
                    <a:pt x="1039598" y="1435767"/>
                  </a:cubicBezTo>
                  <a:cubicBezTo>
                    <a:pt x="1039598" y="1394314"/>
                    <a:pt x="1084801" y="1416925"/>
                    <a:pt x="1084801" y="1416925"/>
                  </a:cubicBezTo>
                  <a:cubicBezTo>
                    <a:pt x="1084801" y="1416925"/>
                    <a:pt x="1047132" y="1379241"/>
                    <a:pt x="1032064" y="1409388"/>
                  </a:cubicBezTo>
                  <a:cubicBezTo>
                    <a:pt x="1016996" y="1443304"/>
                    <a:pt x="1039598" y="1469683"/>
                    <a:pt x="1050899" y="1480989"/>
                  </a:cubicBezTo>
                  <a:cubicBezTo>
                    <a:pt x="1050899" y="1480989"/>
                    <a:pt x="1005695" y="1582737"/>
                    <a:pt x="911522" y="1582737"/>
                  </a:cubicBezTo>
                  <a:cubicBezTo>
                    <a:pt x="813581" y="1582737"/>
                    <a:pt x="768378" y="1480989"/>
                    <a:pt x="768378" y="1480989"/>
                  </a:cubicBezTo>
                  <a:cubicBezTo>
                    <a:pt x="779679" y="1469683"/>
                    <a:pt x="802280" y="1443304"/>
                    <a:pt x="787213" y="1409388"/>
                  </a:cubicBezTo>
                  <a:cubicBezTo>
                    <a:pt x="772145" y="1379241"/>
                    <a:pt x="734475" y="1416925"/>
                    <a:pt x="734475" y="1416925"/>
                  </a:cubicBezTo>
                  <a:cubicBezTo>
                    <a:pt x="734475" y="1416925"/>
                    <a:pt x="779679" y="1394314"/>
                    <a:pt x="779679" y="1435767"/>
                  </a:cubicBezTo>
                  <a:cubicBezTo>
                    <a:pt x="775912" y="1477220"/>
                    <a:pt x="708107" y="1488526"/>
                    <a:pt x="644068" y="1431999"/>
                  </a:cubicBezTo>
                  <a:cubicBezTo>
                    <a:pt x="580030" y="1375472"/>
                    <a:pt x="576263" y="1288798"/>
                    <a:pt x="576263" y="1288798"/>
                  </a:cubicBezTo>
                  <a:cubicBezTo>
                    <a:pt x="617700" y="1258650"/>
                    <a:pt x="696806" y="1179512"/>
                    <a:pt x="696806" y="1179512"/>
                  </a:cubicBezTo>
                  <a:close/>
                  <a:moveTo>
                    <a:pt x="765493" y="1081087"/>
                  </a:moveTo>
                  <a:cubicBezTo>
                    <a:pt x="765493" y="1081087"/>
                    <a:pt x="833257" y="1118757"/>
                    <a:pt x="912314" y="1118757"/>
                  </a:cubicBezTo>
                  <a:cubicBezTo>
                    <a:pt x="987607" y="1118757"/>
                    <a:pt x="1055371" y="1081087"/>
                    <a:pt x="1055371" y="1081087"/>
                  </a:cubicBezTo>
                  <a:cubicBezTo>
                    <a:pt x="1108076" y="1209163"/>
                    <a:pt x="991372" y="1246833"/>
                    <a:pt x="991372" y="1246833"/>
                  </a:cubicBezTo>
                  <a:cubicBezTo>
                    <a:pt x="991372" y="1246833"/>
                    <a:pt x="968784" y="1303337"/>
                    <a:pt x="912314" y="1303337"/>
                  </a:cubicBezTo>
                  <a:cubicBezTo>
                    <a:pt x="852080" y="1303337"/>
                    <a:pt x="833257" y="1246833"/>
                    <a:pt x="833257" y="1246833"/>
                  </a:cubicBezTo>
                  <a:cubicBezTo>
                    <a:pt x="833257" y="1246833"/>
                    <a:pt x="712788" y="1209163"/>
                    <a:pt x="765493" y="1081087"/>
                  </a:cubicBezTo>
                  <a:close/>
                  <a:moveTo>
                    <a:pt x="1122363" y="1069975"/>
                  </a:moveTo>
                  <a:cubicBezTo>
                    <a:pt x="1156296" y="1081267"/>
                    <a:pt x="1220391" y="1085031"/>
                    <a:pt x="1220391" y="1085031"/>
                  </a:cubicBezTo>
                  <a:cubicBezTo>
                    <a:pt x="1333501" y="1216768"/>
                    <a:pt x="1325960" y="1303338"/>
                    <a:pt x="1325960" y="1303338"/>
                  </a:cubicBezTo>
                  <a:cubicBezTo>
                    <a:pt x="1243013" y="1288283"/>
                    <a:pt x="1126133" y="1164073"/>
                    <a:pt x="1126133" y="1164073"/>
                  </a:cubicBezTo>
                  <a:cubicBezTo>
                    <a:pt x="1126133" y="1118906"/>
                    <a:pt x="1122363" y="1069975"/>
                    <a:pt x="1122363" y="1069975"/>
                  </a:cubicBezTo>
                  <a:close/>
                  <a:moveTo>
                    <a:pt x="696914" y="1069975"/>
                  </a:moveTo>
                  <a:cubicBezTo>
                    <a:pt x="696914" y="1069975"/>
                    <a:pt x="693144" y="1118906"/>
                    <a:pt x="693144" y="1164073"/>
                  </a:cubicBezTo>
                  <a:cubicBezTo>
                    <a:pt x="693144" y="1164073"/>
                    <a:pt x="576264" y="1288283"/>
                    <a:pt x="493317" y="1303338"/>
                  </a:cubicBezTo>
                  <a:cubicBezTo>
                    <a:pt x="493317" y="1303338"/>
                    <a:pt x="485776" y="1216768"/>
                    <a:pt x="598886" y="1085031"/>
                  </a:cubicBezTo>
                  <a:cubicBezTo>
                    <a:pt x="598886" y="1085031"/>
                    <a:pt x="662981" y="1081267"/>
                    <a:pt x="696914" y="1069975"/>
                  </a:cubicBezTo>
                  <a:close/>
                  <a:moveTo>
                    <a:pt x="1164680" y="754062"/>
                  </a:moveTo>
                  <a:cubicBezTo>
                    <a:pt x="1194868" y="757828"/>
                    <a:pt x="1232604" y="772891"/>
                    <a:pt x="1255245" y="825610"/>
                  </a:cubicBezTo>
                  <a:cubicBezTo>
                    <a:pt x="1255245" y="825610"/>
                    <a:pt x="1338264" y="844439"/>
                    <a:pt x="1338264" y="897159"/>
                  </a:cubicBezTo>
                  <a:cubicBezTo>
                    <a:pt x="1338264" y="946113"/>
                    <a:pt x="1255245" y="964941"/>
                    <a:pt x="1255245" y="964941"/>
                  </a:cubicBezTo>
                  <a:cubicBezTo>
                    <a:pt x="1206189" y="1077912"/>
                    <a:pt x="1108076" y="1025192"/>
                    <a:pt x="1108076" y="1025192"/>
                  </a:cubicBezTo>
                  <a:cubicBezTo>
                    <a:pt x="1108076" y="1025192"/>
                    <a:pt x="1157132" y="972473"/>
                    <a:pt x="1157132" y="897159"/>
                  </a:cubicBezTo>
                  <a:cubicBezTo>
                    <a:pt x="1157132" y="821845"/>
                    <a:pt x="1108076" y="765359"/>
                    <a:pt x="1108076" y="765359"/>
                  </a:cubicBezTo>
                  <a:cubicBezTo>
                    <a:pt x="1108076" y="765359"/>
                    <a:pt x="1134491" y="754062"/>
                    <a:pt x="1164680" y="754062"/>
                  </a:cubicBezTo>
                  <a:close/>
                  <a:moveTo>
                    <a:pt x="655945" y="754062"/>
                  </a:moveTo>
                  <a:cubicBezTo>
                    <a:pt x="686262" y="754062"/>
                    <a:pt x="712788" y="765359"/>
                    <a:pt x="712788" y="765359"/>
                  </a:cubicBezTo>
                  <a:cubicBezTo>
                    <a:pt x="712788" y="765359"/>
                    <a:pt x="667314" y="821845"/>
                    <a:pt x="667314" y="897159"/>
                  </a:cubicBezTo>
                  <a:cubicBezTo>
                    <a:pt x="667314" y="972473"/>
                    <a:pt x="712788" y="1025192"/>
                    <a:pt x="712788" y="1025192"/>
                  </a:cubicBezTo>
                  <a:cubicBezTo>
                    <a:pt x="712788" y="1025192"/>
                    <a:pt x="614261" y="1077912"/>
                    <a:pt x="564997" y="964941"/>
                  </a:cubicBezTo>
                  <a:cubicBezTo>
                    <a:pt x="564997" y="964941"/>
                    <a:pt x="477838" y="946113"/>
                    <a:pt x="477838" y="897159"/>
                  </a:cubicBezTo>
                  <a:cubicBezTo>
                    <a:pt x="477838" y="844439"/>
                    <a:pt x="564997" y="825610"/>
                    <a:pt x="564997" y="825610"/>
                  </a:cubicBezTo>
                  <a:cubicBezTo>
                    <a:pt x="587734" y="772891"/>
                    <a:pt x="625629" y="757828"/>
                    <a:pt x="655945" y="754062"/>
                  </a:cubicBezTo>
                  <a:close/>
                  <a:moveTo>
                    <a:pt x="908051" y="715962"/>
                  </a:moveTo>
                  <a:cubicBezTo>
                    <a:pt x="1008001" y="715962"/>
                    <a:pt x="1089026" y="796987"/>
                    <a:pt x="1089026" y="896937"/>
                  </a:cubicBezTo>
                  <a:cubicBezTo>
                    <a:pt x="1089026" y="996887"/>
                    <a:pt x="1008001" y="1077912"/>
                    <a:pt x="908051" y="1077912"/>
                  </a:cubicBezTo>
                  <a:cubicBezTo>
                    <a:pt x="808101" y="1077912"/>
                    <a:pt x="727076" y="996887"/>
                    <a:pt x="727076" y="896937"/>
                  </a:cubicBezTo>
                  <a:cubicBezTo>
                    <a:pt x="727076" y="796987"/>
                    <a:pt x="808101" y="715962"/>
                    <a:pt x="908051" y="715962"/>
                  </a:cubicBezTo>
                  <a:close/>
                  <a:moveTo>
                    <a:pt x="1329427" y="588962"/>
                  </a:moveTo>
                  <a:cubicBezTo>
                    <a:pt x="1352072" y="588962"/>
                    <a:pt x="1442649" y="592720"/>
                    <a:pt x="1480390" y="664129"/>
                  </a:cubicBezTo>
                  <a:cubicBezTo>
                    <a:pt x="1525678" y="746813"/>
                    <a:pt x="1491712" y="773122"/>
                    <a:pt x="1469068" y="765605"/>
                  </a:cubicBezTo>
                  <a:cubicBezTo>
                    <a:pt x="1442649" y="761847"/>
                    <a:pt x="1450197" y="724263"/>
                    <a:pt x="1472842" y="720505"/>
                  </a:cubicBezTo>
                  <a:cubicBezTo>
                    <a:pt x="1472842" y="720505"/>
                    <a:pt x="1438875" y="694196"/>
                    <a:pt x="1435101" y="743055"/>
                  </a:cubicBezTo>
                  <a:cubicBezTo>
                    <a:pt x="1431327" y="795672"/>
                    <a:pt x="1476616" y="791914"/>
                    <a:pt x="1518130" y="761847"/>
                  </a:cubicBezTo>
                  <a:cubicBezTo>
                    <a:pt x="1518130" y="761847"/>
                    <a:pt x="1616256" y="806947"/>
                    <a:pt x="1635126" y="897148"/>
                  </a:cubicBezTo>
                  <a:cubicBezTo>
                    <a:pt x="1616256" y="983590"/>
                    <a:pt x="1518130" y="1032449"/>
                    <a:pt x="1518130" y="1032449"/>
                  </a:cubicBezTo>
                  <a:cubicBezTo>
                    <a:pt x="1476616" y="1002382"/>
                    <a:pt x="1431327" y="998624"/>
                    <a:pt x="1435101" y="1047482"/>
                  </a:cubicBezTo>
                  <a:cubicBezTo>
                    <a:pt x="1438875" y="1100099"/>
                    <a:pt x="1472842" y="1073791"/>
                    <a:pt x="1472842" y="1073791"/>
                  </a:cubicBezTo>
                  <a:cubicBezTo>
                    <a:pt x="1450197" y="1066274"/>
                    <a:pt x="1442649" y="1032449"/>
                    <a:pt x="1469068" y="1024932"/>
                  </a:cubicBezTo>
                  <a:cubicBezTo>
                    <a:pt x="1491712" y="1021174"/>
                    <a:pt x="1525678" y="1043724"/>
                    <a:pt x="1480390" y="1126408"/>
                  </a:cubicBezTo>
                  <a:cubicBezTo>
                    <a:pt x="1435101" y="1212850"/>
                    <a:pt x="1325653" y="1201575"/>
                    <a:pt x="1325653" y="1201575"/>
                  </a:cubicBezTo>
                  <a:cubicBezTo>
                    <a:pt x="1303009" y="1141441"/>
                    <a:pt x="1235076" y="1081307"/>
                    <a:pt x="1235076" y="1081307"/>
                  </a:cubicBezTo>
                  <a:cubicBezTo>
                    <a:pt x="1235076" y="1081307"/>
                    <a:pt x="1280365" y="1054999"/>
                    <a:pt x="1303009" y="1006140"/>
                  </a:cubicBezTo>
                  <a:cubicBezTo>
                    <a:pt x="1303009" y="1006140"/>
                    <a:pt x="1408683" y="949765"/>
                    <a:pt x="1408683" y="897148"/>
                  </a:cubicBezTo>
                  <a:cubicBezTo>
                    <a:pt x="1408683" y="844531"/>
                    <a:pt x="1303009" y="788155"/>
                    <a:pt x="1303009" y="788155"/>
                  </a:cubicBezTo>
                  <a:cubicBezTo>
                    <a:pt x="1280365" y="739297"/>
                    <a:pt x="1235076" y="712988"/>
                    <a:pt x="1235076" y="712988"/>
                  </a:cubicBezTo>
                  <a:cubicBezTo>
                    <a:pt x="1235076" y="712988"/>
                    <a:pt x="1303009" y="652854"/>
                    <a:pt x="1325653" y="592720"/>
                  </a:cubicBezTo>
                  <a:cubicBezTo>
                    <a:pt x="1325653" y="592720"/>
                    <a:pt x="1325653" y="588962"/>
                    <a:pt x="1329427" y="588962"/>
                  </a:cubicBezTo>
                  <a:close/>
                  <a:moveTo>
                    <a:pt x="490312" y="588962"/>
                  </a:moveTo>
                  <a:cubicBezTo>
                    <a:pt x="494092" y="588962"/>
                    <a:pt x="494092" y="592720"/>
                    <a:pt x="494092" y="592720"/>
                  </a:cubicBezTo>
                  <a:cubicBezTo>
                    <a:pt x="516770" y="652854"/>
                    <a:pt x="581026" y="712988"/>
                    <a:pt x="581026" y="712988"/>
                  </a:cubicBezTo>
                  <a:cubicBezTo>
                    <a:pt x="581026" y="712988"/>
                    <a:pt x="539449" y="739297"/>
                    <a:pt x="516770" y="788155"/>
                  </a:cubicBezTo>
                  <a:cubicBezTo>
                    <a:pt x="516770" y="788155"/>
                    <a:pt x="410937" y="844531"/>
                    <a:pt x="410937" y="897148"/>
                  </a:cubicBezTo>
                  <a:cubicBezTo>
                    <a:pt x="410937" y="949765"/>
                    <a:pt x="516770" y="1006140"/>
                    <a:pt x="516770" y="1006140"/>
                  </a:cubicBezTo>
                  <a:cubicBezTo>
                    <a:pt x="539449" y="1054999"/>
                    <a:pt x="581026" y="1081307"/>
                    <a:pt x="581026" y="1081307"/>
                  </a:cubicBezTo>
                  <a:cubicBezTo>
                    <a:pt x="581026" y="1081307"/>
                    <a:pt x="516770" y="1141441"/>
                    <a:pt x="494092" y="1201575"/>
                  </a:cubicBezTo>
                  <a:cubicBezTo>
                    <a:pt x="494092" y="1201575"/>
                    <a:pt x="384478" y="1212850"/>
                    <a:pt x="339121" y="1126408"/>
                  </a:cubicBezTo>
                  <a:cubicBezTo>
                    <a:pt x="289984" y="1043724"/>
                    <a:pt x="327782" y="1021174"/>
                    <a:pt x="350461" y="1024932"/>
                  </a:cubicBezTo>
                  <a:cubicBezTo>
                    <a:pt x="373139" y="1032449"/>
                    <a:pt x="369359" y="1066274"/>
                    <a:pt x="346681" y="1073791"/>
                  </a:cubicBezTo>
                  <a:cubicBezTo>
                    <a:pt x="346681" y="1073791"/>
                    <a:pt x="380699" y="1100099"/>
                    <a:pt x="384478" y="1047482"/>
                  </a:cubicBezTo>
                  <a:cubicBezTo>
                    <a:pt x="388258" y="998624"/>
                    <a:pt x="342901" y="1002382"/>
                    <a:pt x="301324" y="1032449"/>
                  </a:cubicBezTo>
                  <a:cubicBezTo>
                    <a:pt x="301324" y="1032449"/>
                    <a:pt x="203050" y="983590"/>
                    <a:pt x="184151" y="897148"/>
                  </a:cubicBezTo>
                  <a:cubicBezTo>
                    <a:pt x="203050" y="806947"/>
                    <a:pt x="301324" y="761847"/>
                    <a:pt x="301324" y="761847"/>
                  </a:cubicBezTo>
                  <a:cubicBezTo>
                    <a:pt x="342901" y="791914"/>
                    <a:pt x="388258" y="795672"/>
                    <a:pt x="384478" y="743055"/>
                  </a:cubicBezTo>
                  <a:cubicBezTo>
                    <a:pt x="380699" y="694196"/>
                    <a:pt x="346681" y="720505"/>
                    <a:pt x="346681" y="720505"/>
                  </a:cubicBezTo>
                  <a:cubicBezTo>
                    <a:pt x="369359" y="724263"/>
                    <a:pt x="373139" y="761847"/>
                    <a:pt x="350461" y="765605"/>
                  </a:cubicBezTo>
                  <a:cubicBezTo>
                    <a:pt x="327782" y="773122"/>
                    <a:pt x="289984" y="746813"/>
                    <a:pt x="339121" y="664129"/>
                  </a:cubicBezTo>
                  <a:cubicBezTo>
                    <a:pt x="376919" y="592720"/>
                    <a:pt x="467633" y="588962"/>
                    <a:pt x="490312" y="588962"/>
                  </a:cubicBezTo>
                  <a:close/>
                  <a:moveTo>
                    <a:pt x="1325960" y="498475"/>
                  </a:moveTo>
                  <a:cubicBezTo>
                    <a:pt x="1325960" y="498475"/>
                    <a:pt x="1333501" y="585045"/>
                    <a:pt x="1220391" y="716782"/>
                  </a:cubicBezTo>
                  <a:cubicBezTo>
                    <a:pt x="1220391" y="716782"/>
                    <a:pt x="1156296" y="720546"/>
                    <a:pt x="1122363" y="731838"/>
                  </a:cubicBezTo>
                  <a:cubicBezTo>
                    <a:pt x="1122363" y="731838"/>
                    <a:pt x="1126133" y="682907"/>
                    <a:pt x="1126133" y="637740"/>
                  </a:cubicBezTo>
                  <a:cubicBezTo>
                    <a:pt x="1126133" y="637740"/>
                    <a:pt x="1243013" y="513531"/>
                    <a:pt x="1325960" y="498475"/>
                  </a:cubicBezTo>
                  <a:close/>
                  <a:moveTo>
                    <a:pt x="912314" y="498475"/>
                  </a:moveTo>
                  <a:cubicBezTo>
                    <a:pt x="968784" y="498475"/>
                    <a:pt x="991372" y="554979"/>
                    <a:pt x="991372" y="554979"/>
                  </a:cubicBezTo>
                  <a:cubicBezTo>
                    <a:pt x="991372" y="554979"/>
                    <a:pt x="1108076" y="592649"/>
                    <a:pt x="1055371" y="720725"/>
                  </a:cubicBezTo>
                  <a:cubicBezTo>
                    <a:pt x="1055371" y="720725"/>
                    <a:pt x="987607" y="683056"/>
                    <a:pt x="912314" y="683056"/>
                  </a:cubicBezTo>
                  <a:cubicBezTo>
                    <a:pt x="833257" y="683056"/>
                    <a:pt x="765493" y="720725"/>
                    <a:pt x="765493" y="720725"/>
                  </a:cubicBezTo>
                  <a:cubicBezTo>
                    <a:pt x="712788" y="592649"/>
                    <a:pt x="833257" y="554979"/>
                    <a:pt x="833257" y="554979"/>
                  </a:cubicBezTo>
                  <a:cubicBezTo>
                    <a:pt x="833257" y="554979"/>
                    <a:pt x="852080" y="498475"/>
                    <a:pt x="912314" y="498475"/>
                  </a:cubicBezTo>
                  <a:close/>
                  <a:moveTo>
                    <a:pt x="493317" y="498475"/>
                  </a:moveTo>
                  <a:cubicBezTo>
                    <a:pt x="576264" y="513531"/>
                    <a:pt x="693144" y="637740"/>
                    <a:pt x="693144" y="637740"/>
                  </a:cubicBezTo>
                  <a:cubicBezTo>
                    <a:pt x="693144" y="682907"/>
                    <a:pt x="696914" y="731838"/>
                    <a:pt x="696914" y="731838"/>
                  </a:cubicBezTo>
                  <a:cubicBezTo>
                    <a:pt x="662981" y="720546"/>
                    <a:pt x="598886" y="716782"/>
                    <a:pt x="598886" y="716782"/>
                  </a:cubicBezTo>
                  <a:cubicBezTo>
                    <a:pt x="485776" y="585045"/>
                    <a:pt x="493317" y="498475"/>
                    <a:pt x="493317" y="498475"/>
                  </a:cubicBezTo>
                  <a:close/>
                  <a:moveTo>
                    <a:pt x="911522" y="222250"/>
                  </a:moveTo>
                  <a:cubicBezTo>
                    <a:pt x="1005695" y="222250"/>
                    <a:pt x="1050899" y="320230"/>
                    <a:pt x="1050899" y="320230"/>
                  </a:cubicBezTo>
                  <a:cubicBezTo>
                    <a:pt x="1039598" y="331535"/>
                    <a:pt x="1016996" y="361683"/>
                    <a:pt x="1032064" y="391831"/>
                  </a:cubicBezTo>
                  <a:cubicBezTo>
                    <a:pt x="1047132" y="421978"/>
                    <a:pt x="1084801" y="384294"/>
                    <a:pt x="1084801" y="384294"/>
                  </a:cubicBezTo>
                  <a:cubicBezTo>
                    <a:pt x="1084801" y="384294"/>
                    <a:pt x="1039598" y="406905"/>
                    <a:pt x="1039598" y="365452"/>
                  </a:cubicBezTo>
                  <a:cubicBezTo>
                    <a:pt x="1043365" y="323998"/>
                    <a:pt x="1111170" y="312693"/>
                    <a:pt x="1175208" y="369220"/>
                  </a:cubicBezTo>
                  <a:cubicBezTo>
                    <a:pt x="1239246" y="425747"/>
                    <a:pt x="1243013" y="512421"/>
                    <a:pt x="1243013" y="512421"/>
                  </a:cubicBezTo>
                  <a:cubicBezTo>
                    <a:pt x="1201577" y="542569"/>
                    <a:pt x="1122471" y="625475"/>
                    <a:pt x="1122471" y="625475"/>
                  </a:cubicBezTo>
                  <a:cubicBezTo>
                    <a:pt x="1122471" y="625475"/>
                    <a:pt x="1107403" y="553874"/>
                    <a:pt x="1024530" y="523727"/>
                  </a:cubicBezTo>
                  <a:cubicBezTo>
                    <a:pt x="1024530" y="523727"/>
                    <a:pt x="975560" y="433284"/>
                    <a:pt x="911522" y="433284"/>
                  </a:cubicBezTo>
                  <a:cubicBezTo>
                    <a:pt x="843717" y="433284"/>
                    <a:pt x="794746" y="523727"/>
                    <a:pt x="794746" y="523727"/>
                  </a:cubicBezTo>
                  <a:cubicBezTo>
                    <a:pt x="715641" y="553874"/>
                    <a:pt x="696806" y="625475"/>
                    <a:pt x="696806" y="625475"/>
                  </a:cubicBezTo>
                  <a:cubicBezTo>
                    <a:pt x="696806" y="625475"/>
                    <a:pt x="617700" y="542569"/>
                    <a:pt x="576263" y="512421"/>
                  </a:cubicBezTo>
                  <a:cubicBezTo>
                    <a:pt x="576263" y="512421"/>
                    <a:pt x="580030" y="425747"/>
                    <a:pt x="644068" y="369220"/>
                  </a:cubicBezTo>
                  <a:cubicBezTo>
                    <a:pt x="708107" y="312693"/>
                    <a:pt x="775912" y="323998"/>
                    <a:pt x="779679" y="365452"/>
                  </a:cubicBezTo>
                  <a:cubicBezTo>
                    <a:pt x="779679" y="406905"/>
                    <a:pt x="734475" y="384294"/>
                    <a:pt x="734475" y="384294"/>
                  </a:cubicBezTo>
                  <a:cubicBezTo>
                    <a:pt x="734475" y="384294"/>
                    <a:pt x="772145" y="421978"/>
                    <a:pt x="787213" y="391831"/>
                  </a:cubicBezTo>
                  <a:cubicBezTo>
                    <a:pt x="802280" y="361683"/>
                    <a:pt x="779679" y="331535"/>
                    <a:pt x="768378" y="320230"/>
                  </a:cubicBezTo>
                  <a:cubicBezTo>
                    <a:pt x="768378" y="320230"/>
                    <a:pt x="813581" y="222250"/>
                    <a:pt x="911522" y="222250"/>
                  </a:cubicBezTo>
                  <a:close/>
                  <a:moveTo>
                    <a:pt x="907753" y="185737"/>
                  </a:moveTo>
                  <a:cubicBezTo>
                    <a:pt x="809738" y="204557"/>
                    <a:pt x="741881" y="294895"/>
                    <a:pt x="741881" y="294895"/>
                  </a:cubicBezTo>
                  <a:cubicBezTo>
                    <a:pt x="568468" y="328771"/>
                    <a:pt x="523231" y="490625"/>
                    <a:pt x="523231" y="490625"/>
                  </a:cubicBezTo>
                  <a:cubicBezTo>
                    <a:pt x="485532" y="483097"/>
                    <a:pt x="474223" y="498153"/>
                    <a:pt x="474223" y="498153"/>
                  </a:cubicBezTo>
                  <a:cubicBezTo>
                    <a:pt x="474223" y="498153"/>
                    <a:pt x="474223" y="505681"/>
                    <a:pt x="470453" y="539558"/>
                  </a:cubicBezTo>
                  <a:cubicBezTo>
                    <a:pt x="470453" y="539558"/>
                    <a:pt x="312120" y="558378"/>
                    <a:pt x="259342" y="742816"/>
                  </a:cubicBezTo>
                  <a:cubicBezTo>
                    <a:pt x="259342" y="742816"/>
                    <a:pt x="176406" y="787985"/>
                    <a:pt x="134938" y="900906"/>
                  </a:cubicBezTo>
                  <a:cubicBezTo>
                    <a:pt x="176406" y="1013828"/>
                    <a:pt x="259342" y="1058996"/>
                    <a:pt x="259342" y="1058996"/>
                  </a:cubicBezTo>
                  <a:cubicBezTo>
                    <a:pt x="312120" y="1243434"/>
                    <a:pt x="470453" y="1262255"/>
                    <a:pt x="470453" y="1262255"/>
                  </a:cubicBezTo>
                  <a:cubicBezTo>
                    <a:pt x="474223" y="1296131"/>
                    <a:pt x="474223" y="1303659"/>
                    <a:pt x="474223" y="1303659"/>
                  </a:cubicBezTo>
                  <a:cubicBezTo>
                    <a:pt x="474223" y="1303659"/>
                    <a:pt x="485532" y="1318715"/>
                    <a:pt x="523231" y="1311187"/>
                  </a:cubicBezTo>
                  <a:cubicBezTo>
                    <a:pt x="523231" y="1311187"/>
                    <a:pt x="568468" y="1473041"/>
                    <a:pt x="741881" y="1510682"/>
                  </a:cubicBezTo>
                  <a:cubicBezTo>
                    <a:pt x="741881" y="1510682"/>
                    <a:pt x="809738" y="1597255"/>
                    <a:pt x="907753" y="1616075"/>
                  </a:cubicBezTo>
                  <a:cubicBezTo>
                    <a:pt x="1009539" y="1597255"/>
                    <a:pt x="1077396" y="1510682"/>
                    <a:pt x="1077396" y="1510682"/>
                  </a:cubicBezTo>
                  <a:cubicBezTo>
                    <a:pt x="1250808" y="1473041"/>
                    <a:pt x="1296046" y="1311187"/>
                    <a:pt x="1296046" y="1311187"/>
                  </a:cubicBezTo>
                  <a:cubicBezTo>
                    <a:pt x="1333744" y="1318715"/>
                    <a:pt x="1345053" y="1303659"/>
                    <a:pt x="1345053" y="1303659"/>
                  </a:cubicBezTo>
                  <a:cubicBezTo>
                    <a:pt x="1345053" y="1303659"/>
                    <a:pt x="1345053" y="1296131"/>
                    <a:pt x="1348823" y="1262255"/>
                  </a:cubicBezTo>
                  <a:cubicBezTo>
                    <a:pt x="1348823" y="1262255"/>
                    <a:pt x="1503386" y="1243434"/>
                    <a:pt x="1559934" y="1058996"/>
                  </a:cubicBezTo>
                  <a:cubicBezTo>
                    <a:pt x="1559934" y="1058996"/>
                    <a:pt x="1642870" y="1013828"/>
                    <a:pt x="1684338" y="900906"/>
                  </a:cubicBezTo>
                  <a:cubicBezTo>
                    <a:pt x="1642870" y="787985"/>
                    <a:pt x="1559934" y="742816"/>
                    <a:pt x="1559934" y="742816"/>
                  </a:cubicBezTo>
                  <a:cubicBezTo>
                    <a:pt x="1503386" y="558378"/>
                    <a:pt x="1348823" y="539558"/>
                    <a:pt x="1348823" y="539558"/>
                  </a:cubicBezTo>
                  <a:cubicBezTo>
                    <a:pt x="1345053" y="505681"/>
                    <a:pt x="1345053" y="498153"/>
                    <a:pt x="1345053" y="498153"/>
                  </a:cubicBezTo>
                  <a:cubicBezTo>
                    <a:pt x="1345053" y="498153"/>
                    <a:pt x="1333744" y="483097"/>
                    <a:pt x="1296046" y="490625"/>
                  </a:cubicBezTo>
                  <a:cubicBezTo>
                    <a:pt x="1296046" y="490625"/>
                    <a:pt x="1250808" y="328771"/>
                    <a:pt x="1077396" y="294895"/>
                  </a:cubicBezTo>
                  <a:cubicBezTo>
                    <a:pt x="1077396" y="294895"/>
                    <a:pt x="1009539" y="204557"/>
                    <a:pt x="907753" y="185737"/>
                  </a:cubicBezTo>
                  <a:close/>
                  <a:moveTo>
                    <a:pt x="907754" y="0"/>
                  </a:moveTo>
                  <a:cubicBezTo>
                    <a:pt x="941654" y="33914"/>
                    <a:pt x="1024519" y="97974"/>
                    <a:pt x="1073485" y="120584"/>
                  </a:cubicBezTo>
                  <a:cubicBezTo>
                    <a:pt x="1122451" y="146962"/>
                    <a:pt x="1242983" y="207253"/>
                    <a:pt x="1303249" y="290155"/>
                  </a:cubicBezTo>
                  <a:cubicBezTo>
                    <a:pt x="1367281" y="373056"/>
                    <a:pt x="1352215" y="478567"/>
                    <a:pt x="1352215" y="478567"/>
                  </a:cubicBezTo>
                  <a:cubicBezTo>
                    <a:pt x="1352215" y="478567"/>
                    <a:pt x="1551845" y="489872"/>
                    <a:pt x="1646011" y="636833"/>
                  </a:cubicBezTo>
                  <a:cubicBezTo>
                    <a:pt x="1743943" y="780026"/>
                    <a:pt x="1762776" y="855391"/>
                    <a:pt x="1819275" y="900610"/>
                  </a:cubicBezTo>
                  <a:cubicBezTo>
                    <a:pt x="1762776" y="945829"/>
                    <a:pt x="1743943" y="1021194"/>
                    <a:pt x="1646011" y="1164387"/>
                  </a:cubicBezTo>
                  <a:cubicBezTo>
                    <a:pt x="1551845" y="1311348"/>
                    <a:pt x="1352215" y="1322653"/>
                    <a:pt x="1352215" y="1322653"/>
                  </a:cubicBezTo>
                  <a:cubicBezTo>
                    <a:pt x="1352215" y="1322653"/>
                    <a:pt x="1367281" y="1428164"/>
                    <a:pt x="1303249" y="1511065"/>
                  </a:cubicBezTo>
                  <a:cubicBezTo>
                    <a:pt x="1242983" y="1597735"/>
                    <a:pt x="1122451" y="1654259"/>
                    <a:pt x="1073485" y="1680636"/>
                  </a:cubicBezTo>
                  <a:cubicBezTo>
                    <a:pt x="1024519" y="1703246"/>
                    <a:pt x="941654" y="1767306"/>
                    <a:pt x="907754" y="1804988"/>
                  </a:cubicBezTo>
                  <a:cubicBezTo>
                    <a:pt x="877621" y="1767306"/>
                    <a:pt x="794756" y="1703246"/>
                    <a:pt x="745790" y="1680636"/>
                  </a:cubicBezTo>
                  <a:cubicBezTo>
                    <a:pt x="696824" y="1654259"/>
                    <a:pt x="576292" y="1597735"/>
                    <a:pt x="512260" y="1511065"/>
                  </a:cubicBezTo>
                  <a:cubicBezTo>
                    <a:pt x="451994" y="1428164"/>
                    <a:pt x="467060" y="1322653"/>
                    <a:pt x="467060" y="1322653"/>
                  </a:cubicBezTo>
                  <a:cubicBezTo>
                    <a:pt x="467060" y="1322653"/>
                    <a:pt x="267430" y="1311348"/>
                    <a:pt x="169498" y="1164387"/>
                  </a:cubicBezTo>
                  <a:cubicBezTo>
                    <a:pt x="75332" y="1021194"/>
                    <a:pt x="56499" y="945829"/>
                    <a:pt x="0" y="900610"/>
                  </a:cubicBezTo>
                  <a:cubicBezTo>
                    <a:pt x="56499" y="855391"/>
                    <a:pt x="75332" y="780026"/>
                    <a:pt x="169498" y="636833"/>
                  </a:cubicBezTo>
                  <a:cubicBezTo>
                    <a:pt x="267430" y="489872"/>
                    <a:pt x="467060" y="478567"/>
                    <a:pt x="467060" y="478567"/>
                  </a:cubicBezTo>
                  <a:cubicBezTo>
                    <a:pt x="467060" y="478567"/>
                    <a:pt x="451994" y="373056"/>
                    <a:pt x="512260" y="290155"/>
                  </a:cubicBezTo>
                  <a:cubicBezTo>
                    <a:pt x="576292" y="207253"/>
                    <a:pt x="696824" y="146962"/>
                    <a:pt x="745790" y="120584"/>
                  </a:cubicBezTo>
                  <a:cubicBezTo>
                    <a:pt x="794756" y="97974"/>
                    <a:pt x="877621" y="33914"/>
                    <a:pt x="90775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任意多边形 19"/>
          <p:cNvSpPr>
            <a:spLocks noChangeAspect="1"/>
          </p:cNvSpPr>
          <p:nvPr/>
        </p:nvSpPr>
        <p:spPr>
          <a:xfrm rot="5400000">
            <a:off x="738228" y="3057114"/>
            <a:ext cx="3137057" cy="1620000"/>
          </a:xfrm>
          <a:custGeom>
            <a:avLst/>
            <a:gdLst>
              <a:gd name="connsiteX0" fmla="*/ 0 w 3137057"/>
              <a:gd name="connsiteY0" fmla="*/ 1799 h 1620000"/>
              <a:gd name="connsiteX1" fmla="*/ 0 w 3137057"/>
              <a:gd name="connsiteY1" fmla="*/ 0 h 1620000"/>
              <a:gd name="connsiteX2" fmla="*/ 1339 w 3137057"/>
              <a:gd name="connsiteY2" fmla="*/ 0 h 1620000"/>
              <a:gd name="connsiteX3" fmla="*/ 0 w 3137057"/>
              <a:gd name="connsiteY3" fmla="*/ 1620000 h 1620000"/>
              <a:gd name="connsiteX4" fmla="*/ 0 w 3137057"/>
              <a:gd name="connsiteY4" fmla="*/ 1618201 h 1620000"/>
              <a:gd name="connsiteX5" fmla="*/ 1339 w 3137057"/>
              <a:gd name="connsiteY5" fmla="*/ 1620000 h 1620000"/>
              <a:gd name="connsiteX6" fmla="*/ 311951 w 3137057"/>
              <a:gd name="connsiteY6" fmla="*/ 1373245 h 1620000"/>
              <a:gd name="connsiteX7" fmla="*/ 413703 w 3137057"/>
              <a:gd name="connsiteY7" fmla="*/ 1198907 h 1620000"/>
              <a:gd name="connsiteX8" fmla="*/ 673439 w 3137057"/>
              <a:gd name="connsiteY8" fmla="*/ 981655 h 1620000"/>
              <a:gd name="connsiteX9" fmla="*/ 810001 w 3137057"/>
              <a:gd name="connsiteY9" fmla="*/ 810000 h 1620000"/>
              <a:gd name="connsiteX10" fmla="*/ 673439 w 3137057"/>
              <a:gd name="connsiteY10" fmla="*/ 638344 h 1620000"/>
              <a:gd name="connsiteX11" fmla="*/ 413703 w 3137057"/>
              <a:gd name="connsiteY11" fmla="*/ 421092 h 1620000"/>
              <a:gd name="connsiteX12" fmla="*/ 311951 w 3137057"/>
              <a:gd name="connsiteY12" fmla="*/ 249437 h 1620000"/>
              <a:gd name="connsiteX13" fmla="*/ 61922 w 3137057"/>
              <a:gd name="connsiteY13" fmla="*/ 83481 h 1620000"/>
              <a:gd name="connsiteX14" fmla="*/ 1340 w 3137057"/>
              <a:gd name="connsiteY14" fmla="*/ 0 h 1620000"/>
              <a:gd name="connsiteX15" fmla="*/ 2328397 w 3137057"/>
              <a:gd name="connsiteY15" fmla="*/ 0 h 1620000"/>
              <a:gd name="connsiteX16" fmla="*/ 2639008 w 3137057"/>
              <a:gd name="connsiteY16" fmla="*/ 249437 h 1620000"/>
              <a:gd name="connsiteX17" fmla="*/ 2740760 w 3137057"/>
              <a:gd name="connsiteY17" fmla="*/ 421092 h 1620000"/>
              <a:gd name="connsiteX18" fmla="*/ 3000496 w 3137057"/>
              <a:gd name="connsiteY18" fmla="*/ 638345 h 1620000"/>
              <a:gd name="connsiteX19" fmla="*/ 3137057 w 3137057"/>
              <a:gd name="connsiteY19" fmla="*/ 810000 h 1620000"/>
              <a:gd name="connsiteX20" fmla="*/ 3000496 w 3137057"/>
              <a:gd name="connsiteY20" fmla="*/ 981656 h 1620000"/>
              <a:gd name="connsiteX21" fmla="*/ 2740760 w 3137057"/>
              <a:gd name="connsiteY21" fmla="*/ 1198908 h 1620000"/>
              <a:gd name="connsiteX22" fmla="*/ 2639008 w 3137057"/>
              <a:gd name="connsiteY22" fmla="*/ 1373246 h 1620000"/>
              <a:gd name="connsiteX23" fmla="*/ 2328397 w 3137057"/>
              <a:gd name="connsiteY23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37057" h="1620000">
                <a:moveTo>
                  <a:pt x="0" y="1799"/>
                </a:moveTo>
                <a:lnTo>
                  <a:pt x="0" y="0"/>
                </a:lnTo>
                <a:lnTo>
                  <a:pt x="1339" y="0"/>
                </a:lnTo>
                <a:close/>
                <a:moveTo>
                  <a:pt x="0" y="1620000"/>
                </a:moveTo>
                <a:lnTo>
                  <a:pt x="0" y="1618201"/>
                </a:lnTo>
                <a:lnTo>
                  <a:pt x="1339" y="1620000"/>
                </a:lnTo>
                <a:cubicBezTo>
                  <a:pt x="62926" y="1491258"/>
                  <a:pt x="212877" y="1440298"/>
                  <a:pt x="311951" y="1373245"/>
                </a:cubicBezTo>
                <a:cubicBezTo>
                  <a:pt x="411025" y="1303510"/>
                  <a:pt x="413703" y="1198907"/>
                  <a:pt x="413703" y="1198907"/>
                </a:cubicBezTo>
                <a:cubicBezTo>
                  <a:pt x="413703" y="1198907"/>
                  <a:pt x="560976" y="1155993"/>
                  <a:pt x="673439" y="981655"/>
                </a:cubicBezTo>
                <a:cubicBezTo>
                  <a:pt x="783224" y="807318"/>
                  <a:pt x="745736" y="826092"/>
                  <a:pt x="810001" y="810000"/>
                </a:cubicBezTo>
                <a:cubicBezTo>
                  <a:pt x="745736" y="793907"/>
                  <a:pt x="783224" y="812682"/>
                  <a:pt x="673439" y="638344"/>
                </a:cubicBezTo>
                <a:cubicBezTo>
                  <a:pt x="560976" y="464006"/>
                  <a:pt x="413703" y="421092"/>
                  <a:pt x="413703" y="421092"/>
                </a:cubicBezTo>
                <a:cubicBezTo>
                  <a:pt x="413703" y="421092"/>
                  <a:pt x="411025" y="316490"/>
                  <a:pt x="311951" y="249437"/>
                </a:cubicBezTo>
                <a:cubicBezTo>
                  <a:pt x="237645" y="197136"/>
                  <a:pt x="134722" y="155395"/>
                  <a:pt x="61922" y="83481"/>
                </a:cubicBezTo>
                <a:lnTo>
                  <a:pt x="1340" y="0"/>
                </a:lnTo>
                <a:lnTo>
                  <a:pt x="2328397" y="0"/>
                </a:lnTo>
                <a:cubicBezTo>
                  <a:pt x="2389984" y="128742"/>
                  <a:pt x="2539933" y="179703"/>
                  <a:pt x="2639008" y="249437"/>
                </a:cubicBezTo>
                <a:cubicBezTo>
                  <a:pt x="2738083" y="316491"/>
                  <a:pt x="2740760" y="421092"/>
                  <a:pt x="2740760" y="421092"/>
                </a:cubicBezTo>
                <a:cubicBezTo>
                  <a:pt x="2740760" y="421092"/>
                  <a:pt x="2888033" y="464007"/>
                  <a:pt x="3000496" y="638345"/>
                </a:cubicBezTo>
                <a:cubicBezTo>
                  <a:pt x="3110281" y="812682"/>
                  <a:pt x="3072793" y="793908"/>
                  <a:pt x="3137057" y="810000"/>
                </a:cubicBezTo>
                <a:cubicBezTo>
                  <a:pt x="3072793" y="826092"/>
                  <a:pt x="3110281" y="807318"/>
                  <a:pt x="3000496" y="981656"/>
                </a:cubicBezTo>
                <a:cubicBezTo>
                  <a:pt x="2888033" y="1155995"/>
                  <a:pt x="2740760" y="1198908"/>
                  <a:pt x="2740760" y="1198908"/>
                </a:cubicBezTo>
                <a:cubicBezTo>
                  <a:pt x="2740760" y="1198908"/>
                  <a:pt x="2738083" y="1303511"/>
                  <a:pt x="2639008" y="1373246"/>
                </a:cubicBezTo>
                <a:cubicBezTo>
                  <a:pt x="2539933" y="1440299"/>
                  <a:pt x="2389984" y="1491260"/>
                  <a:pt x="2328397" y="162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496757" y="1498111"/>
            <a:ext cx="1620000" cy="1620000"/>
            <a:chOff x="1496757" y="1953287"/>
            <a:chExt cx="1620000" cy="1620000"/>
          </a:xfrm>
          <a:solidFill>
            <a:srgbClr val="406B7E"/>
          </a:solidFill>
        </p:grpSpPr>
        <p:sp>
          <p:nvSpPr>
            <p:cNvPr id="27" name="任意多边形 26"/>
            <p:cNvSpPr/>
            <p:nvPr/>
          </p:nvSpPr>
          <p:spPr bwMode="auto">
            <a:xfrm rot="5400000">
              <a:off x="1496757" y="1953287"/>
              <a:ext cx="1620000" cy="1620000"/>
            </a:xfrm>
            <a:custGeom>
              <a:avLst/>
              <a:gdLst>
                <a:gd name="connsiteX0" fmla="*/ 1141709 w 2279650"/>
                <a:gd name="connsiteY0" fmla="*/ 173038 h 2274888"/>
                <a:gd name="connsiteX1" fmla="*/ 813858 w 2279650"/>
                <a:gd name="connsiteY1" fmla="*/ 391536 h 2274888"/>
                <a:gd name="connsiteX2" fmla="*/ 648049 w 2279650"/>
                <a:gd name="connsiteY2" fmla="*/ 670310 h 2274888"/>
                <a:gd name="connsiteX3" fmla="*/ 354113 w 2279650"/>
                <a:gd name="connsiteY3" fmla="*/ 851136 h 2274888"/>
                <a:gd name="connsiteX4" fmla="*/ 161925 w 2279650"/>
                <a:gd name="connsiteY4" fmla="*/ 1137445 h 2274888"/>
                <a:gd name="connsiteX5" fmla="*/ 354113 w 2279650"/>
                <a:gd name="connsiteY5" fmla="*/ 1423753 h 2274888"/>
                <a:gd name="connsiteX6" fmla="*/ 648049 w 2279650"/>
                <a:gd name="connsiteY6" fmla="*/ 1608346 h 2274888"/>
                <a:gd name="connsiteX7" fmla="*/ 813858 w 2279650"/>
                <a:gd name="connsiteY7" fmla="*/ 1883353 h 2274888"/>
                <a:gd name="connsiteX8" fmla="*/ 1141709 w 2279650"/>
                <a:gd name="connsiteY8" fmla="*/ 2101851 h 2274888"/>
                <a:gd name="connsiteX9" fmla="*/ 1469560 w 2279650"/>
                <a:gd name="connsiteY9" fmla="*/ 1883353 h 2274888"/>
                <a:gd name="connsiteX10" fmla="*/ 1635370 w 2279650"/>
                <a:gd name="connsiteY10" fmla="*/ 1608346 h 2274888"/>
                <a:gd name="connsiteX11" fmla="*/ 1925537 w 2279650"/>
                <a:gd name="connsiteY11" fmla="*/ 1423753 h 2274888"/>
                <a:gd name="connsiteX12" fmla="*/ 2117725 w 2279650"/>
                <a:gd name="connsiteY12" fmla="*/ 1137445 h 2274888"/>
                <a:gd name="connsiteX13" fmla="*/ 1925537 w 2279650"/>
                <a:gd name="connsiteY13" fmla="*/ 851136 h 2274888"/>
                <a:gd name="connsiteX14" fmla="*/ 1635370 w 2279650"/>
                <a:gd name="connsiteY14" fmla="*/ 670310 h 2274888"/>
                <a:gd name="connsiteX15" fmla="*/ 1469560 w 2279650"/>
                <a:gd name="connsiteY15" fmla="*/ 391536 h 2274888"/>
                <a:gd name="connsiteX16" fmla="*/ 1141709 w 2279650"/>
                <a:gd name="connsiteY16" fmla="*/ 173038 h 2274888"/>
                <a:gd name="connsiteX17" fmla="*/ 1141709 w 2279650"/>
                <a:gd name="connsiteY17" fmla="*/ 0 h 2274888"/>
                <a:gd name="connsiteX18" fmla="*/ 1578799 w 2279650"/>
                <a:gd name="connsiteY18" fmla="*/ 350273 h 2274888"/>
                <a:gd name="connsiteX19" fmla="*/ 1721984 w 2279650"/>
                <a:gd name="connsiteY19" fmla="*/ 591320 h 2274888"/>
                <a:gd name="connsiteX20" fmla="*/ 2087481 w 2279650"/>
                <a:gd name="connsiteY20" fmla="*/ 896396 h 2274888"/>
                <a:gd name="connsiteX21" fmla="*/ 2279650 w 2279650"/>
                <a:gd name="connsiteY21" fmla="*/ 1137444 h 2274888"/>
                <a:gd name="connsiteX22" fmla="*/ 2087481 w 2279650"/>
                <a:gd name="connsiteY22" fmla="*/ 1378492 h 2274888"/>
                <a:gd name="connsiteX23" fmla="*/ 1721984 w 2279650"/>
                <a:gd name="connsiteY23" fmla="*/ 1683568 h 2274888"/>
                <a:gd name="connsiteX24" fmla="*/ 1578799 w 2279650"/>
                <a:gd name="connsiteY24" fmla="*/ 1928382 h 2274888"/>
                <a:gd name="connsiteX25" fmla="*/ 1141709 w 2279650"/>
                <a:gd name="connsiteY25" fmla="*/ 2274888 h 2274888"/>
                <a:gd name="connsiteX26" fmla="*/ 700851 w 2279650"/>
                <a:gd name="connsiteY26" fmla="*/ 1928382 h 2274888"/>
                <a:gd name="connsiteX27" fmla="*/ 557667 w 2279650"/>
                <a:gd name="connsiteY27" fmla="*/ 1683568 h 2274888"/>
                <a:gd name="connsiteX28" fmla="*/ 195937 w 2279650"/>
                <a:gd name="connsiteY28" fmla="*/ 1378492 h 2274888"/>
                <a:gd name="connsiteX29" fmla="*/ 0 w 2279650"/>
                <a:gd name="connsiteY29" fmla="*/ 1137444 h 2274888"/>
                <a:gd name="connsiteX30" fmla="*/ 195937 w 2279650"/>
                <a:gd name="connsiteY30" fmla="*/ 896396 h 2274888"/>
                <a:gd name="connsiteX31" fmla="*/ 557667 w 2279650"/>
                <a:gd name="connsiteY31" fmla="*/ 591320 h 2274888"/>
                <a:gd name="connsiteX32" fmla="*/ 700851 w 2279650"/>
                <a:gd name="connsiteY32" fmla="*/ 350273 h 2274888"/>
                <a:gd name="connsiteX33" fmla="*/ 1141709 w 2279650"/>
                <a:gd name="connsiteY33" fmla="*/ 0 h 22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9650" h="2274888">
                  <a:moveTo>
                    <a:pt x="1141709" y="173038"/>
                  </a:moveTo>
                  <a:cubicBezTo>
                    <a:pt x="1039962" y="289822"/>
                    <a:pt x="957058" y="289822"/>
                    <a:pt x="813858" y="391536"/>
                  </a:cubicBezTo>
                  <a:cubicBezTo>
                    <a:pt x="670659" y="493251"/>
                    <a:pt x="648049" y="670310"/>
                    <a:pt x="648049" y="670310"/>
                  </a:cubicBezTo>
                  <a:cubicBezTo>
                    <a:pt x="648049" y="670310"/>
                    <a:pt x="455860" y="696681"/>
                    <a:pt x="354113" y="851136"/>
                  </a:cubicBezTo>
                  <a:cubicBezTo>
                    <a:pt x="256135" y="1001825"/>
                    <a:pt x="237293" y="1103540"/>
                    <a:pt x="161925" y="1137445"/>
                  </a:cubicBezTo>
                  <a:cubicBezTo>
                    <a:pt x="237293" y="1171350"/>
                    <a:pt x="256135" y="1273064"/>
                    <a:pt x="354113" y="1423753"/>
                  </a:cubicBezTo>
                  <a:cubicBezTo>
                    <a:pt x="455860" y="1578209"/>
                    <a:pt x="648049" y="1608346"/>
                    <a:pt x="648049" y="1608346"/>
                  </a:cubicBezTo>
                  <a:cubicBezTo>
                    <a:pt x="648049" y="1608346"/>
                    <a:pt x="670659" y="1781638"/>
                    <a:pt x="813858" y="1883353"/>
                  </a:cubicBezTo>
                  <a:cubicBezTo>
                    <a:pt x="957058" y="1988835"/>
                    <a:pt x="1039962" y="1988835"/>
                    <a:pt x="1141709" y="2101851"/>
                  </a:cubicBezTo>
                  <a:cubicBezTo>
                    <a:pt x="1243456" y="1988835"/>
                    <a:pt x="1326361" y="1988835"/>
                    <a:pt x="1469560" y="1883353"/>
                  </a:cubicBezTo>
                  <a:cubicBezTo>
                    <a:pt x="1612759" y="1781638"/>
                    <a:pt x="1635370" y="1608346"/>
                    <a:pt x="1635370" y="1608346"/>
                  </a:cubicBezTo>
                  <a:cubicBezTo>
                    <a:pt x="1635370" y="1608346"/>
                    <a:pt x="1823790" y="1578209"/>
                    <a:pt x="1925537" y="1423753"/>
                  </a:cubicBezTo>
                  <a:cubicBezTo>
                    <a:pt x="2027283" y="1273064"/>
                    <a:pt x="2046125" y="1171350"/>
                    <a:pt x="2117725" y="1137445"/>
                  </a:cubicBezTo>
                  <a:cubicBezTo>
                    <a:pt x="2046125" y="1103540"/>
                    <a:pt x="2027283" y="1001825"/>
                    <a:pt x="1925537" y="851136"/>
                  </a:cubicBezTo>
                  <a:cubicBezTo>
                    <a:pt x="1823790" y="696681"/>
                    <a:pt x="1635370" y="670310"/>
                    <a:pt x="1635370" y="670310"/>
                  </a:cubicBezTo>
                  <a:cubicBezTo>
                    <a:pt x="1635370" y="670310"/>
                    <a:pt x="1612759" y="493251"/>
                    <a:pt x="1469560" y="391536"/>
                  </a:cubicBezTo>
                  <a:cubicBezTo>
                    <a:pt x="1326361" y="289822"/>
                    <a:pt x="1243456" y="289822"/>
                    <a:pt x="1141709" y="173038"/>
                  </a:cubicBezTo>
                  <a:close/>
                  <a:moveTo>
                    <a:pt x="1141709" y="0"/>
                  </a:moveTo>
                  <a:cubicBezTo>
                    <a:pt x="1228373" y="180786"/>
                    <a:pt x="1439382" y="252347"/>
                    <a:pt x="1578799" y="350273"/>
                  </a:cubicBezTo>
                  <a:cubicBezTo>
                    <a:pt x="1718216" y="444432"/>
                    <a:pt x="1721984" y="591320"/>
                    <a:pt x="1721984" y="591320"/>
                  </a:cubicBezTo>
                  <a:cubicBezTo>
                    <a:pt x="1721984" y="591320"/>
                    <a:pt x="1929225" y="651582"/>
                    <a:pt x="2087481" y="896396"/>
                  </a:cubicBezTo>
                  <a:cubicBezTo>
                    <a:pt x="2241970" y="1141211"/>
                    <a:pt x="2189218" y="1114846"/>
                    <a:pt x="2279650" y="1137444"/>
                  </a:cubicBezTo>
                  <a:cubicBezTo>
                    <a:pt x="2189218" y="1160042"/>
                    <a:pt x="2241970" y="1133678"/>
                    <a:pt x="2087481" y="1378492"/>
                  </a:cubicBezTo>
                  <a:cubicBezTo>
                    <a:pt x="1929225" y="1623306"/>
                    <a:pt x="1721984" y="1683568"/>
                    <a:pt x="1721984" y="1683568"/>
                  </a:cubicBezTo>
                  <a:cubicBezTo>
                    <a:pt x="1721984" y="1683568"/>
                    <a:pt x="1718216" y="1830456"/>
                    <a:pt x="1578799" y="1928382"/>
                  </a:cubicBezTo>
                  <a:cubicBezTo>
                    <a:pt x="1439382" y="2022541"/>
                    <a:pt x="1228373" y="2094102"/>
                    <a:pt x="1141709" y="2274888"/>
                  </a:cubicBezTo>
                  <a:cubicBezTo>
                    <a:pt x="1051277" y="2094102"/>
                    <a:pt x="840268" y="2022541"/>
                    <a:pt x="700851" y="1928382"/>
                  </a:cubicBezTo>
                  <a:cubicBezTo>
                    <a:pt x="565203" y="1830456"/>
                    <a:pt x="557667" y="1683568"/>
                    <a:pt x="557667" y="1683568"/>
                  </a:cubicBezTo>
                  <a:cubicBezTo>
                    <a:pt x="557667" y="1683568"/>
                    <a:pt x="350426" y="1623306"/>
                    <a:pt x="195937" y="1378492"/>
                  </a:cubicBezTo>
                  <a:cubicBezTo>
                    <a:pt x="37680" y="1133678"/>
                    <a:pt x="94200" y="1160042"/>
                    <a:pt x="0" y="1137444"/>
                  </a:cubicBezTo>
                  <a:cubicBezTo>
                    <a:pt x="94200" y="1114846"/>
                    <a:pt x="37680" y="1141211"/>
                    <a:pt x="195937" y="896396"/>
                  </a:cubicBezTo>
                  <a:cubicBezTo>
                    <a:pt x="350426" y="651582"/>
                    <a:pt x="557667" y="591320"/>
                    <a:pt x="557667" y="591320"/>
                  </a:cubicBezTo>
                  <a:cubicBezTo>
                    <a:pt x="557667" y="591320"/>
                    <a:pt x="565203" y="444432"/>
                    <a:pt x="700851" y="350273"/>
                  </a:cubicBezTo>
                  <a:cubicBezTo>
                    <a:pt x="840268" y="252347"/>
                    <a:pt x="1051277" y="180786"/>
                    <a:pt x="114170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 rot="5400000">
              <a:off x="1656945" y="2120599"/>
              <a:ext cx="1292841" cy="1285374"/>
            </a:xfrm>
            <a:custGeom>
              <a:avLst/>
              <a:gdLst>
                <a:gd name="connsiteX0" fmla="*/ 696806 w 1819275"/>
                <a:gd name="connsiteY0" fmla="*/ 1179512 h 1804988"/>
                <a:gd name="connsiteX1" fmla="*/ 794746 w 1819275"/>
                <a:gd name="connsiteY1" fmla="*/ 1277492 h 1804988"/>
                <a:gd name="connsiteX2" fmla="*/ 911522 w 1819275"/>
                <a:gd name="connsiteY2" fmla="*/ 1367935 h 1804988"/>
                <a:gd name="connsiteX3" fmla="*/ 1024530 w 1819275"/>
                <a:gd name="connsiteY3" fmla="*/ 1277492 h 1804988"/>
                <a:gd name="connsiteX4" fmla="*/ 1122471 w 1819275"/>
                <a:gd name="connsiteY4" fmla="*/ 1179512 h 1804988"/>
                <a:gd name="connsiteX5" fmla="*/ 1243013 w 1819275"/>
                <a:gd name="connsiteY5" fmla="*/ 1288798 h 1804988"/>
                <a:gd name="connsiteX6" fmla="*/ 1175208 w 1819275"/>
                <a:gd name="connsiteY6" fmla="*/ 1431999 h 1804988"/>
                <a:gd name="connsiteX7" fmla="*/ 1039598 w 1819275"/>
                <a:gd name="connsiteY7" fmla="*/ 1435767 h 1804988"/>
                <a:gd name="connsiteX8" fmla="*/ 1084801 w 1819275"/>
                <a:gd name="connsiteY8" fmla="*/ 1416925 h 1804988"/>
                <a:gd name="connsiteX9" fmla="*/ 1032064 w 1819275"/>
                <a:gd name="connsiteY9" fmla="*/ 1409388 h 1804988"/>
                <a:gd name="connsiteX10" fmla="*/ 1050899 w 1819275"/>
                <a:gd name="connsiteY10" fmla="*/ 1480989 h 1804988"/>
                <a:gd name="connsiteX11" fmla="*/ 911522 w 1819275"/>
                <a:gd name="connsiteY11" fmla="*/ 1582737 h 1804988"/>
                <a:gd name="connsiteX12" fmla="*/ 768378 w 1819275"/>
                <a:gd name="connsiteY12" fmla="*/ 1480989 h 1804988"/>
                <a:gd name="connsiteX13" fmla="*/ 787213 w 1819275"/>
                <a:gd name="connsiteY13" fmla="*/ 1409388 h 1804988"/>
                <a:gd name="connsiteX14" fmla="*/ 734475 w 1819275"/>
                <a:gd name="connsiteY14" fmla="*/ 1416925 h 1804988"/>
                <a:gd name="connsiteX15" fmla="*/ 779679 w 1819275"/>
                <a:gd name="connsiteY15" fmla="*/ 1435767 h 1804988"/>
                <a:gd name="connsiteX16" fmla="*/ 644068 w 1819275"/>
                <a:gd name="connsiteY16" fmla="*/ 1431999 h 1804988"/>
                <a:gd name="connsiteX17" fmla="*/ 576263 w 1819275"/>
                <a:gd name="connsiteY17" fmla="*/ 1288798 h 1804988"/>
                <a:gd name="connsiteX18" fmla="*/ 696806 w 1819275"/>
                <a:gd name="connsiteY18" fmla="*/ 1179512 h 1804988"/>
                <a:gd name="connsiteX19" fmla="*/ 765493 w 1819275"/>
                <a:gd name="connsiteY19" fmla="*/ 1081087 h 1804988"/>
                <a:gd name="connsiteX20" fmla="*/ 912314 w 1819275"/>
                <a:gd name="connsiteY20" fmla="*/ 1118757 h 1804988"/>
                <a:gd name="connsiteX21" fmla="*/ 1055371 w 1819275"/>
                <a:gd name="connsiteY21" fmla="*/ 1081087 h 1804988"/>
                <a:gd name="connsiteX22" fmla="*/ 991372 w 1819275"/>
                <a:gd name="connsiteY22" fmla="*/ 1246833 h 1804988"/>
                <a:gd name="connsiteX23" fmla="*/ 912314 w 1819275"/>
                <a:gd name="connsiteY23" fmla="*/ 1303337 h 1804988"/>
                <a:gd name="connsiteX24" fmla="*/ 833257 w 1819275"/>
                <a:gd name="connsiteY24" fmla="*/ 1246833 h 1804988"/>
                <a:gd name="connsiteX25" fmla="*/ 765493 w 1819275"/>
                <a:gd name="connsiteY25" fmla="*/ 1081087 h 1804988"/>
                <a:gd name="connsiteX26" fmla="*/ 1122363 w 1819275"/>
                <a:gd name="connsiteY26" fmla="*/ 1069975 h 1804988"/>
                <a:gd name="connsiteX27" fmla="*/ 1220391 w 1819275"/>
                <a:gd name="connsiteY27" fmla="*/ 1085031 h 1804988"/>
                <a:gd name="connsiteX28" fmla="*/ 1325960 w 1819275"/>
                <a:gd name="connsiteY28" fmla="*/ 1303338 h 1804988"/>
                <a:gd name="connsiteX29" fmla="*/ 1126133 w 1819275"/>
                <a:gd name="connsiteY29" fmla="*/ 1164073 h 1804988"/>
                <a:gd name="connsiteX30" fmla="*/ 1122363 w 1819275"/>
                <a:gd name="connsiteY30" fmla="*/ 1069975 h 1804988"/>
                <a:gd name="connsiteX31" fmla="*/ 696914 w 1819275"/>
                <a:gd name="connsiteY31" fmla="*/ 1069975 h 1804988"/>
                <a:gd name="connsiteX32" fmla="*/ 693144 w 1819275"/>
                <a:gd name="connsiteY32" fmla="*/ 1164073 h 1804988"/>
                <a:gd name="connsiteX33" fmla="*/ 493317 w 1819275"/>
                <a:gd name="connsiteY33" fmla="*/ 1303338 h 1804988"/>
                <a:gd name="connsiteX34" fmla="*/ 598886 w 1819275"/>
                <a:gd name="connsiteY34" fmla="*/ 1085031 h 1804988"/>
                <a:gd name="connsiteX35" fmla="*/ 696914 w 1819275"/>
                <a:gd name="connsiteY35" fmla="*/ 1069975 h 1804988"/>
                <a:gd name="connsiteX36" fmla="*/ 1164680 w 1819275"/>
                <a:gd name="connsiteY36" fmla="*/ 754062 h 1804988"/>
                <a:gd name="connsiteX37" fmla="*/ 1255245 w 1819275"/>
                <a:gd name="connsiteY37" fmla="*/ 825610 h 1804988"/>
                <a:gd name="connsiteX38" fmla="*/ 1338264 w 1819275"/>
                <a:gd name="connsiteY38" fmla="*/ 897159 h 1804988"/>
                <a:gd name="connsiteX39" fmla="*/ 1255245 w 1819275"/>
                <a:gd name="connsiteY39" fmla="*/ 964941 h 1804988"/>
                <a:gd name="connsiteX40" fmla="*/ 1108076 w 1819275"/>
                <a:gd name="connsiteY40" fmla="*/ 1025192 h 1804988"/>
                <a:gd name="connsiteX41" fmla="*/ 1157132 w 1819275"/>
                <a:gd name="connsiteY41" fmla="*/ 897159 h 1804988"/>
                <a:gd name="connsiteX42" fmla="*/ 1108076 w 1819275"/>
                <a:gd name="connsiteY42" fmla="*/ 765359 h 1804988"/>
                <a:gd name="connsiteX43" fmla="*/ 1164680 w 1819275"/>
                <a:gd name="connsiteY43" fmla="*/ 754062 h 1804988"/>
                <a:gd name="connsiteX44" fmla="*/ 655945 w 1819275"/>
                <a:gd name="connsiteY44" fmla="*/ 754062 h 1804988"/>
                <a:gd name="connsiteX45" fmla="*/ 712788 w 1819275"/>
                <a:gd name="connsiteY45" fmla="*/ 765359 h 1804988"/>
                <a:gd name="connsiteX46" fmla="*/ 667314 w 1819275"/>
                <a:gd name="connsiteY46" fmla="*/ 897159 h 1804988"/>
                <a:gd name="connsiteX47" fmla="*/ 712788 w 1819275"/>
                <a:gd name="connsiteY47" fmla="*/ 1025192 h 1804988"/>
                <a:gd name="connsiteX48" fmla="*/ 564997 w 1819275"/>
                <a:gd name="connsiteY48" fmla="*/ 964941 h 1804988"/>
                <a:gd name="connsiteX49" fmla="*/ 477838 w 1819275"/>
                <a:gd name="connsiteY49" fmla="*/ 897159 h 1804988"/>
                <a:gd name="connsiteX50" fmla="*/ 564997 w 1819275"/>
                <a:gd name="connsiteY50" fmla="*/ 825610 h 1804988"/>
                <a:gd name="connsiteX51" fmla="*/ 655945 w 1819275"/>
                <a:gd name="connsiteY51" fmla="*/ 754062 h 1804988"/>
                <a:gd name="connsiteX52" fmla="*/ 908051 w 1819275"/>
                <a:gd name="connsiteY52" fmla="*/ 715962 h 1804988"/>
                <a:gd name="connsiteX53" fmla="*/ 1089026 w 1819275"/>
                <a:gd name="connsiteY53" fmla="*/ 896937 h 1804988"/>
                <a:gd name="connsiteX54" fmla="*/ 908051 w 1819275"/>
                <a:gd name="connsiteY54" fmla="*/ 1077912 h 1804988"/>
                <a:gd name="connsiteX55" fmla="*/ 727076 w 1819275"/>
                <a:gd name="connsiteY55" fmla="*/ 896937 h 1804988"/>
                <a:gd name="connsiteX56" fmla="*/ 908051 w 1819275"/>
                <a:gd name="connsiteY56" fmla="*/ 715962 h 1804988"/>
                <a:gd name="connsiteX57" fmla="*/ 1329427 w 1819275"/>
                <a:gd name="connsiteY57" fmla="*/ 588962 h 1804988"/>
                <a:gd name="connsiteX58" fmla="*/ 1480390 w 1819275"/>
                <a:gd name="connsiteY58" fmla="*/ 664129 h 1804988"/>
                <a:gd name="connsiteX59" fmla="*/ 1469068 w 1819275"/>
                <a:gd name="connsiteY59" fmla="*/ 765605 h 1804988"/>
                <a:gd name="connsiteX60" fmla="*/ 1472842 w 1819275"/>
                <a:gd name="connsiteY60" fmla="*/ 720505 h 1804988"/>
                <a:gd name="connsiteX61" fmla="*/ 1435101 w 1819275"/>
                <a:gd name="connsiteY61" fmla="*/ 743055 h 1804988"/>
                <a:gd name="connsiteX62" fmla="*/ 1518130 w 1819275"/>
                <a:gd name="connsiteY62" fmla="*/ 761847 h 1804988"/>
                <a:gd name="connsiteX63" fmla="*/ 1635126 w 1819275"/>
                <a:gd name="connsiteY63" fmla="*/ 897148 h 1804988"/>
                <a:gd name="connsiteX64" fmla="*/ 1518130 w 1819275"/>
                <a:gd name="connsiteY64" fmla="*/ 1032449 h 1804988"/>
                <a:gd name="connsiteX65" fmla="*/ 1435101 w 1819275"/>
                <a:gd name="connsiteY65" fmla="*/ 1047482 h 1804988"/>
                <a:gd name="connsiteX66" fmla="*/ 1472842 w 1819275"/>
                <a:gd name="connsiteY66" fmla="*/ 1073791 h 1804988"/>
                <a:gd name="connsiteX67" fmla="*/ 1469068 w 1819275"/>
                <a:gd name="connsiteY67" fmla="*/ 1024932 h 1804988"/>
                <a:gd name="connsiteX68" fmla="*/ 1480390 w 1819275"/>
                <a:gd name="connsiteY68" fmla="*/ 1126408 h 1804988"/>
                <a:gd name="connsiteX69" fmla="*/ 1325653 w 1819275"/>
                <a:gd name="connsiteY69" fmla="*/ 1201575 h 1804988"/>
                <a:gd name="connsiteX70" fmla="*/ 1235076 w 1819275"/>
                <a:gd name="connsiteY70" fmla="*/ 1081307 h 1804988"/>
                <a:gd name="connsiteX71" fmla="*/ 1303009 w 1819275"/>
                <a:gd name="connsiteY71" fmla="*/ 1006140 h 1804988"/>
                <a:gd name="connsiteX72" fmla="*/ 1408683 w 1819275"/>
                <a:gd name="connsiteY72" fmla="*/ 897148 h 1804988"/>
                <a:gd name="connsiteX73" fmla="*/ 1303009 w 1819275"/>
                <a:gd name="connsiteY73" fmla="*/ 788155 h 1804988"/>
                <a:gd name="connsiteX74" fmla="*/ 1235076 w 1819275"/>
                <a:gd name="connsiteY74" fmla="*/ 712988 h 1804988"/>
                <a:gd name="connsiteX75" fmla="*/ 1325653 w 1819275"/>
                <a:gd name="connsiteY75" fmla="*/ 592720 h 1804988"/>
                <a:gd name="connsiteX76" fmla="*/ 1329427 w 1819275"/>
                <a:gd name="connsiteY76" fmla="*/ 588962 h 1804988"/>
                <a:gd name="connsiteX77" fmla="*/ 490312 w 1819275"/>
                <a:gd name="connsiteY77" fmla="*/ 588962 h 1804988"/>
                <a:gd name="connsiteX78" fmla="*/ 494092 w 1819275"/>
                <a:gd name="connsiteY78" fmla="*/ 592720 h 1804988"/>
                <a:gd name="connsiteX79" fmla="*/ 581026 w 1819275"/>
                <a:gd name="connsiteY79" fmla="*/ 712988 h 1804988"/>
                <a:gd name="connsiteX80" fmla="*/ 516770 w 1819275"/>
                <a:gd name="connsiteY80" fmla="*/ 788155 h 1804988"/>
                <a:gd name="connsiteX81" fmla="*/ 410937 w 1819275"/>
                <a:gd name="connsiteY81" fmla="*/ 897148 h 1804988"/>
                <a:gd name="connsiteX82" fmla="*/ 516770 w 1819275"/>
                <a:gd name="connsiteY82" fmla="*/ 1006140 h 1804988"/>
                <a:gd name="connsiteX83" fmla="*/ 581026 w 1819275"/>
                <a:gd name="connsiteY83" fmla="*/ 1081307 h 1804988"/>
                <a:gd name="connsiteX84" fmla="*/ 494092 w 1819275"/>
                <a:gd name="connsiteY84" fmla="*/ 1201575 h 1804988"/>
                <a:gd name="connsiteX85" fmla="*/ 339121 w 1819275"/>
                <a:gd name="connsiteY85" fmla="*/ 1126408 h 1804988"/>
                <a:gd name="connsiteX86" fmla="*/ 350461 w 1819275"/>
                <a:gd name="connsiteY86" fmla="*/ 1024932 h 1804988"/>
                <a:gd name="connsiteX87" fmla="*/ 346681 w 1819275"/>
                <a:gd name="connsiteY87" fmla="*/ 1073791 h 1804988"/>
                <a:gd name="connsiteX88" fmla="*/ 384478 w 1819275"/>
                <a:gd name="connsiteY88" fmla="*/ 1047482 h 1804988"/>
                <a:gd name="connsiteX89" fmla="*/ 301324 w 1819275"/>
                <a:gd name="connsiteY89" fmla="*/ 1032449 h 1804988"/>
                <a:gd name="connsiteX90" fmla="*/ 184151 w 1819275"/>
                <a:gd name="connsiteY90" fmla="*/ 897148 h 1804988"/>
                <a:gd name="connsiteX91" fmla="*/ 301324 w 1819275"/>
                <a:gd name="connsiteY91" fmla="*/ 761847 h 1804988"/>
                <a:gd name="connsiteX92" fmla="*/ 384478 w 1819275"/>
                <a:gd name="connsiteY92" fmla="*/ 743055 h 1804988"/>
                <a:gd name="connsiteX93" fmla="*/ 346681 w 1819275"/>
                <a:gd name="connsiteY93" fmla="*/ 720505 h 1804988"/>
                <a:gd name="connsiteX94" fmla="*/ 350461 w 1819275"/>
                <a:gd name="connsiteY94" fmla="*/ 765605 h 1804988"/>
                <a:gd name="connsiteX95" fmla="*/ 339121 w 1819275"/>
                <a:gd name="connsiteY95" fmla="*/ 664129 h 1804988"/>
                <a:gd name="connsiteX96" fmla="*/ 490312 w 1819275"/>
                <a:gd name="connsiteY96" fmla="*/ 588962 h 1804988"/>
                <a:gd name="connsiteX97" fmla="*/ 1325960 w 1819275"/>
                <a:gd name="connsiteY97" fmla="*/ 498475 h 1804988"/>
                <a:gd name="connsiteX98" fmla="*/ 1220391 w 1819275"/>
                <a:gd name="connsiteY98" fmla="*/ 716782 h 1804988"/>
                <a:gd name="connsiteX99" fmla="*/ 1122363 w 1819275"/>
                <a:gd name="connsiteY99" fmla="*/ 731838 h 1804988"/>
                <a:gd name="connsiteX100" fmla="*/ 1126133 w 1819275"/>
                <a:gd name="connsiteY100" fmla="*/ 637740 h 1804988"/>
                <a:gd name="connsiteX101" fmla="*/ 1325960 w 1819275"/>
                <a:gd name="connsiteY101" fmla="*/ 498475 h 1804988"/>
                <a:gd name="connsiteX102" fmla="*/ 912314 w 1819275"/>
                <a:gd name="connsiteY102" fmla="*/ 498475 h 1804988"/>
                <a:gd name="connsiteX103" fmla="*/ 991372 w 1819275"/>
                <a:gd name="connsiteY103" fmla="*/ 554979 h 1804988"/>
                <a:gd name="connsiteX104" fmla="*/ 1055371 w 1819275"/>
                <a:gd name="connsiteY104" fmla="*/ 720725 h 1804988"/>
                <a:gd name="connsiteX105" fmla="*/ 912314 w 1819275"/>
                <a:gd name="connsiteY105" fmla="*/ 683056 h 1804988"/>
                <a:gd name="connsiteX106" fmla="*/ 765493 w 1819275"/>
                <a:gd name="connsiteY106" fmla="*/ 720725 h 1804988"/>
                <a:gd name="connsiteX107" fmla="*/ 833257 w 1819275"/>
                <a:gd name="connsiteY107" fmla="*/ 554979 h 1804988"/>
                <a:gd name="connsiteX108" fmla="*/ 912314 w 1819275"/>
                <a:gd name="connsiteY108" fmla="*/ 498475 h 1804988"/>
                <a:gd name="connsiteX109" fmla="*/ 493317 w 1819275"/>
                <a:gd name="connsiteY109" fmla="*/ 498475 h 1804988"/>
                <a:gd name="connsiteX110" fmla="*/ 693144 w 1819275"/>
                <a:gd name="connsiteY110" fmla="*/ 637740 h 1804988"/>
                <a:gd name="connsiteX111" fmla="*/ 696914 w 1819275"/>
                <a:gd name="connsiteY111" fmla="*/ 731838 h 1804988"/>
                <a:gd name="connsiteX112" fmla="*/ 598886 w 1819275"/>
                <a:gd name="connsiteY112" fmla="*/ 716782 h 1804988"/>
                <a:gd name="connsiteX113" fmla="*/ 493317 w 1819275"/>
                <a:gd name="connsiteY113" fmla="*/ 498475 h 1804988"/>
                <a:gd name="connsiteX114" fmla="*/ 911522 w 1819275"/>
                <a:gd name="connsiteY114" fmla="*/ 222250 h 1804988"/>
                <a:gd name="connsiteX115" fmla="*/ 1050899 w 1819275"/>
                <a:gd name="connsiteY115" fmla="*/ 320230 h 1804988"/>
                <a:gd name="connsiteX116" fmla="*/ 1032064 w 1819275"/>
                <a:gd name="connsiteY116" fmla="*/ 391831 h 1804988"/>
                <a:gd name="connsiteX117" fmla="*/ 1084801 w 1819275"/>
                <a:gd name="connsiteY117" fmla="*/ 384294 h 1804988"/>
                <a:gd name="connsiteX118" fmla="*/ 1039598 w 1819275"/>
                <a:gd name="connsiteY118" fmla="*/ 365452 h 1804988"/>
                <a:gd name="connsiteX119" fmla="*/ 1175208 w 1819275"/>
                <a:gd name="connsiteY119" fmla="*/ 369220 h 1804988"/>
                <a:gd name="connsiteX120" fmla="*/ 1243013 w 1819275"/>
                <a:gd name="connsiteY120" fmla="*/ 512421 h 1804988"/>
                <a:gd name="connsiteX121" fmla="*/ 1122471 w 1819275"/>
                <a:gd name="connsiteY121" fmla="*/ 625475 h 1804988"/>
                <a:gd name="connsiteX122" fmla="*/ 1024530 w 1819275"/>
                <a:gd name="connsiteY122" fmla="*/ 523727 h 1804988"/>
                <a:gd name="connsiteX123" fmla="*/ 911522 w 1819275"/>
                <a:gd name="connsiteY123" fmla="*/ 433284 h 1804988"/>
                <a:gd name="connsiteX124" fmla="*/ 794746 w 1819275"/>
                <a:gd name="connsiteY124" fmla="*/ 523727 h 1804988"/>
                <a:gd name="connsiteX125" fmla="*/ 696806 w 1819275"/>
                <a:gd name="connsiteY125" fmla="*/ 625475 h 1804988"/>
                <a:gd name="connsiteX126" fmla="*/ 576263 w 1819275"/>
                <a:gd name="connsiteY126" fmla="*/ 512421 h 1804988"/>
                <a:gd name="connsiteX127" fmla="*/ 644068 w 1819275"/>
                <a:gd name="connsiteY127" fmla="*/ 369220 h 1804988"/>
                <a:gd name="connsiteX128" fmla="*/ 779679 w 1819275"/>
                <a:gd name="connsiteY128" fmla="*/ 365452 h 1804988"/>
                <a:gd name="connsiteX129" fmla="*/ 734475 w 1819275"/>
                <a:gd name="connsiteY129" fmla="*/ 384294 h 1804988"/>
                <a:gd name="connsiteX130" fmla="*/ 787213 w 1819275"/>
                <a:gd name="connsiteY130" fmla="*/ 391831 h 1804988"/>
                <a:gd name="connsiteX131" fmla="*/ 768378 w 1819275"/>
                <a:gd name="connsiteY131" fmla="*/ 320230 h 1804988"/>
                <a:gd name="connsiteX132" fmla="*/ 911522 w 1819275"/>
                <a:gd name="connsiteY132" fmla="*/ 222250 h 1804988"/>
                <a:gd name="connsiteX133" fmla="*/ 907753 w 1819275"/>
                <a:gd name="connsiteY133" fmla="*/ 185737 h 1804988"/>
                <a:gd name="connsiteX134" fmla="*/ 741881 w 1819275"/>
                <a:gd name="connsiteY134" fmla="*/ 294895 h 1804988"/>
                <a:gd name="connsiteX135" fmla="*/ 523231 w 1819275"/>
                <a:gd name="connsiteY135" fmla="*/ 490625 h 1804988"/>
                <a:gd name="connsiteX136" fmla="*/ 474223 w 1819275"/>
                <a:gd name="connsiteY136" fmla="*/ 498153 h 1804988"/>
                <a:gd name="connsiteX137" fmla="*/ 470453 w 1819275"/>
                <a:gd name="connsiteY137" fmla="*/ 539558 h 1804988"/>
                <a:gd name="connsiteX138" fmla="*/ 259342 w 1819275"/>
                <a:gd name="connsiteY138" fmla="*/ 742816 h 1804988"/>
                <a:gd name="connsiteX139" fmla="*/ 134938 w 1819275"/>
                <a:gd name="connsiteY139" fmla="*/ 900906 h 1804988"/>
                <a:gd name="connsiteX140" fmla="*/ 259342 w 1819275"/>
                <a:gd name="connsiteY140" fmla="*/ 1058996 h 1804988"/>
                <a:gd name="connsiteX141" fmla="*/ 470453 w 1819275"/>
                <a:gd name="connsiteY141" fmla="*/ 1262255 h 1804988"/>
                <a:gd name="connsiteX142" fmla="*/ 474223 w 1819275"/>
                <a:gd name="connsiteY142" fmla="*/ 1303659 h 1804988"/>
                <a:gd name="connsiteX143" fmla="*/ 523231 w 1819275"/>
                <a:gd name="connsiteY143" fmla="*/ 1311187 h 1804988"/>
                <a:gd name="connsiteX144" fmla="*/ 741881 w 1819275"/>
                <a:gd name="connsiteY144" fmla="*/ 1510682 h 1804988"/>
                <a:gd name="connsiteX145" fmla="*/ 907753 w 1819275"/>
                <a:gd name="connsiteY145" fmla="*/ 1616075 h 1804988"/>
                <a:gd name="connsiteX146" fmla="*/ 1077396 w 1819275"/>
                <a:gd name="connsiteY146" fmla="*/ 1510682 h 1804988"/>
                <a:gd name="connsiteX147" fmla="*/ 1296046 w 1819275"/>
                <a:gd name="connsiteY147" fmla="*/ 1311187 h 1804988"/>
                <a:gd name="connsiteX148" fmla="*/ 1345053 w 1819275"/>
                <a:gd name="connsiteY148" fmla="*/ 1303659 h 1804988"/>
                <a:gd name="connsiteX149" fmla="*/ 1348823 w 1819275"/>
                <a:gd name="connsiteY149" fmla="*/ 1262255 h 1804988"/>
                <a:gd name="connsiteX150" fmla="*/ 1559934 w 1819275"/>
                <a:gd name="connsiteY150" fmla="*/ 1058996 h 1804988"/>
                <a:gd name="connsiteX151" fmla="*/ 1684338 w 1819275"/>
                <a:gd name="connsiteY151" fmla="*/ 900906 h 1804988"/>
                <a:gd name="connsiteX152" fmla="*/ 1559934 w 1819275"/>
                <a:gd name="connsiteY152" fmla="*/ 742816 h 1804988"/>
                <a:gd name="connsiteX153" fmla="*/ 1348823 w 1819275"/>
                <a:gd name="connsiteY153" fmla="*/ 539558 h 1804988"/>
                <a:gd name="connsiteX154" fmla="*/ 1345053 w 1819275"/>
                <a:gd name="connsiteY154" fmla="*/ 498153 h 1804988"/>
                <a:gd name="connsiteX155" fmla="*/ 1296046 w 1819275"/>
                <a:gd name="connsiteY155" fmla="*/ 490625 h 1804988"/>
                <a:gd name="connsiteX156" fmla="*/ 1077396 w 1819275"/>
                <a:gd name="connsiteY156" fmla="*/ 294895 h 1804988"/>
                <a:gd name="connsiteX157" fmla="*/ 907753 w 1819275"/>
                <a:gd name="connsiteY157" fmla="*/ 185737 h 1804988"/>
                <a:gd name="connsiteX158" fmla="*/ 907754 w 1819275"/>
                <a:gd name="connsiteY158" fmla="*/ 0 h 1804988"/>
                <a:gd name="connsiteX159" fmla="*/ 1073485 w 1819275"/>
                <a:gd name="connsiteY159" fmla="*/ 120584 h 1804988"/>
                <a:gd name="connsiteX160" fmla="*/ 1303249 w 1819275"/>
                <a:gd name="connsiteY160" fmla="*/ 290155 h 1804988"/>
                <a:gd name="connsiteX161" fmla="*/ 1352215 w 1819275"/>
                <a:gd name="connsiteY161" fmla="*/ 478567 h 1804988"/>
                <a:gd name="connsiteX162" fmla="*/ 1646011 w 1819275"/>
                <a:gd name="connsiteY162" fmla="*/ 636833 h 1804988"/>
                <a:gd name="connsiteX163" fmla="*/ 1819275 w 1819275"/>
                <a:gd name="connsiteY163" fmla="*/ 900610 h 1804988"/>
                <a:gd name="connsiteX164" fmla="*/ 1646011 w 1819275"/>
                <a:gd name="connsiteY164" fmla="*/ 1164387 h 1804988"/>
                <a:gd name="connsiteX165" fmla="*/ 1352215 w 1819275"/>
                <a:gd name="connsiteY165" fmla="*/ 1322653 h 1804988"/>
                <a:gd name="connsiteX166" fmla="*/ 1303249 w 1819275"/>
                <a:gd name="connsiteY166" fmla="*/ 1511065 h 1804988"/>
                <a:gd name="connsiteX167" fmla="*/ 1073485 w 1819275"/>
                <a:gd name="connsiteY167" fmla="*/ 1680636 h 1804988"/>
                <a:gd name="connsiteX168" fmla="*/ 907754 w 1819275"/>
                <a:gd name="connsiteY168" fmla="*/ 1804988 h 1804988"/>
                <a:gd name="connsiteX169" fmla="*/ 745790 w 1819275"/>
                <a:gd name="connsiteY169" fmla="*/ 1680636 h 1804988"/>
                <a:gd name="connsiteX170" fmla="*/ 512260 w 1819275"/>
                <a:gd name="connsiteY170" fmla="*/ 1511065 h 1804988"/>
                <a:gd name="connsiteX171" fmla="*/ 467060 w 1819275"/>
                <a:gd name="connsiteY171" fmla="*/ 1322653 h 1804988"/>
                <a:gd name="connsiteX172" fmla="*/ 169498 w 1819275"/>
                <a:gd name="connsiteY172" fmla="*/ 1164387 h 1804988"/>
                <a:gd name="connsiteX173" fmla="*/ 0 w 1819275"/>
                <a:gd name="connsiteY173" fmla="*/ 900610 h 1804988"/>
                <a:gd name="connsiteX174" fmla="*/ 169498 w 1819275"/>
                <a:gd name="connsiteY174" fmla="*/ 636833 h 1804988"/>
                <a:gd name="connsiteX175" fmla="*/ 467060 w 1819275"/>
                <a:gd name="connsiteY175" fmla="*/ 478567 h 1804988"/>
                <a:gd name="connsiteX176" fmla="*/ 512260 w 1819275"/>
                <a:gd name="connsiteY176" fmla="*/ 290155 h 1804988"/>
                <a:gd name="connsiteX177" fmla="*/ 745790 w 1819275"/>
                <a:gd name="connsiteY177" fmla="*/ 120584 h 1804988"/>
                <a:gd name="connsiteX178" fmla="*/ 907754 w 1819275"/>
                <a:gd name="connsiteY178" fmla="*/ 0 h 180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819275" h="1804988">
                  <a:moveTo>
                    <a:pt x="696806" y="1179512"/>
                  </a:moveTo>
                  <a:cubicBezTo>
                    <a:pt x="696806" y="1179512"/>
                    <a:pt x="715640" y="1251113"/>
                    <a:pt x="794746" y="1277492"/>
                  </a:cubicBezTo>
                  <a:cubicBezTo>
                    <a:pt x="794746" y="1277492"/>
                    <a:pt x="843717" y="1367935"/>
                    <a:pt x="911522" y="1367935"/>
                  </a:cubicBezTo>
                  <a:cubicBezTo>
                    <a:pt x="975560" y="1367935"/>
                    <a:pt x="1024530" y="1277492"/>
                    <a:pt x="1024530" y="1277492"/>
                  </a:cubicBezTo>
                  <a:cubicBezTo>
                    <a:pt x="1107403" y="1251113"/>
                    <a:pt x="1122471" y="1179512"/>
                    <a:pt x="1122471" y="1179512"/>
                  </a:cubicBezTo>
                  <a:cubicBezTo>
                    <a:pt x="1122471" y="1179512"/>
                    <a:pt x="1201577" y="1258650"/>
                    <a:pt x="1243013" y="1288798"/>
                  </a:cubicBezTo>
                  <a:cubicBezTo>
                    <a:pt x="1243013" y="1288798"/>
                    <a:pt x="1239246" y="1375472"/>
                    <a:pt x="1175208" y="1431999"/>
                  </a:cubicBezTo>
                  <a:cubicBezTo>
                    <a:pt x="1111170" y="1488526"/>
                    <a:pt x="1043365" y="1477220"/>
                    <a:pt x="1039598" y="1435767"/>
                  </a:cubicBezTo>
                  <a:cubicBezTo>
                    <a:pt x="1039598" y="1394314"/>
                    <a:pt x="1084801" y="1416925"/>
                    <a:pt x="1084801" y="1416925"/>
                  </a:cubicBezTo>
                  <a:cubicBezTo>
                    <a:pt x="1084801" y="1416925"/>
                    <a:pt x="1047132" y="1379241"/>
                    <a:pt x="1032064" y="1409388"/>
                  </a:cubicBezTo>
                  <a:cubicBezTo>
                    <a:pt x="1016996" y="1443304"/>
                    <a:pt x="1039598" y="1469683"/>
                    <a:pt x="1050899" y="1480989"/>
                  </a:cubicBezTo>
                  <a:cubicBezTo>
                    <a:pt x="1050899" y="1480989"/>
                    <a:pt x="1005695" y="1582737"/>
                    <a:pt x="911522" y="1582737"/>
                  </a:cubicBezTo>
                  <a:cubicBezTo>
                    <a:pt x="813581" y="1582737"/>
                    <a:pt x="768378" y="1480989"/>
                    <a:pt x="768378" y="1480989"/>
                  </a:cubicBezTo>
                  <a:cubicBezTo>
                    <a:pt x="779679" y="1469683"/>
                    <a:pt x="802280" y="1443304"/>
                    <a:pt x="787213" y="1409388"/>
                  </a:cubicBezTo>
                  <a:cubicBezTo>
                    <a:pt x="772145" y="1379241"/>
                    <a:pt x="734475" y="1416925"/>
                    <a:pt x="734475" y="1416925"/>
                  </a:cubicBezTo>
                  <a:cubicBezTo>
                    <a:pt x="734475" y="1416925"/>
                    <a:pt x="779679" y="1394314"/>
                    <a:pt x="779679" y="1435767"/>
                  </a:cubicBezTo>
                  <a:cubicBezTo>
                    <a:pt x="775912" y="1477220"/>
                    <a:pt x="708107" y="1488526"/>
                    <a:pt x="644068" y="1431999"/>
                  </a:cubicBezTo>
                  <a:cubicBezTo>
                    <a:pt x="580030" y="1375472"/>
                    <a:pt x="576263" y="1288798"/>
                    <a:pt x="576263" y="1288798"/>
                  </a:cubicBezTo>
                  <a:cubicBezTo>
                    <a:pt x="617700" y="1258650"/>
                    <a:pt x="696806" y="1179512"/>
                    <a:pt x="696806" y="1179512"/>
                  </a:cubicBezTo>
                  <a:close/>
                  <a:moveTo>
                    <a:pt x="765493" y="1081087"/>
                  </a:moveTo>
                  <a:cubicBezTo>
                    <a:pt x="765493" y="1081087"/>
                    <a:pt x="833257" y="1118757"/>
                    <a:pt x="912314" y="1118757"/>
                  </a:cubicBezTo>
                  <a:cubicBezTo>
                    <a:pt x="987607" y="1118757"/>
                    <a:pt x="1055371" y="1081087"/>
                    <a:pt x="1055371" y="1081087"/>
                  </a:cubicBezTo>
                  <a:cubicBezTo>
                    <a:pt x="1108076" y="1209163"/>
                    <a:pt x="991372" y="1246833"/>
                    <a:pt x="991372" y="1246833"/>
                  </a:cubicBezTo>
                  <a:cubicBezTo>
                    <a:pt x="991372" y="1246833"/>
                    <a:pt x="968784" y="1303337"/>
                    <a:pt x="912314" y="1303337"/>
                  </a:cubicBezTo>
                  <a:cubicBezTo>
                    <a:pt x="852080" y="1303337"/>
                    <a:pt x="833257" y="1246833"/>
                    <a:pt x="833257" y="1246833"/>
                  </a:cubicBezTo>
                  <a:cubicBezTo>
                    <a:pt x="833257" y="1246833"/>
                    <a:pt x="712788" y="1209163"/>
                    <a:pt x="765493" y="1081087"/>
                  </a:cubicBezTo>
                  <a:close/>
                  <a:moveTo>
                    <a:pt x="1122363" y="1069975"/>
                  </a:moveTo>
                  <a:cubicBezTo>
                    <a:pt x="1156296" y="1081267"/>
                    <a:pt x="1220391" y="1085031"/>
                    <a:pt x="1220391" y="1085031"/>
                  </a:cubicBezTo>
                  <a:cubicBezTo>
                    <a:pt x="1333501" y="1216768"/>
                    <a:pt x="1325960" y="1303338"/>
                    <a:pt x="1325960" y="1303338"/>
                  </a:cubicBezTo>
                  <a:cubicBezTo>
                    <a:pt x="1243013" y="1288283"/>
                    <a:pt x="1126133" y="1164073"/>
                    <a:pt x="1126133" y="1164073"/>
                  </a:cubicBezTo>
                  <a:cubicBezTo>
                    <a:pt x="1126133" y="1118906"/>
                    <a:pt x="1122363" y="1069975"/>
                    <a:pt x="1122363" y="1069975"/>
                  </a:cubicBezTo>
                  <a:close/>
                  <a:moveTo>
                    <a:pt x="696914" y="1069975"/>
                  </a:moveTo>
                  <a:cubicBezTo>
                    <a:pt x="696914" y="1069975"/>
                    <a:pt x="693144" y="1118906"/>
                    <a:pt x="693144" y="1164073"/>
                  </a:cubicBezTo>
                  <a:cubicBezTo>
                    <a:pt x="693144" y="1164073"/>
                    <a:pt x="576264" y="1288283"/>
                    <a:pt x="493317" y="1303338"/>
                  </a:cubicBezTo>
                  <a:cubicBezTo>
                    <a:pt x="493317" y="1303338"/>
                    <a:pt x="485776" y="1216768"/>
                    <a:pt x="598886" y="1085031"/>
                  </a:cubicBezTo>
                  <a:cubicBezTo>
                    <a:pt x="598886" y="1085031"/>
                    <a:pt x="662981" y="1081267"/>
                    <a:pt x="696914" y="1069975"/>
                  </a:cubicBezTo>
                  <a:close/>
                  <a:moveTo>
                    <a:pt x="1164680" y="754062"/>
                  </a:moveTo>
                  <a:cubicBezTo>
                    <a:pt x="1194868" y="757828"/>
                    <a:pt x="1232604" y="772891"/>
                    <a:pt x="1255245" y="825610"/>
                  </a:cubicBezTo>
                  <a:cubicBezTo>
                    <a:pt x="1255245" y="825610"/>
                    <a:pt x="1338264" y="844439"/>
                    <a:pt x="1338264" y="897159"/>
                  </a:cubicBezTo>
                  <a:cubicBezTo>
                    <a:pt x="1338264" y="946113"/>
                    <a:pt x="1255245" y="964941"/>
                    <a:pt x="1255245" y="964941"/>
                  </a:cubicBezTo>
                  <a:cubicBezTo>
                    <a:pt x="1206189" y="1077912"/>
                    <a:pt x="1108076" y="1025192"/>
                    <a:pt x="1108076" y="1025192"/>
                  </a:cubicBezTo>
                  <a:cubicBezTo>
                    <a:pt x="1108076" y="1025192"/>
                    <a:pt x="1157132" y="972473"/>
                    <a:pt x="1157132" y="897159"/>
                  </a:cubicBezTo>
                  <a:cubicBezTo>
                    <a:pt x="1157132" y="821845"/>
                    <a:pt x="1108076" y="765359"/>
                    <a:pt x="1108076" y="765359"/>
                  </a:cubicBezTo>
                  <a:cubicBezTo>
                    <a:pt x="1108076" y="765359"/>
                    <a:pt x="1134491" y="754062"/>
                    <a:pt x="1164680" y="754062"/>
                  </a:cubicBezTo>
                  <a:close/>
                  <a:moveTo>
                    <a:pt x="655945" y="754062"/>
                  </a:moveTo>
                  <a:cubicBezTo>
                    <a:pt x="686262" y="754062"/>
                    <a:pt x="712788" y="765359"/>
                    <a:pt x="712788" y="765359"/>
                  </a:cubicBezTo>
                  <a:cubicBezTo>
                    <a:pt x="712788" y="765359"/>
                    <a:pt x="667314" y="821845"/>
                    <a:pt x="667314" y="897159"/>
                  </a:cubicBezTo>
                  <a:cubicBezTo>
                    <a:pt x="667314" y="972473"/>
                    <a:pt x="712788" y="1025192"/>
                    <a:pt x="712788" y="1025192"/>
                  </a:cubicBezTo>
                  <a:cubicBezTo>
                    <a:pt x="712788" y="1025192"/>
                    <a:pt x="614261" y="1077912"/>
                    <a:pt x="564997" y="964941"/>
                  </a:cubicBezTo>
                  <a:cubicBezTo>
                    <a:pt x="564997" y="964941"/>
                    <a:pt x="477838" y="946113"/>
                    <a:pt x="477838" y="897159"/>
                  </a:cubicBezTo>
                  <a:cubicBezTo>
                    <a:pt x="477838" y="844439"/>
                    <a:pt x="564997" y="825610"/>
                    <a:pt x="564997" y="825610"/>
                  </a:cubicBezTo>
                  <a:cubicBezTo>
                    <a:pt x="587734" y="772891"/>
                    <a:pt x="625629" y="757828"/>
                    <a:pt x="655945" y="754062"/>
                  </a:cubicBezTo>
                  <a:close/>
                  <a:moveTo>
                    <a:pt x="908051" y="715962"/>
                  </a:moveTo>
                  <a:cubicBezTo>
                    <a:pt x="1008001" y="715962"/>
                    <a:pt x="1089026" y="796987"/>
                    <a:pt x="1089026" y="896937"/>
                  </a:cubicBezTo>
                  <a:cubicBezTo>
                    <a:pt x="1089026" y="996887"/>
                    <a:pt x="1008001" y="1077912"/>
                    <a:pt x="908051" y="1077912"/>
                  </a:cubicBezTo>
                  <a:cubicBezTo>
                    <a:pt x="808101" y="1077912"/>
                    <a:pt x="727076" y="996887"/>
                    <a:pt x="727076" y="896937"/>
                  </a:cubicBezTo>
                  <a:cubicBezTo>
                    <a:pt x="727076" y="796987"/>
                    <a:pt x="808101" y="715962"/>
                    <a:pt x="908051" y="715962"/>
                  </a:cubicBezTo>
                  <a:close/>
                  <a:moveTo>
                    <a:pt x="1329427" y="588962"/>
                  </a:moveTo>
                  <a:cubicBezTo>
                    <a:pt x="1352072" y="588962"/>
                    <a:pt x="1442649" y="592720"/>
                    <a:pt x="1480390" y="664129"/>
                  </a:cubicBezTo>
                  <a:cubicBezTo>
                    <a:pt x="1525678" y="746813"/>
                    <a:pt x="1491712" y="773122"/>
                    <a:pt x="1469068" y="765605"/>
                  </a:cubicBezTo>
                  <a:cubicBezTo>
                    <a:pt x="1442649" y="761847"/>
                    <a:pt x="1450197" y="724263"/>
                    <a:pt x="1472842" y="720505"/>
                  </a:cubicBezTo>
                  <a:cubicBezTo>
                    <a:pt x="1472842" y="720505"/>
                    <a:pt x="1438875" y="694196"/>
                    <a:pt x="1435101" y="743055"/>
                  </a:cubicBezTo>
                  <a:cubicBezTo>
                    <a:pt x="1431327" y="795672"/>
                    <a:pt x="1476616" y="791914"/>
                    <a:pt x="1518130" y="761847"/>
                  </a:cubicBezTo>
                  <a:cubicBezTo>
                    <a:pt x="1518130" y="761847"/>
                    <a:pt x="1616256" y="806947"/>
                    <a:pt x="1635126" y="897148"/>
                  </a:cubicBezTo>
                  <a:cubicBezTo>
                    <a:pt x="1616256" y="983590"/>
                    <a:pt x="1518130" y="1032449"/>
                    <a:pt x="1518130" y="1032449"/>
                  </a:cubicBezTo>
                  <a:cubicBezTo>
                    <a:pt x="1476616" y="1002382"/>
                    <a:pt x="1431327" y="998624"/>
                    <a:pt x="1435101" y="1047482"/>
                  </a:cubicBezTo>
                  <a:cubicBezTo>
                    <a:pt x="1438875" y="1100099"/>
                    <a:pt x="1472842" y="1073791"/>
                    <a:pt x="1472842" y="1073791"/>
                  </a:cubicBezTo>
                  <a:cubicBezTo>
                    <a:pt x="1450197" y="1066274"/>
                    <a:pt x="1442649" y="1032449"/>
                    <a:pt x="1469068" y="1024932"/>
                  </a:cubicBezTo>
                  <a:cubicBezTo>
                    <a:pt x="1491712" y="1021174"/>
                    <a:pt x="1525678" y="1043724"/>
                    <a:pt x="1480390" y="1126408"/>
                  </a:cubicBezTo>
                  <a:cubicBezTo>
                    <a:pt x="1435101" y="1212850"/>
                    <a:pt x="1325653" y="1201575"/>
                    <a:pt x="1325653" y="1201575"/>
                  </a:cubicBezTo>
                  <a:cubicBezTo>
                    <a:pt x="1303009" y="1141441"/>
                    <a:pt x="1235076" y="1081307"/>
                    <a:pt x="1235076" y="1081307"/>
                  </a:cubicBezTo>
                  <a:cubicBezTo>
                    <a:pt x="1235076" y="1081307"/>
                    <a:pt x="1280365" y="1054999"/>
                    <a:pt x="1303009" y="1006140"/>
                  </a:cubicBezTo>
                  <a:cubicBezTo>
                    <a:pt x="1303009" y="1006140"/>
                    <a:pt x="1408683" y="949765"/>
                    <a:pt x="1408683" y="897148"/>
                  </a:cubicBezTo>
                  <a:cubicBezTo>
                    <a:pt x="1408683" y="844531"/>
                    <a:pt x="1303009" y="788155"/>
                    <a:pt x="1303009" y="788155"/>
                  </a:cubicBezTo>
                  <a:cubicBezTo>
                    <a:pt x="1280365" y="739297"/>
                    <a:pt x="1235076" y="712988"/>
                    <a:pt x="1235076" y="712988"/>
                  </a:cubicBezTo>
                  <a:cubicBezTo>
                    <a:pt x="1235076" y="712988"/>
                    <a:pt x="1303009" y="652854"/>
                    <a:pt x="1325653" y="592720"/>
                  </a:cubicBezTo>
                  <a:cubicBezTo>
                    <a:pt x="1325653" y="592720"/>
                    <a:pt x="1325653" y="588962"/>
                    <a:pt x="1329427" y="588962"/>
                  </a:cubicBezTo>
                  <a:close/>
                  <a:moveTo>
                    <a:pt x="490312" y="588962"/>
                  </a:moveTo>
                  <a:cubicBezTo>
                    <a:pt x="494092" y="588962"/>
                    <a:pt x="494092" y="592720"/>
                    <a:pt x="494092" y="592720"/>
                  </a:cubicBezTo>
                  <a:cubicBezTo>
                    <a:pt x="516770" y="652854"/>
                    <a:pt x="581026" y="712988"/>
                    <a:pt x="581026" y="712988"/>
                  </a:cubicBezTo>
                  <a:cubicBezTo>
                    <a:pt x="581026" y="712988"/>
                    <a:pt x="539449" y="739297"/>
                    <a:pt x="516770" y="788155"/>
                  </a:cubicBezTo>
                  <a:cubicBezTo>
                    <a:pt x="516770" y="788155"/>
                    <a:pt x="410937" y="844531"/>
                    <a:pt x="410937" y="897148"/>
                  </a:cubicBezTo>
                  <a:cubicBezTo>
                    <a:pt x="410937" y="949765"/>
                    <a:pt x="516770" y="1006140"/>
                    <a:pt x="516770" y="1006140"/>
                  </a:cubicBezTo>
                  <a:cubicBezTo>
                    <a:pt x="539449" y="1054999"/>
                    <a:pt x="581026" y="1081307"/>
                    <a:pt x="581026" y="1081307"/>
                  </a:cubicBezTo>
                  <a:cubicBezTo>
                    <a:pt x="581026" y="1081307"/>
                    <a:pt x="516770" y="1141441"/>
                    <a:pt x="494092" y="1201575"/>
                  </a:cubicBezTo>
                  <a:cubicBezTo>
                    <a:pt x="494092" y="1201575"/>
                    <a:pt x="384478" y="1212850"/>
                    <a:pt x="339121" y="1126408"/>
                  </a:cubicBezTo>
                  <a:cubicBezTo>
                    <a:pt x="289984" y="1043724"/>
                    <a:pt x="327782" y="1021174"/>
                    <a:pt x="350461" y="1024932"/>
                  </a:cubicBezTo>
                  <a:cubicBezTo>
                    <a:pt x="373139" y="1032449"/>
                    <a:pt x="369359" y="1066274"/>
                    <a:pt x="346681" y="1073791"/>
                  </a:cubicBezTo>
                  <a:cubicBezTo>
                    <a:pt x="346681" y="1073791"/>
                    <a:pt x="380699" y="1100099"/>
                    <a:pt x="384478" y="1047482"/>
                  </a:cubicBezTo>
                  <a:cubicBezTo>
                    <a:pt x="388258" y="998624"/>
                    <a:pt x="342901" y="1002382"/>
                    <a:pt x="301324" y="1032449"/>
                  </a:cubicBezTo>
                  <a:cubicBezTo>
                    <a:pt x="301324" y="1032449"/>
                    <a:pt x="203050" y="983590"/>
                    <a:pt x="184151" y="897148"/>
                  </a:cubicBezTo>
                  <a:cubicBezTo>
                    <a:pt x="203050" y="806947"/>
                    <a:pt x="301324" y="761847"/>
                    <a:pt x="301324" y="761847"/>
                  </a:cubicBezTo>
                  <a:cubicBezTo>
                    <a:pt x="342901" y="791914"/>
                    <a:pt x="388258" y="795672"/>
                    <a:pt x="384478" y="743055"/>
                  </a:cubicBezTo>
                  <a:cubicBezTo>
                    <a:pt x="380699" y="694196"/>
                    <a:pt x="346681" y="720505"/>
                    <a:pt x="346681" y="720505"/>
                  </a:cubicBezTo>
                  <a:cubicBezTo>
                    <a:pt x="369359" y="724263"/>
                    <a:pt x="373139" y="761847"/>
                    <a:pt x="350461" y="765605"/>
                  </a:cubicBezTo>
                  <a:cubicBezTo>
                    <a:pt x="327782" y="773122"/>
                    <a:pt x="289984" y="746813"/>
                    <a:pt x="339121" y="664129"/>
                  </a:cubicBezTo>
                  <a:cubicBezTo>
                    <a:pt x="376919" y="592720"/>
                    <a:pt x="467633" y="588962"/>
                    <a:pt x="490312" y="588962"/>
                  </a:cubicBezTo>
                  <a:close/>
                  <a:moveTo>
                    <a:pt x="1325960" y="498475"/>
                  </a:moveTo>
                  <a:cubicBezTo>
                    <a:pt x="1325960" y="498475"/>
                    <a:pt x="1333501" y="585045"/>
                    <a:pt x="1220391" y="716782"/>
                  </a:cubicBezTo>
                  <a:cubicBezTo>
                    <a:pt x="1220391" y="716782"/>
                    <a:pt x="1156296" y="720546"/>
                    <a:pt x="1122363" y="731838"/>
                  </a:cubicBezTo>
                  <a:cubicBezTo>
                    <a:pt x="1122363" y="731838"/>
                    <a:pt x="1126133" y="682907"/>
                    <a:pt x="1126133" y="637740"/>
                  </a:cubicBezTo>
                  <a:cubicBezTo>
                    <a:pt x="1126133" y="637740"/>
                    <a:pt x="1243013" y="513531"/>
                    <a:pt x="1325960" y="498475"/>
                  </a:cubicBezTo>
                  <a:close/>
                  <a:moveTo>
                    <a:pt x="912314" y="498475"/>
                  </a:moveTo>
                  <a:cubicBezTo>
                    <a:pt x="968784" y="498475"/>
                    <a:pt x="991372" y="554979"/>
                    <a:pt x="991372" y="554979"/>
                  </a:cubicBezTo>
                  <a:cubicBezTo>
                    <a:pt x="991372" y="554979"/>
                    <a:pt x="1108076" y="592649"/>
                    <a:pt x="1055371" y="720725"/>
                  </a:cubicBezTo>
                  <a:cubicBezTo>
                    <a:pt x="1055371" y="720725"/>
                    <a:pt x="987607" y="683056"/>
                    <a:pt x="912314" y="683056"/>
                  </a:cubicBezTo>
                  <a:cubicBezTo>
                    <a:pt x="833257" y="683056"/>
                    <a:pt x="765493" y="720725"/>
                    <a:pt x="765493" y="720725"/>
                  </a:cubicBezTo>
                  <a:cubicBezTo>
                    <a:pt x="712788" y="592649"/>
                    <a:pt x="833257" y="554979"/>
                    <a:pt x="833257" y="554979"/>
                  </a:cubicBezTo>
                  <a:cubicBezTo>
                    <a:pt x="833257" y="554979"/>
                    <a:pt x="852080" y="498475"/>
                    <a:pt x="912314" y="498475"/>
                  </a:cubicBezTo>
                  <a:close/>
                  <a:moveTo>
                    <a:pt x="493317" y="498475"/>
                  </a:moveTo>
                  <a:cubicBezTo>
                    <a:pt x="576264" y="513531"/>
                    <a:pt x="693144" y="637740"/>
                    <a:pt x="693144" y="637740"/>
                  </a:cubicBezTo>
                  <a:cubicBezTo>
                    <a:pt x="693144" y="682907"/>
                    <a:pt x="696914" y="731838"/>
                    <a:pt x="696914" y="731838"/>
                  </a:cubicBezTo>
                  <a:cubicBezTo>
                    <a:pt x="662981" y="720546"/>
                    <a:pt x="598886" y="716782"/>
                    <a:pt x="598886" y="716782"/>
                  </a:cubicBezTo>
                  <a:cubicBezTo>
                    <a:pt x="485776" y="585045"/>
                    <a:pt x="493317" y="498475"/>
                    <a:pt x="493317" y="498475"/>
                  </a:cubicBezTo>
                  <a:close/>
                  <a:moveTo>
                    <a:pt x="911522" y="222250"/>
                  </a:moveTo>
                  <a:cubicBezTo>
                    <a:pt x="1005695" y="222250"/>
                    <a:pt x="1050899" y="320230"/>
                    <a:pt x="1050899" y="320230"/>
                  </a:cubicBezTo>
                  <a:cubicBezTo>
                    <a:pt x="1039598" y="331535"/>
                    <a:pt x="1016996" y="361683"/>
                    <a:pt x="1032064" y="391831"/>
                  </a:cubicBezTo>
                  <a:cubicBezTo>
                    <a:pt x="1047132" y="421978"/>
                    <a:pt x="1084801" y="384294"/>
                    <a:pt x="1084801" y="384294"/>
                  </a:cubicBezTo>
                  <a:cubicBezTo>
                    <a:pt x="1084801" y="384294"/>
                    <a:pt x="1039598" y="406905"/>
                    <a:pt x="1039598" y="365452"/>
                  </a:cubicBezTo>
                  <a:cubicBezTo>
                    <a:pt x="1043365" y="323998"/>
                    <a:pt x="1111170" y="312693"/>
                    <a:pt x="1175208" y="369220"/>
                  </a:cubicBezTo>
                  <a:cubicBezTo>
                    <a:pt x="1239246" y="425747"/>
                    <a:pt x="1243013" y="512421"/>
                    <a:pt x="1243013" y="512421"/>
                  </a:cubicBezTo>
                  <a:cubicBezTo>
                    <a:pt x="1201577" y="542569"/>
                    <a:pt x="1122471" y="625475"/>
                    <a:pt x="1122471" y="625475"/>
                  </a:cubicBezTo>
                  <a:cubicBezTo>
                    <a:pt x="1122471" y="625475"/>
                    <a:pt x="1107403" y="553874"/>
                    <a:pt x="1024530" y="523727"/>
                  </a:cubicBezTo>
                  <a:cubicBezTo>
                    <a:pt x="1024530" y="523727"/>
                    <a:pt x="975560" y="433284"/>
                    <a:pt x="911522" y="433284"/>
                  </a:cubicBezTo>
                  <a:cubicBezTo>
                    <a:pt x="843717" y="433284"/>
                    <a:pt x="794746" y="523727"/>
                    <a:pt x="794746" y="523727"/>
                  </a:cubicBezTo>
                  <a:cubicBezTo>
                    <a:pt x="715641" y="553874"/>
                    <a:pt x="696806" y="625475"/>
                    <a:pt x="696806" y="625475"/>
                  </a:cubicBezTo>
                  <a:cubicBezTo>
                    <a:pt x="696806" y="625475"/>
                    <a:pt x="617700" y="542569"/>
                    <a:pt x="576263" y="512421"/>
                  </a:cubicBezTo>
                  <a:cubicBezTo>
                    <a:pt x="576263" y="512421"/>
                    <a:pt x="580030" y="425747"/>
                    <a:pt x="644068" y="369220"/>
                  </a:cubicBezTo>
                  <a:cubicBezTo>
                    <a:pt x="708107" y="312693"/>
                    <a:pt x="775912" y="323998"/>
                    <a:pt x="779679" y="365452"/>
                  </a:cubicBezTo>
                  <a:cubicBezTo>
                    <a:pt x="779679" y="406905"/>
                    <a:pt x="734475" y="384294"/>
                    <a:pt x="734475" y="384294"/>
                  </a:cubicBezTo>
                  <a:cubicBezTo>
                    <a:pt x="734475" y="384294"/>
                    <a:pt x="772145" y="421978"/>
                    <a:pt x="787213" y="391831"/>
                  </a:cubicBezTo>
                  <a:cubicBezTo>
                    <a:pt x="802280" y="361683"/>
                    <a:pt x="779679" y="331535"/>
                    <a:pt x="768378" y="320230"/>
                  </a:cubicBezTo>
                  <a:cubicBezTo>
                    <a:pt x="768378" y="320230"/>
                    <a:pt x="813581" y="222250"/>
                    <a:pt x="911522" y="222250"/>
                  </a:cubicBezTo>
                  <a:close/>
                  <a:moveTo>
                    <a:pt x="907753" y="185737"/>
                  </a:moveTo>
                  <a:cubicBezTo>
                    <a:pt x="809738" y="204557"/>
                    <a:pt x="741881" y="294895"/>
                    <a:pt x="741881" y="294895"/>
                  </a:cubicBezTo>
                  <a:cubicBezTo>
                    <a:pt x="568468" y="328771"/>
                    <a:pt x="523231" y="490625"/>
                    <a:pt x="523231" y="490625"/>
                  </a:cubicBezTo>
                  <a:cubicBezTo>
                    <a:pt x="485532" y="483097"/>
                    <a:pt x="474223" y="498153"/>
                    <a:pt x="474223" y="498153"/>
                  </a:cubicBezTo>
                  <a:cubicBezTo>
                    <a:pt x="474223" y="498153"/>
                    <a:pt x="474223" y="505681"/>
                    <a:pt x="470453" y="539558"/>
                  </a:cubicBezTo>
                  <a:cubicBezTo>
                    <a:pt x="470453" y="539558"/>
                    <a:pt x="312120" y="558378"/>
                    <a:pt x="259342" y="742816"/>
                  </a:cubicBezTo>
                  <a:cubicBezTo>
                    <a:pt x="259342" y="742816"/>
                    <a:pt x="176406" y="787985"/>
                    <a:pt x="134938" y="900906"/>
                  </a:cubicBezTo>
                  <a:cubicBezTo>
                    <a:pt x="176406" y="1013828"/>
                    <a:pt x="259342" y="1058996"/>
                    <a:pt x="259342" y="1058996"/>
                  </a:cubicBezTo>
                  <a:cubicBezTo>
                    <a:pt x="312120" y="1243434"/>
                    <a:pt x="470453" y="1262255"/>
                    <a:pt x="470453" y="1262255"/>
                  </a:cubicBezTo>
                  <a:cubicBezTo>
                    <a:pt x="474223" y="1296131"/>
                    <a:pt x="474223" y="1303659"/>
                    <a:pt x="474223" y="1303659"/>
                  </a:cubicBezTo>
                  <a:cubicBezTo>
                    <a:pt x="474223" y="1303659"/>
                    <a:pt x="485532" y="1318715"/>
                    <a:pt x="523231" y="1311187"/>
                  </a:cubicBezTo>
                  <a:cubicBezTo>
                    <a:pt x="523231" y="1311187"/>
                    <a:pt x="568468" y="1473041"/>
                    <a:pt x="741881" y="1510682"/>
                  </a:cubicBezTo>
                  <a:cubicBezTo>
                    <a:pt x="741881" y="1510682"/>
                    <a:pt x="809738" y="1597255"/>
                    <a:pt x="907753" y="1616075"/>
                  </a:cubicBezTo>
                  <a:cubicBezTo>
                    <a:pt x="1009539" y="1597255"/>
                    <a:pt x="1077396" y="1510682"/>
                    <a:pt x="1077396" y="1510682"/>
                  </a:cubicBezTo>
                  <a:cubicBezTo>
                    <a:pt x="1250808" y="1473041"/>
                    <a:pt x="1296046" y="1311187"/>
                    <a:pt x="1296046" y="1311187"/>
                  </a:cubicBezTo>
                  <a:cubicBezTo>
                    <a:pt x="1333744" y="1318715"/>
                    <a:pt x="1345053" y="1303659"/>
                    <a:pt x="1345053" y="1303659"/>
                  </a:cubicBezTo>
                  <a:cubicBezTo>
                    <a:pt x="1345053" y="1303659"/>
                    <a:pt x="1345053" y="1296131"/>
                    <a:pt x="1348823" y="1262255"/>
                  </a:cubicBezTo>
                  <a:cubicBezTo>
                    <a:pt x="1348823" y="1262255"/>
                    <a:pt x="1503386" y="1243434"/>
                    <a:pt x="1559934" y="1058996"/>
                  </a:cubicBezTo>
                  <a:cubicBezTo>
                    <a:pt x="1559934" y="1058996"/>
                    <a:pt x="1642870" y="1013828"/>
                    <a:pt x="1684338" y="900906"/>
                  </a:cubicBezTo>
                  <a:cubicBezTo>
                    <a:pt x="1642870" y="787985"/>
                    <a:pt x="1559934" y="742816"/>
                    <a:pt x="1559934" y="742816"/>
                  </a:cubicBezTo>
                  <a:cubicBezTo>
                    <a:pt x="1503386" y="558378"/>
                    <a:pt x="1348823" y="539558"/>
                    <a:pt x="1348823" y="539558"/>
                  </a:cubicBezTo>
                  <a:cubicBezTo>
                    <a:pt x="1345053" y="505681"/>
                    <a:pt x="1345053" y="498153"/>
                    <a:pt x="1345053" y="498153"/>
                  </a:cubicBezTo>
                  <a:cubicBezTo>
                    <a:pt x="1345053" y="498153"/>
                    <a:pt x="1333744" y="483097"/>
                    <a:pt x="1296046" y="490625"/>
                  </a:cubicBezTo>
                  <a:cubicBezTo>
                    <a:pt x="1296046" y="490625"/>
                    <a:pt x="1250808" y="328771"/>
                    <a:pt x="1077396" y="294895"/>
                  </a:cubicBezTo>
                  <a:cubicBezTo>
                    <a:pt x="1077396" y="294895"/>
                    <a:pt x="1009539" y="204557"/>
                    <a:pt x="907753" y="185737"/>
                  </a:cubicBezTo>
                  <a:close/>
                  <a:moveTo>
                    <a:pt x="907754" y="0"/>
                  </a:moveTo>
                  <a:cubicBezTo>
                    <a:pt x="941654" y="33914"/>
                    <a:pt x="1024519" y="97974"/>
                    <a:pt x="1073485" y="120584"/>
                  </a:cubicBezTo>
                  <a:cubicBezTo>
                    <a:pt x="1122451" y="146962"/>
                    <a:pt x="1242983" y="207253"/>
                    <a:pt x="1303249" y="290155"/>
                  </a:cubicBezTo>
                  <a:cubicBezTo>
                    <a:pt x="1367281" y="373056"/>
                    <a:pt x="1352215" y="478567"/>
                    <a:pt x="1352215" y="478567"/>
                  </a:cubicBezTo>
                  <a:cubicBezTo>
                    <a:pt x="1352215" y="478567"/>
                    <a:pt x="1551845" y="489872"/>
                    <a:pt x="1646011" y="636833"/>
                  </a:cubicBezTo>
                  <a:cubicBezTo>
                    <a:pt x="1743943" y="780026"/>
                    <a:pt x="1762776" y="855391"/>
                    <a:pt x="1819275" y="900610"/>
                  </a:cubicBezTo>
                  <a:cubicBezTo>
                    <a:pt x="1762776" y="945829"/>
                    <a:pt x="1743943" y="1021194"/>
                    <a:pt x="1646011" y="1164387"/>
                  </a:cubicBezTo>
                  <a:cubicBezTo>
                    <a:pt x="1551845" y="1311348"/>
                    <a:pt x="1352215" y="1322653"/>
                    <a:pt x="1352215" y="1322653"/>
                  </a:cubicBezTo>
                  <a:cubicBezTo>
                    <a:pt x="1352215" y="1322653"/>
                    <a:pt x="1367281" y="1428164"/>
                    <a:pt x="1303249" y="1511065"/>
                  </a:cubicBezTo>
                  <a:cubicBezTo>
                    <a:pt x="1242983" y="1597735"/>
                    <a:pt x="1122451" y="1654259"/>
                    <a:pt x="1073485" y="1680636"/>
                  </a:cubicBezTo>
                  <a:cubicBezTo>
                    <a:pt x="1024519" y="1703246"/>
                    <a:pt x="941654" y="1767306"/>
                    <a:pt x="907754" y="1804988"/>
                  </a:cubicBezTo>
                  <a:cubicBezTo>
                    <a:pt x="877621" y="1767306"/>
                    <a:pt x="794756" y="1703246"/>
                    <a:pt x="745790" y="1680636"/>
                  </a:cubicBezTo>
                  <a:cubicBezTo>
                    <a:pt x="696824" y="1654259"/>
                    <a:pt x="576292" y="1597735"/>
                    <a:pt x="512260" y="1511065"/>
                  </a:cubicBezTo>
                  <a:cubicBezTo>
                    <a:pt x="451994" y="1428164"/>
                    <a:pt x="467060" y="1322653"/>
                    <a:pt x="467060" y="1322653"/>
                  </a:cubicBezTo>
                  <a:cubicBezTo>
                    <a:pt x="467060" y="1322653"/>
                    <a:pt x="267430" y="1311348"/>
                    <a:pt x="169498" y="1164387"/>
                  </a:cubicBezTo>
                  <a:cubicBezTo>
                    <a:pt x="75332" y="1021194"/>
                    <a:pt x="56499" y="945829"/>
                    <a:pt x="0" y="900610"/>
                  </a:cubicBezTo>
                  <a:cubicBezTo>
                    <a:pt x="56499" y="855391"/>
                    <a:pt x="75332" y="780026"/>
                    <a:pt x="169498" y="636833"/>
                  </a:cubicBezTo>
                  <a:cubicBezTo>
                    <a:pt x="267430" y="489872"/>
                    <a:pt x="467060" y="478567"/>
                    <a:pt x="467060" y="478567"/>
                  </a:cubicBezTo>
                  <a:cubicBezTo>
                    <a:pt x="467060" y="478567"/>
                    <a:pt x="451994" y="373056"/>
                    <a:pt x="512260" y="290155"/>
                  </a:cubicBezTo>
                  <a:cubicBezTo>
                    <a:pt x="576292" y="207253"/>
                    <a:pt x="696824" y="146962"/>
                    <a:pt x="745790" y="120584"/>
                  </a:cubicBezTo>
                  <a:cubicBezTo>
                    <a:pt x="794756" y="97974"/>
                    <a:pt x="877621" y="33914"/>
                    <a:pt x="907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任意多边形 28"/>
          <p:cNvSpPr>
            <a:spLocks noChangeAspect="1"/>
          </p:cNvSpPr>
          <p:nvPr/>
        </p:nvSpPr>
        <p:spPr>
          <a:xfrm rot="5400000">
            <a:off x="3264390" y="3057113"/>
            <a:ext cx="3137057" cy="1620000"/>
          </a:xfrm>
          <a:custGeom>
            <a:avLst/>
            <a:gdLst>
              <a:gd name="connsiteX0" fmla="*/ 0 w 3137057"/>
              <a:gd name="connsiteY0" fmla="*/ 1799 h 1620000"/>
              <a:gd name="connsiteX1" fmla="*/ 0 w 3137057"/>
              <a:gd name="connsiteY1" fmla="*/ 0 h 1620000"/>
              <a:gd name="connsiteX2" fmla="*/ 1339 w 3137057"/>
              <a:gd name="connsiteY2" fmla="*/ 0 h 1620000"/>
              <a:gd name="connsiteX3" fmla="*/ 0 w 3137057"/>
              <a:gd name="connsiteY3" fmla="*/ 1620000 h 1620000"/>
              <a:gd name="connsiteX4" fmla="*/ 0 w 3137057"/>
              <a:gd name="connsiteY4" fmla="*/ 1618201 h 1620000"/>
              <a:gd name="connsiteX5" fmla="*/ 1339 w 3137057"/>
              <a:gd name="connsiteY5" fmla="*/ 1620000 h 1620000"/>
              <a:gd name="connsiteX6" fmla="*/ 311951 w 3137057"/>
              <a:gd name="connsiteY6" fmla="*/ 1373245 h 1620000"/>
              <a:gd name="connsiteX7" fmla="*/ 413703 w 3137057"/>
              <a:gd name="connsiteY7" fmla="*/ 1198907 h 1620000"/>
              <a:gd name="connsiteX8" fmla="*/ 673439 w 3137057"/>
              <a:gd name="connsiteY8" fmla="*/ 981655 h 1620000"/>
              <a:gd name="connsiteX9" fmla="*/ 810001 w 3137057"/>
              <a:gd name="connsiteY9" fmla="*/ 810000 h 1620000"/>
              <a:gd name="connsiteX10" fmla="*/ 673439 w 3137057"/>
              <a:gd name="connsiteY10" fmla="*/ 638344 h 1620000"/>
              <a:gd name="connsiteX11" fmla="*/ 413703 w 3137057"/>
              <a:gd name="connsiteY11" fmla="*/ 421092 h 1620000"/>
              <a:gd name="connsiteX12" fmla="*/ 311951 w 3137057"/>
              <a:gd name="connsiteY12" fmla="*/ 249437 h 1620000"/>
              <a:gd name="connsiteX13" fmla="*/ 61922 w 3137057"/>
              <a:gd name="connsiteY13" fmla="*/ 83481 h 1620000"/>
              <a:gd name="connsiteX14" fmla="*/ 1340 w 3137057"/>
              <a:gd name="connsiteY14" fmla="*/ 0 h 1620000"/>
              <a:gd name="connsiteX15" fmla="*/ 2328397 w 3137057"/>
              <a:gd name="connsiteY15" fmla="*/ 0 h 1620000"/>
              <a:gd name="connsiteX16" fmla="*/ 2639008 w 3137057"/>
              <a:gd name="connsiteY16" fmla="*/ 249437 h 1620000"/>
              <a:gd name="connsiteX17" fmla="*/ 2740760 w 3137057"/>
              <a:gd name="connsiteY17" fmla="*/ 421092 h 1620000"/>
              <a:gd name="connsiteX18" fmla="*/ 3000496 w 3137057"/>
              <a:gd name="connsiteY18" fmla="*/ 638345 h 1620000"/>
              <a:gd name="connsiteX19" fmla="*/ 3137057 w 3137057"/>
              <a:gd name="connsiteY19" fmla="*/ 810000 h 1620000"/>
              <a:gd name="connsiteX20" fmla="*/ 3000496 w 3137057"/>
              <a:gd name="connsiteY20" fmla="*/ 981656 h 1620000"/>
              <a:gd name="connsiteX21" fmla="*/ 2740760 w 3137057"/>
              <a:gd name="connsiteY21" fmla="*/ 1198908 h 1620000"/>
              <a:gd name="connsiteX22" fmla="*/ 2639008 w 3137057"/>
              <a:gd name="connsiteY22" fmla="*/ 1373246 h 1620000"/>
              <a:gd name="connsiteX23" fmla="*/ 2328397 w 3137057"/>
              <a:gd name="connsiteY23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37057" h="1620000">
                <a:moveTo>
                  <a:pt x="0" y="1799"/>
                </a:moveTo>
                <a:lnTo>
                  <a:pt x="0" y="0"/>
                </a:lnTo>
                <a:lnTo>
                  <a:pt x="1339" y="0"/>
                </a:lnTo>
                <a:close/>
                <a:moveTo>
                  <a:pt x="0" y="1620000"/>
                </a:moveTo>
                <a:lnTo>
                  <a:pt x="0" y="1618201"/>
                </a:lnTo>
                <a:lnTo>
                  <a:pt x="1339" y="1620000"/>
                </a:lnTo>
                <a:cubicBezTo>
                  <a:pt x="62926" y="1491258"/>
                  <a:pt x="212877" y="1440298"/>
                  <a:pt x="311951" y="1373245"/>
                </a:cubicBezTo>
                <a:cubicBezTo>
                  <a:pt x="411025" y="1303510"/>
                  <a:pt x="413703" y="1198907"/>
                  <a:pt x="413703" y="1198907"/>
                </a:cubicBezTo>
                <a:cubicBezTo>
                  <a:pt x="413703" y="1198907"/>
                  <a:pt x="560976" y="1155993"/>
                  <a:pt x="673439" y="981655"/>
                </a:cubicBezTo>
                <a:cubicBezTo>
                  <a:pt x="783224" y="807318"/>
                  <a:pt x="745736" y="826092"/>
                  <a:pt x="810001" y="810000"/>
                </a:cubicBezTo>
                <a:cubicBezTo>
                  <a:pt x="745736" y="793907"/>
                  <a:pt x="783224" y="812682"/>
                  <a:pt x="673439" y="638344"/>
                </a:cubicBezTo>
                <a:cubicBezTo>
                  <a:pt x="560976" y="464006"/>
                  <a:pt x="413703" y="421092"/>
                  <a:pt x="413703" y="421092"/>
                </a:cubicBezTo>
                <a:cubicBezTo>
                  <a:pt x="413703" y="421092"/>
                  <a:pt x="411025" y="316490"/>
                  <a:pt x="311951" y="249437"/>
                </a:cubicBezTo>
                <a:cubicBezTo>
                  <a:pt x="237645" y="197136"/>
                  <a:pt x="134722" y="155395"/>
                  <a:pt x="61922" y="83481"/>
                </a:cubicBezTo>
                <a:lnTo>
                  <a:pt x="1340" y="0"/>
                </a:lnTo>
                <a:lnTo>
                  <a:pt x="2328397" y="0"/>
                </a:lnTo>
                <a:cubicBezTo>
                  <a:pt x="2389984" y="128742"/>
                  <a:pt x="2539933" y="179703"/>
                  <a:pt x="2639008" y="249437"/>
                </a:cubicBezTo>
                <a:cubicBezTo>
                  <a:pt x="2738083" y="316491"/>
                  <a:pt x="2740760" y="421092"/>
                  <a:pt x="2740760" y="421092"/>
                </a:cubicBezTo>
                <a:cubicBezTo>
                  <a:pt x="2740760" y="421092"/>
                  <a:pt x="2888033" y="464007"/>
                  <a:pt x="3000496" y="638345"/>
                </a:cubicBezTo>
                <a:cubicBezTo>
                  <a:pt x="3110281" y="812682"/>
                  <a:pt x="3072793" y="793908"/>
                  <a:pt x="3137057" y="810000"/>
                </a:cubicBezTo>
                <a:cubicBezTo>
                  <a:pt x="3072793" y="826092"/>
                  <a:pt x="3110281" y="807318"/>
                  <a:pt x="3000496" y="981656"/>
                </a:cubicBezTo>
                <a:cubicBezTo>
                  <a:pt x="2888033" y="1155995"/>
                  <a:pt x="2740760" y="1198908"/>
                  <a:pt x="2740760" y="1198908"/>
                </a:cubicBezTo>
                <a:cubicBezTo>
                  <a:pt x="2740760" y="1198908"/>
                  <a:pt x="2738083" y="1303511"/>
                  <a:pt x="2639008" y="1373246"/>
                </a:cubicBezTo>
                <a:cubicBezTo>
                  <a:pt x="2539933" y="1440299"/>
                  <a:pt x="2389984" y="1491260"/>
                  <a:pt x="2328397" y="162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022919" y="1498110"/>
            <a:ext cx="1620000" cy="1620000"/>
            <a:chOff x="4022919" y="1953286"/>
            <a:chExt cx="1620000" cy="16200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1" name="任意多边形 30"/>
            <p:cNvSpPr/>
            <p:nvPr/>
          </p:nvSpPr>
          <p:spPr bwMode="auto">
            <a:xfrm rot="5400000">
              <a:off x="4022919" y="1953286"/>
              <a:ext cx="1620000" cy="1620000"/>
            </a:xfrm>
            <a:custGeom>
              <a:avLst/>
              <a:gdLst>
                <a:gd name="connsiteX0" fmla="*/ 1141709 w 2279650"/>
                <a:gd name="connsiteY0" fmla="*/ 173038 h 2274888"/>
                <a:gd name="connsiteX1" fmla="*/ 813858 w 2279650"/>
                <a:gd name="connsiteY1" fmla="*/ 391536 h 2274888"/>
                <a:gd name="connsiteX2" fmla="*/ 648049 w 2279650"/>
                <a:gd name="connsiteY2" fmla="*/ 670310 h 2274888"/>
                <a:gd name="connsiteX3" fmla="*/ 354113 w 2279650"/>
                <a:gd name="connsiteY3" fmla="*/ 851136 h 2274888"/>
                <a:gd name="connsiteX4" fmla="*/ 161925 w 2279650"/>
                <a:gd name="connsiteY4" fmla="*/ 1137445 h 2274888"/>
                <a:gd name="connsiteX5" fmla="*/ 354113 w 2279650"/>
                <a:gd name="connsiteY5" fmla="*/ 1423753 h 2274888"/>
                <a:gd name="connsiteX6" fmla="*/ 648049 w 2279650"/>
                <a:gd name="connsiteY6" fmla="*/ 1608346 h 2274888"/>
                <a:gd name="connsiteX7" fmla="*/ 813858 w 2279650"/>
                <a:gd name="connsiteY7" fmla="*/ 1883353 h 2274888"/>
                <a:gd name="connsiteX8" fmla="*/ 1141709 w 2279650"/>
                <a:gd name="connsiteY8" fmla="*/ 2101851 h 2274888"/>
                <a:gd name="connsiteX9" fmla="*/ 1469560 w 2279650"/>
                <a:gd name="connsiteY9" fmla="*/ 1883353 h 2274888"/>
                <a:gd name="connsiteX10" fmla="*/ 1635370 w 2279650"/>
                <a:gd name="connsiteY10" fmla="*/ 1608346 h 2274888"/>
                <a:gd name="connsiteX11" fmla="*/ 1925537 w 2279650"/>
                <a:gd name="connsiteY11" fmla="*/ 1423753 h 2274888"/>
                <a:gd name="connsiteX12" fmla="*/ 2117725 w 2279650"/>
                <a:gd name="connsiteY12" fmla="*/ 1137445 h 2274888"/>
                <a:gd name="connsiteX13" fmla="*/ 1925537 w 2279650"/>
                <a:gd name="connsiteY13" fmla="*/ 851136 h 2274888"/>
                <a:gd name="connsiteX14" fmla="*/ 1635370 w 2279650"/>
                <a:gd name="connsiteY14" fmla="*/ 670310 h 2274888"/>
                <a:gd name="connsiteX15" fmla="*/ 1469560 w 2279650"/>
                <a:gd name="connsiteY15" fmla="*/ 391536 h 2274888"/>
                <a:gd name="connsiteX16" fmla="*/ 1141709 w 2279650"/>
                <a:gd name="connsiteY16" fmla="*/ 173038 h 2274888"/>
                <a:gd name="connsiteX17" fmla="*/ 1141709 w 2279650"/>
                <a:gd name="connsiteY17" fmla="*/ 0 h 2274888"/>
                <a:gd name="connsiteX18" fmla="*/ 1578799 w 2279650"/>
                <a:gd name="connsiteY18" fmla="*/ 350273 h 2274888"/>
                <a:gd name="connsiteX19" fmla="*/ 1721984 w 2279650"/>
                <a:gd name="connsiteY19" fmla="*/ 591320 h 2274888"/>
                <a:gd name="connsiteX20" fmla="*/ 2087481 w 2279650"/>
                <a:gd name="connsiteY20" fmla="*/ 896396 h 2274888"/>
                <a:gd name="connsiteX21" fmla="*/ 2279650 w 2279650"/>
                <a:gd name="connsiteY21" fmla="*/ 1137444 h 2274888"/>
                <a:gd name="connsiteX22" fmla="*/ 2087481 w 2279650"/>
                <a:gd name="connsiteY22" fmla="*/ 1378492 h 2274888"/>
                <a:gd name="connsiteX23" fmla="*/ 1721984 w 2279650"/>
                <a:gd name="connsiteY23" fmla="*/ 1683568 h 2274888"/>
                <a:gd name="connsiteX24" fmla="*/ 1578799 w 2279650"/>
                <a:gd name="connsiteY24" fmla="*/ 1928382 h 2274888"/>
                <a:gd name="connsiteX25" fmla="*/ 1141709 w 2279650"/>
                <a:gd name="connsiteY25" fmla="*/ 2274888 h 2274888"/>
                <a:gd name="connsiteX26" fmla="*/ 700851 w 2279650"/>
                <a:gd name="connsiteY26" fmla="*/ 1928382 h 2274888"/>
                <a:gd name="connsiteX27" fmla="*/ 557667 w 2279650"/>
                <a:gd name="connsiteY27" fmla="*/ 1683568 h 2274888"/>
                <a:gd name="connsiteX28" fmla="*/ 195937 w 2279650"/>
                <a:gd name="connsiteY28" fmla="*/ 1378492 h 2274888"/>
                <a:gd name="connsiteX29" fmla="*/ 0 w 2279650"/>
                <a:gd name="connsiteY29" fmla="*/ 1137444 h 2274888"/>
                <a:gd name="connsiteX30" fmla="*/ 195937 w 2279650"/>
                <a:gd name="connsiteY30" fmla="*/ 896396 h 2274888"/>
                <a:gd name="connsiteX31" fmla="*/ 557667 w 2279650"/>
                <a:gd name="connsiteY31" fmla="*/ 591320 h 2274888"/>
                <a:gd name="connsiteX32" fmla="*/ 700851 w 2279650"/>
                <a:gd name="connsiteY32" fmla="*/ 350273 h 2274888"/>
                <a:gd name="connsiteX33" fmla="*/ 1141709 w 2279650"/>
                <a:gd name="connsiteY33" fmla="*/ 0 h 22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9650" h="2274888">
                  <a:moveTo>
                    <a:pt x="1141709" y="173038"/>
                  </a:moveTo>
                  <a:cubicBezTo>
                    <a:pt x="1039962" y="289822"/>
                    <a:pt x="957058" y="289822"/>
                    <a:pt x="813858" y="391536"/>
                  </a:cubicBezTo>
                  <a:cubicBezTo>
                    <a:pt x="670659" y="493251"/>
                    <a:pt x="648049" y="670310"/>
                    <a:pt x="648049" y="670310"/>
                  </a:cubicBezTo>
                  <a:cubicBezTo>
                    <a:pt x="648049" y="670310"/>
                    <a:pt x="455860" y="696681"/>
                    <a:pt x="354113" y="851136"/>
                  </a:cubicBezTo>
                  <a:cubicBezTo>
                    <a:pt x="256135" y="1001825"/>
                    <a:pt x="237293" y="1103540"/>
                    <a:pt x="161925" y="1137445"/>
                  </a:cubicBezTo>
                  <a:cubicBezTo>
                    <a:pt x="237293" y="1171350"/>
                    <a:pt x="256135" y="1273064"/>
                    <a:pt x="354113" y="1423753"/>
                  </a:cubicBezTo>
                  <a:cubicBezTo>
                    <a:pt x="455860" y="1578209"/>
                    <a:pt x="648049" y="1608346"/>
                    <a:pt x="648049" y="1608346"/>
                  </a:cubicBezTo>
                  <a:cubicBezTo>
                    <a:pt x="648049" y="1608346"/>
                    <a:pt x="670659" y="1781638"/>
                    <a:pt x="813858" y="1883353"/>
                  </a:cubicBezTo>
                  <a:cubicBezTo>
                    <a:pt x="957058" y="1988835"/>
                    <a:pt x="1039962" y="1988835"/>
                    <a:pt x="1141709" y="2101851"/>
                  </a:cubicBezTo>
                  <a:cubicBezTo>
                    <a:pt x="1243456" y="1988835"/>
                    <a:pt x="1326361" y="1988835"/>
                    <a:pt x="1469560" y="1883353"/>
                  </a:cubicBezTo>
                  <a:cubicBezTo>
                    <a:pt x="1612759" y="1781638"/>
                    <a:pt x="1635370" y="1608346"/>
                    <a:pt x="1635370" y="1608346"/>
                  </a:cubicBezTo>
                  <a:cubicBezTo>
                    <a:pt x="1635370" y="1608346"/>
                    <a:pt x="1823790" y="1578209"/>
                    <a:pt x="1925537" y="1423753"/>
                  </a:cubicBezTo>
                  <a:cubicBezTo>
                    <a:pt x="2027283" y="1273064"/>
                    <a:pt x="2046125" y="1171350"/>
                    <a:pt x="2117725" y="1137445"/>
                  </a:cubicBezTo>
                  <a:cubicBezTo>
                    <a:pt x="2046125" y="1103540"/>
                    <a:pt x="2027283" y="1001825"/>
                    <a:pt x="1925537" y="851136"/>
                  </a:cubicBezTo>
                  <a:cubicBezTo>
                    <a:pt x="1823790" y="696681"/>
                    <a:pt x="1635370" y="670310"/>
                    <a:pt x="1635370" y="670310"/>
                  </a:cubicBezTo>
                  <a:cubicBezTo>
                    <a:pt x="1635370" y="670310"/>
                    <a:pt x="1612759" y="493251"/>
                    <a:pt x="1469560" y="391536"/>
                  </a:cubicBezTo>
                  <a:cubicBezTo>
                    <a:pt x="1326361" y="289822"/>
                    <a:pt x="1243456" y="289822"/>
                    <a:pt x="1141709" y="173038"/>
                  </a:cubicBezTo>
                  <a:close/>
                  <a:moveTo>
                    <a:pt x="1141709" y="0"/>
                  </a:moveTo>
                  <a:cubicBezTo>
                    <a:pt x="1228373" y="180786"/>
                    <a:pt x="1439382" y="252347"/>
                    <a:pt x="1578799" y="350273"/>
                  </a:cubicBezTo>
                  <a:cubicBezTo>
                    <a:pt x="1718216" y="444432"/>
                    <a:pt x="1721984" y="591320"/>
                    <a:pt x="1721984" y="591320"/>
                  </a:cubicBezTo>
                  <a:cubicBezTo>
                    <a:pt x="1721984" y="591320"/>
                    <a:pt x="1929225" y="651582"/>
                    <a:pt x="2087481" y="896396"/>
                  </a:cubicBezTo>
                  <a:cubicBezTo>
                    <a:pt x="2241970" y="1141211"/>
                    <a:pt x="2189218" y="1114846"/>
                    <a:pt x="2279650" y="1137444"/>
                  </a:cubicBezTo>
                  <a:cubicBezTo>
                    <a:pt x="2189218" y="1160042"/>
                    <a:pt x="2241970" y="1133678"/>
                    <a:pt x="2087481" y="1378492"/>
                  </a:cubicBezTo>
                  <a:cubicBezTo>
                    <a:pt x="1929225" y="1623306"/>
                    <a:pt x="1721984" y="1683568"/>
                    <a:pt x="1721984" y="1683568"/>
                  </a:cubicBezTo>
                  <a:cubicBezTo>
                    <a:pt x="1721984" y="1683568"/>
                    <a:pt x="1718216" y="1830456"/>
                    <a:pt x="1578799" y="1928382"/>
                  </a:cubicBezTo>
                  <a:cubicBezTo>
                    <a:pt x="1439382" y="2022541"/>
                    <a:pt x="1228373" y="2094102"/>
                    <a:pt x="1141709" y="2274888"/>
                  </a:cubicBezTo>
                  <a:cubicBezTo>
                    <a:pt x="1051277" y="2094102"/>
                    <a:pt x="840268" y="2022541"/>
                    <a:pt x="700851" y="1928382"/>
                  </a:cubicBezTo>
                  <a:cubicBezTo>
                    <a:pt x="565203" y="1830456"/>
                    <a:pt x="557667" y="1683568"/>
                    <a:pt x="557667" y="1683568"/>
                  </a:cubicBezTo>
                  <a:cubicBezTo>
                    <a:pt x="557667" y="1683568"/>
                    <a:pt x="350426" y="1623306"/>
                    <a:pt x="195937" y="1378492"/>
                  </a:cubicBezTo>
                  <a:cubicBezTo>
                    <a:pt x="37680" y="1133678"/>
                    <a:pt x="94200" y="1160042"/>
                    <a:pt x="0" y="1137444"/>
                  </a:cubicBezTo>
                  <a:cubicBezTo>
                    <a:pt x="94200" y="1114846"/>
                    <a:pt x="37680" y="1141211"/>
                    <a:pt x="195937" y="896396"/>
                  </a:cubicBezTo>
                  <a:cubicBezTo>
                    <a:pt x="350426" y="651582"/>
                    <a:pt x="557667" y="591320"/>
                    <a:pt x="557667" y="591320"/>
                  </a:cubicBezTo>
                  <a:cubicBezTo>
                    <a:pt x="557667" y="591320"/>
                    <a:pt x="565203" y="444432"/>
                    <a:pt x="700851" y="350273"/>
                  </a:cubicBezTo>
                  <a:cubicBezTo>
                    <a:pt x="840268" y="252347"/>
                    <a:pt x="1051277" y="180786"/>
                    <a:pt x="114170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任意多边形 31"/>
            <p:cNvSpPr/>
            <p:nvPr/>
          </p:nvSpPr>
          <p:spPr bwMode="auto">
            <a:xfrm rot="5400000">
              <a:off x="4183107" y="2120598"/>
              <a:ext cx="1292841" cy="1285374"/>
            </a:xfrm>
            <a:custGeom>
              <a:avLst/>
              <a:gdLst>
                <a:gd name="connsiteX0" fmla="*/ 696806 w 1819275"/>
                <a:gd name="connsiteY0" fmla="*/ 1179512 h 1804988"/>
                <a:gd name="connsiteX1" fmla="*/ 794746 w 1819275"/>
                <a:gd name="connsiteY1" fmla="*/ 1277492 h 1804988"/>
                <a:gd name="connsiteX2" fmla="*/ 911522 w 1819275"/>
                <a:gd name="connsiteY2" fmla="*/ 1367935 h 1804988"/>
                <a:gd name="connsiteX3" fmla="*/ 1024530 w 1819275"/>
                <a:gd name="connsiteY3" fmla="*/ 1277492 h 1804988"/>
                <a:gd name="connsiteX4" fmla="*/ 1122471 w 1819275"/>
                <a:gd name="connsiteY4" fmla="*/ 1179512 h 1804988"/>
                <a:gd name="connsiteX5" fmla="*/ 1243013 w 1819275"/>
                <a:gd name="connsiteY5" fmla="*/ 1288798 h 1804988"/>
                <a:gd name="connsiteX6" fmla="*/ 1175208 w 1819275"/>
                <a:gd name="connsiteY6" fmla="*/ 1431999 h 1804988"/>
                <a:gd name="connsiteX7" fmla="*/ 1039598 w 1819275"/>
                <a:gd name="connsiteY7" fmla="*/ 1435767 h 1804988"/>
                <a:gd name="connsiteX8" fmla="*/ 1084801 w 1819275"/>
                <a:gd name="connsiteY8" fmla="*/ 1416925 h 1804988"/>
                <a:gd name="connsiteX9" fmla="*/ 1032064 w 1819275"/>
                <a:gd name="connsiteY9" fmla="*/ 1409388 h 1804988"/>
                <a:gd name="connsiteX10" fmla="*/ 1050899 w 1819275"/>
                <a:gd name="connsiteY10" fmla="*/ 1480989 h 1804988"/>
                <a:gd name="connsiteX11" fmla="*/ 911522 w 1819275"/>
                <a:gd name="connsiteY11" fmla="*/ 1582737 h 1804988"/>
                <a:gd name="connsiteX12" fmla="*/ 768378 w 1819275"/>
                <a:gd name="connsiteY12" fmla="*/ 1480989 h 1804988"/>
                <a:gd name="connsiteX13" fmla="*/ 787213 w 1819275"/>
                <a:gd name="connsiteY13" fmla="*/ 1409388 h 1804988"/>
                <a:gd name="connsiteX14" fmla="*/ 734475 w 1819275"/>
                <a:gd name="connsiteY14" fmla="*/ 1416925 h 1804988"/>
                <a:gd name="connsiteX15" fmla="*/ 779679 w 1819275"/>
                <a:gd name="connsiteY15" fmla="*/ 1435767 h 1804988"/>
                <a:gd name="connsiteX16" fmla="*/ 644068 w 1819275"/>
                <a:gd name="connsiteY16" fmla="*/ 1431999 h 1804988"/>
                <a:gd name="connsiteX17" fmla="*/ 576263 w 1819275"/>
                <a:gd name="connsiteY17" fmla="*/ 1288798 h 1804988"/>
                <a:gd name="connsiteX18" fmla="*/ 696806 w 1819275"/>
                <a:gd name="connsiteY18" fmla="*/ 1179512 h 1804988"/>
                <a:gd name="connsiteX19" fmla="*/ 765493 w 1819275"/>
                <a:gd name="connsiteY19" fmla="*/ 1081087 h 1804988"/>
                <a:gd name="connsiteX20" fmla="*/ 912314 w 1819275"/>
                <a:gd name="connsiteY20" fmla="*/ 1118757 h 1804988"/>
                <a:gd name="connsiteX21" fmla="*/ 1055371 w 1819275"/>
                <a:gd name="connsiteY21" fmla="*/ 1081087 h 1804988"/>
                <a:gd name="connsiteX22" fmla="*/ 991372 w 1819275"/>
                <a:gd name="connsiteY22" fmla="*/ 1246833 h 1804988"/>
                <a:gd name="connsiteX23" fmla="*/ 912314 w 1819275"/>
                <a:gd name="connsiteY23" fmla="*/ 1303337 h 1804988"/>
                <a:gd name="connsiteX24" fmla="*/ 833257 w 1819275"/>
                <a:gd name="connsiteY24" fmla="*/ 1246833 h 1804988"/>
                <a:gd name="connsiteX25" fmla="*/ 765493 w 1819275"/>
                <a:gd name="connsiteY25" fmla="*/ 1081087 h 1804988"/>
                <a:gd name="connsiteX26" fmla="*/ 1122363 w 1819275"/>
                <a:gd name="connsiteY26" fmla="*/ 1069975 h 1804988"/>
                <a:gd name="connsiteX27" fmla="*/ 1220391 w 1819275"/>
                <a:gd name="connsiteY27" fmla="*/ 1085031 h 1804988"/>
                <a:gd name="connsiteX28" fmla="*/ 1325960 w 1819275"/>
                <a:gd name="connsiteY28" fmla="*/ 1303338 h 1804988"/>
                <a:gd name="connsiteX29" fmla="*/ 1126133 w 1819275"/>
                <a:gd name="connsiteY29" fmla="*/ 1164073 h 1804988"/>
                <a:gd name="connsiteX30" fmla="*/ 1122363 w 1819275"/>
                <a:gd name="connsiteY30" fmla="*/ 1069975 h 1804988"/>
                <a:gd name="connsiteX31" fmla="*/ 696914 w 1819275"/>
                <a:gd name="connsiteY31" fmla="*/ 1069975 h 1804988"/>
                <a:gd name="connsiteX32" fmla="*/ 693144 w 1819275"/>
                <a:gd name="connsiteY32" fmla="*/ 1164073 h 1804988"/>
                <a:gd name="connsiteX33" fmla="*/ 493317 w 1819275"/>
                <a:gd name="connsiteY33" fmla="*/ 1303338 h 1804988"/>
                <a:gd name="connsiteX34" fmla="*/ 598886 w 1819275"/>
                <a:gd name="connsiteY34" fmla="*/ 1085031 h 1804988"/>
                <a:gd name="connsiteX35" fmla="*/ 696914 w 1819275"/>
                <a:gd name="connsiteY35" fmla="*/ 1069975 h 1804988"/>
                <a:gd name="connsiteX36" fmla="*/ 1164680 w 1819275"/>
                <a:gd name="connsiteY36" fmla="*/ 754062 h 1804988"/>
                <a:gd name="connsiteX37" fmla="*/ 1255245 w 1819275"/>
                <a:gd name="connsiteY37" fmla="*/ 825610 h 1804988"/>
                <a:gd name="connsiteX38" fmla="*/ 1338264 w 1819275"/>
                <a:gd name="connsiteY38" fmla="*/ 897159 h 1804988"/>
                <a:gd name="connsiteX39" fmla="*/ 1255245 w 1819275"/>
                <a:gd name="connsiteY39" fmla="*/ 964941 h 1804988"/>
                <a:gd name="connsiteX40" fmla="*/ 1108076 w 1819275"/>
                <a:gd name="connsiteY40" fmla="*/ 1025192 h 1804988"/>
                <a:gd name="connsiteX41" fmla="*/ 1157132 w 1819275"/>
                <a:gd name="connsiteY41" fmla="*/ 897159 h 1804988"/>
                <a:gd name="connsiteX42" fmla="*/ 1108076 w 1819275"/>
                <a:gd name="connsiteY42" fmla="*/ 765359 h 1804988"/>
                <a:gd name="connsiteX43" fmla="*/ 1164680 w 1819275"/>
                <a:gd name="connsiteY43" fmla="*/ 754062 h 1804988"/>
                <a:gd name="connsiteX44" fmla="*/ 655945 w 1819275"/>
                <a:gd name="connsiteY44" fmla="*/ 754062 h 1804988"/>
                <a:gd name="connsiteX45" fmla="*/ 712788 w 1819275"/>
                <a:gd name="connsiteY45" fmla="*/ 765359 h 1804988"/>
                <a:gd name="connsiteX46" fmla="*/ 667314 w 1819275"/>
                <a:gd name="connsiteY46" fmla="*/ 897159 h 1804988"/>
                <a:gd name="connsiteX47" fmla="*/ 712788 w 1819275"/>
                <a:gd name="connsiteY47" fmla="*/ 1025192 h 1804988"/>
                <a:gd name="connsiteX48" fmla="*/ 564997 w 1819275"/>
                <a:gd name="connsiteY48" fmla="*/ 964941 h 1804988"/>
                <a:gd name="connsiteX49" fmla="*/ 477838 w 1819275"/>
                <a:gd name="connsiteY49" fmla="*/ 897159 h 1804988"/>
                <a:gd name="connsiteX50" fmla="*/ 564997 w 1819275"/>
                <a:gd name="connsiteY50" fmla="*/ 825610 h 1804988"/>
                <a:gd name="connsiteX51" fmla="*/ 655945 w 1819275"/>
                <a:gd name="connsiteY51" fmla="*/ 754062 h 1804988"/>
                <a:gd name="connsiteX52" fmla="*/ 908051 w 1819275"/>
                <a:gd name="connsiteY52" fmla="*/ 715962 h 1804988"/>
                <a:gd name="connsiteX53" fmla="*/ 1089026 w 1819275"/>
                <a:gd name="connsiteY53" fmla="*/ 896937 h 1804988"/>
                <a:gd name="connsiteX54" fmla="*/ 908051 w 1819275"/>
                <a:gd name="connsiteY54" fmla="*/ 1077912 h 1804988"/>
                <a:gd name="connsiteX55" fmla="*/ 727076 w 1819275"/>
                <a:gd name="connsiteY55" fmla="*/ 896937 h 1804988"/>
                <a:gd name="connsiteX56" fmla="*/ 908051 w 1819275"/>
                <a:gd name="connsiteY56" fmla="*/ 715962 h 1804988"/>
                <a:gd name="connsiteX57" fmla="*/ 1329427 w 1819275"/>
                <a:gd name="connsiteY57" fmla="*/ 588962 h 1804988"/>
                <a:gd name="connsiteX58" fmla="*/ 1480390 w 1819275"/>
                <a:gd name="connsiteY58" fmla="*/ 664129 h 1804988"/>
                <a:gd name="connsiteX59" fmla="*/ 1469068 w 1819275"/>
                <a:gd name="connsiteY59" fmla="*/ 765605 h 1804988"/>
                <a:gd name="connsiteX60" fmla="*/ 1472842 w 1819275"/>
                <a:gd name="connsiteY60" fmla="*/ 720505 h 1804988"/>
                <a:gd name="connsiteX61" fmla="*/ 1435101 w 1819275"/>
                <a:gd name="connsiteY61" fmla="*/ 743055 h 1804988"/>
                <a:gd name="connsiteX62" fmla="*/ 1518130 w 1819275"/>
                <a:gd name="connsiteY62" fmla="*/ 761847 h 1804988"/>
                <a:gd name="connsiteX63" fmla="*/ 1635126 w 1819275"/>
                <a:gd name="connsiteY63" fmla="*/ 897148 h 1804988"/>
                <a:gd name="connsiteX64" fmla="*/ 1518130 w 1819275"/>
                <a:gd name="connsiteY64" fmla="*/ 1032449 h 1804988"/>
                <a:gd name="connsiteX65" fmla="*/ 1435101 w 1819275"/>
                <a:gd name="connsiteY65" fmla="*/ 1047482 h 1804988"/>
                <a:gd name="connsiteX66" fmla="*/ 1472842 w 1819275"/>
                <a:gd name="connsiteY66" fmla="*/ 1073791 h 1804988"/>
                <a:gd name="connsiteX67" fmla="*/ 1469068 w 1819275"/>
                <a:gd name="connsiteY67" fmla="*/ 1024932 h 1804988"/>
                <a:gd name="connsiteX68" fmla="*/ 1480390 w 1819275"/>
                <a:gd name="connsiteY68" fmla="*/ 1126408 h 1804988"/>
                <a:gd name="connsiteX69" fmla="*/ 1325653 w 1819275"/>
                <a:gd name="connsiteY69" fmla="*/ 1201575 h 1804988"/>
                <a:gd name="connsiteX70" fmla="*/ 1235076 w 1819275"/>
                <a:gd name="connsiteY70" fmla="*/ 1081307 h 1804988"/>
                <a:gd name="connsiteX71" fmla="*/ 1303009 w 1819275"/>
                <a:gd name="connsiteY71" fmla="*/ 1006140 h 1804988"/>
                <a:gd name="connsiteX72" fmla="*/ 1408683 w 1819275"/>
                <a:gd name="connsiteY72" fmla="*/ 897148 h 1804988"/>
                <a:gd name="connsiteX73" fmla="*/ 1303009 w 1819275"/>
                <a:gd name="connsiteY73" fmla="*/ 788155 h 1804988"/>
                <a:gd name="connsiteX74" fmla="*/ 1235076 w 1819275"/>
                <a:gd name="connsiteY74" fmla="*/ 712988 h 1804988"/>
                <a:gd name="connsiteX75" fmla="*/ 1325653 w 1819275"/>
                <a:gd name="connsiteY75" fmla="*/ 592720 h 1804988"/>
                <a:gd name="connsiteX76" fmla="*/ 1329427 w 1819275"/>
                <a:gd name="connsiteY76" fmla="*/ 588962 h 1804988"/>
                <a:gd name="connsiteX77" fmla="*/ 490312 w 1819275"/>
                <a:gd name="connsiteY77" fmla="*/ 588962 h 1804988"/>
                <a:gd name="connsiteX78" fmla="*/ 494092 w 1819275"/>
                <a:gd name="connsiteY78" fmla="*/ 592720 h 1804988"/>
                <a:gd name="connsiteX79" fmla="*/ 581026 w 1819275"/>
                <a:gd name="connsiteY79" fmla="*/ 712988 h 1804988"/>
                <a:gd name="connsiteX80" fmla="*/ 516770 w 1819275"/>
                <a:gd name="connsiteY80" fmla="*/ 788155 h 1804988"/>
                <a:gd name="connsiteX81" fmla="*/ 410937 w 1819275"/>
                <a:gd name="connsiteY81" fmla="*/ 897148 h 1804988"/>
                <a:gd name="connsiteX82" fmla="*/ 516770 w 1819275"/>
                <a:gd name="connsiteY82" fmla="*/ 1006140 h 1804988"/>
                <a:gd name="connsiteX83" fmla="*/ 581026 w 1819275"/>
                <a:gd name="connsiteY83" fmla="*/ 1081307 h 1804988"/>
                <a:gd name="connsiteX84" fmla="*/ 494092 w 1819275"/>
                <a:gd name="connsiteY84" fmla="*/ 1201575 h 1804988"/>
                <a:gd name="connsiteX85" fmla="*/ 339121 w 1819275"/>
                <a:gd name="connsiteY85" fmla="*/ 1126408 h 1804988"/>
                <a:gd name="connsiteX86" fmla="*/ 350461 w 1819275"/>
                <a:gd name="connsiteY86" fmla="*/ 1024932 h 1804988"/>
                <a:gd name="connsiteX87" fmla="*/ 346681 w 1819275"/>
                <a:gd name="connsiteY87" fmla="*/ 1073791 h 1804988"/>
                <a:gd name="connsiteX88" fmla="*/ 384478 w 1819275"/>
                <a:gd name="connsiteY88" fmla="*/ 1047482 h 1804988"/>
                <a:gd name="connsiteX89" fmla="*/ 301324 w 1819275"/>
                <a:gd name="connsiteY89" fmla="*/ 1032449 h 1804988"/>
                <a:gd name="connsiteX90" fmla="*/ 184151 w 1819275"/>
                <a:gd name="connsiteY90" fmla="*/ 897148 h 1804988"/>
                <a:gd name="connsiteX91" fmla="*/ 301324 w 1819275"/>
                <a:gd name="connsiteY91" fmla="*/ 761847 h 1804988"/>
                <a:gd name="connsiteX92" fmla="*/ 384478 w 1819275"/>
                <a:gd name="connsiteY92" fmla="*/ 743055 h 1804988"/>
                <a:gd name="connsiteX93" fmla="*/ 346681 w 1819275"/>
                <a:gd name="connsiteY93" fmla="*/ 720505 h 1804988"/>
                <a:gd name="connsiteX94" fmla="*/ 350461 w 1819275"/>
                <a:gd name="connsiteY94" fmla="*/ 765605 h 1804988"/>
                <a:gd name="connsiteX95" fmla="*/ 339121 w 1819275"/>
                <a:gd name="connsiteY95" fmla="*/ 664129 h 1804988"/>
                <a:gd name="connsiteX96" fmla="*/ 490312 w 1819275"/>
                <a:gd name="connsiteY96" fmla="*/ 588962 h 1804988"/>
                <a:gd name="connsiteX97" fmla="*/ 1325960 w 1819275"/>
                <a:gd name="connsiteY97" fmla="*/ 498475 h 1804988"/>
                <a:gd name="connsiteX98" fmla="*/ 1220391 w 1819275"/>
                <a:gd name="connsiteY98" fmla="*/ 716782 h 1804988"/>
                <a:gd name="connsiteX99" fmla="*/ 1122363 w 1819275"/>
                <a:gd name="connsiteY99" fmla="*/ 731838 h 1804988"/>
                <a:gd name="connsiteX100" fmla="*/ 1126133 w 1819275"/>
                <a:gd name="connsiteY100" fmla="*/ 637740 h 1804988"/>
                <a:gd name="connsiteX101" fmla="*/ 1325960 w 1819275"/>
                <a:gd name="connsiteY101" fmla="*/ 498475 h 1804988"/>
                <a:gd name="connsiteX102" fmla="*/ 912314 w 1819275"/>
                <a:gd name="connsiteY102" fmla="*/ 498475 h 1804988"/>
                <a:gd name="connsiteX103" fmla="*/ 991372 w 1819275"/>
                <a:gd name="connsiteY103" fmla="*/ 554979 h 1804988"/>
                <a:gd name="connsiteX104" fmla="*/ 1055371 w 1819275"/>
                <a:gd name="connsiteY104" fmla="*/ 720725 h 1804988"/>
                <a:gd name="connsiteX105" fmla="*/ 912314 w 1819275"/>
                <a:gd name="connsiteY105" fmla="*/ 683056 h 1804988"/>
                <a:gd name="connsiteX106" fmla="*/ 765493 w 1819275"/>
                <a:gd name="connsiteY106" fmla="*/ 720725 h 1804988"/>
                <a:gd name="connsiteX107" fmla="*/ 833257 w 1819275"/>
                <a:gd name="connsiteY107" fmla="*/ 554979 h 1804988"/>
                <a:gd name="connsiteX108" fmla="*/ 912314 w 1819275"/>
                <a:gd name="connsiteY108" fmla="*/ 498475 h 1804988"/>
                <a:gd name="connsiteX109" fmla="*/ 493317 w 1819275"/>
                <a:gd name="connsiteY109" fmla="*/ 498475 h 1804988"/>
                <a:gd name="connsiteX110" fmla="*/ 693144 w 1819275"/>
                <a:gd name="connsiteY110" fmla="*/ 637740 h 1804988"/>
                <a:gd name="connsiteX111" fmla="*/ 696914 w 1819275"/>
                <a:gd name="connsiteY111" fmla="*/ 731838 h 1804988"/>
                <a:gd name="connsiteX112" fmla="*/ 598886 w 1819275"/>
                <a:gd name="connsiteY112" fmla="*/ 716782 h 1804988"/>
                <a:gd name="connsiteX113" fmla="*/ 493317 w 1819275"/>
                <a:gd name="connsiteY113" fmla="*/ 498475 h 1804988"/>
                <a:gd name="connsiteX114" fmla="*/ 911522 w 1819275"/>
                <a:gd name="connsiteY114" fmla="*/ 222250 h 1804988"/>
                <a:gd name="connsiteX115" fmla="*/ 1050899 w 1819275"/>
                <a:gd name="connsiteY115" fmla="*/ 320230 h 1804988"/>
                <a:gd name="connsiteX116" fmla="*/ 1032064 w 1819275"/>
                <a:gd name="connsiteY116" fmla="*/ 391831 h 1804988"/>
                <a:gd name="connsiteX117" fmla="*/ 1084801 w 1819275"/>
                <a:gd name="connsiteY117" fmla="*/ 384294 h 1804988"/>
                <a:gd name="connsiteX118" fmla="*/ 1039598 w 1819275"/>
                <a:gd name="connsiteY118" fmla="*/ 365452 h 1804988"/>
                <a:gd name="connsiteX119" fmla="*/ 1175208 w 1819275"/>
                <a:gd name="connsiteY119" fmla="*/ 369220 h 1804988"/>
                <a:gd name="connsiteX120" fmla="*/ 1243013 w 1819275"/>
                <a:gd name="connsiteY120" fmla="*/ 512421 h 1804988"/>
                <a:gd name="connsiteX121" fmla="*/ 1122471 w 1819275"/>
                <a:gd name="connsiteY121" fmla="*/ 625475 h 1804988"/>
                <a:gd name="connsiteX122" fmla="*/ 1024530 w 1819275"/>
                <a:gd name="connsiteY122" fmla="*/ 523727 h 1804988"/>
                <a:gd name="connsiteX123" fmla="*/ 911522 w 1819275"/>
                <a:gd name="connsiteY123" fmla="*/ 433284 h 1804988"/>
                <a:gd name="connsiteX124" fmla="*/ 794746 w 1819275"/>
                <a:gd name="connsiteY124" fmla="*/ 523727 h 1804988"/>
                <a:gd name="connsiteX125" fmla="*/ 696806 w 1819275"/>
                <a:gd name="connsiteY125" fmla="*/ 625475 h 1804988"/>
                <a:gd name="connsiteX126" fmla="*/ 576263 w 1819275"/>
                <a:gd name="connsiteY126" fmla="*/ 512421 h 1804988"/>
                <a:gd name="connsiteX127" fmla="*/ 644068 w 1819275"/>
                <a:gd name="connsiteY127" fmla="*/ 369220 h 1804988"/>
                <a:gd name="connsiteX128" fmla="*/ 779679 w 1819275"/>
                <a:gd name="connsiteY128" fmla="*/ 365452 h 1804988"/>
                <a:gd name="connsiteX129" fmla="*/ 734475 w 1819275"/>
                <a:gd name="connsiteY129" fmla="*/ 384294 h 1804988"/>
                <a:gd name="connsiteX130" fmla="*/ 787213 w 1819275"/>
                <a:gd name="connsiteY130" fmla="*/ 391831 h 1804988"/>
                <a:gd name="connsiteX131" fmla="*/ 768378 w 1819275"/>
                <a:gd name="connsiteY131" fmla="*/ 320230 h 1804988"/>
                <a:gd name="connsiteX132" fmla="*/ 911522 w 1819275"/>
                <a:gd name="connsiteY132" fmla="*/ 222250 h 1804988"/>
                <a:gd name="connsiteX133" fmla="*/ 907753 w 1819275"/>
                <a:gd name="connsiteY133" fmla="*/ 185737 h 1804988"/>
                <a:gd name="connsiteX134" fmla="*/ 741881 w 1819275"/>
                <a:gd name="connsiteY134" fmla="*/ 294895 h 1804988"/>
                <a:gd name="connsiteX135" fmla="*/ 523231 w 1819275"/>
                <a:gd name="connsiteY135" fmla="*/ 490625 h 1804988"/>
                <a:gd name="connsiteX136" fmla="*/ 474223 w 1819275"/>
                <a:gd name="connsiteY136" fmla="*/ 498153 h 1804988"/>
                <a:gd name="connsiteX137" fmla="*/ 470453 w 1819275"/>
                <a:gd name="connsiteY137" fmla="*/ 539558 h 1804988"/>
                <a:gd name="connsiteX138" fmla="*/ 259342 w 1819275"/>
                <a:gd name="connsiteY138" fmla="*/ 742816 h 1804988"/>
                <a:gd name="connsiteX139" fmla="*/ 134938 w 1819275"/>
                <a:gd name="connsiteY139" fmla="*/ 900906 h 1804988"/>
                <a:gd name="connsiteX140" fmla="*/ 259342 w 1819275"/>
                <a:gd name="connsiteY140" fmla="*/ 1058996 h 1804988"/>
                <a:gd name="connsiteX141" fmla="*/ 470453 w 1819275"/>
                <a:gd name="connsiteY141" fmla="*/ 1262255 h 1804988"/>
                <a:gd name="connsiteX142" fmla="*/ 474223 w 1819275"/>
                <a:gd name="connsiteY142" fmla="*/ 1303659 h 1804988"/>
                <a:gd name="connsiteX143" fmla="*/ 523231 w 1819275"/>
                <a:gd name="connsiteY143" fmla="*/ 1311187 h 1804988"/>
                <a:gd name="connsiteX144" fmla="*/ 741881 w 1819275"/>
                <a:gd name="connsiteY144" fmla="*/ 1510682 h 1804988"/>
                <a:gd name="connsiteX145" fmla="*/ 907753 w 1819275"/>
                <a:gd name="connsiteY145" fmla="*/ 1616075 h 1804988"/>
                <a:gd name="connsiteX146" fmla="*/ 1077396 w 1819275"/>
                <a:gd name="connsiteY146" fmla="*/ 1510682 h 1804988"/>
                <a:gd name="connsiteX147" fmla="*/ 1296046 w 1819275"/>
                <a:gd name="connsiteY147" fmla="*/ 1311187 h 1804988"/>
                <a:gd name="connsiteX148" fmla="*/ 1345053 w 1819275"/>
                <a:gd name="connsiteY148" fmla="*/ 1303659 h 1804988"/>
                <a:gd name="connsiteX149" fmla="*/ 1348823 w 1819275"/>
                <a:gd name="connsiteY149" fmla="*/ 1262255 h 1804988"/>
                <a:gd name="connsiteX150" fmla="*/ 1559934 w 1819275"/>
                <a:gd name="connsiteY150" fmla="*/ 1058996 h 1804988"/>
                <a:gd name="connsiteX151" fmla="*/ 1684338 w 1819275"/>
                <a:gd name="connsiteY151" fmla="*/ 900906 h 1804988"/>
                <a:gd name="connsiteX152" fmla="*/ 1559934 w 1819275"/>
                <a:gd name="connsiteY152" fmla="*/ 742816 h 1804988"/>
                <a:gd name="connsiteX153" fmla="*/ 1348823 w 1819275"/>
                <a:gd name="connsiteY153" fmla="*/ 539558 h 1804988"/>
                <a:gd name="connsiteX154" fmla="*/ 1345053 w 1819275"/>
                <a:gd name="connsiteY154" fmla="*/ 498153 h 1804988"/>
                <a:gd name="connsiteX155" fmla="*/ 1296046 w 1819275"/>
                <a:gd name="connsiteY155" fmla="*/ 490625 h 1804988"/>
                <a:gd name="connsiteX156" fmla="*/ 1077396 w 1819275"/>
                <a:gd name="connsiteY156" fmla="*/ 294895 h 1804988"/>
                <a:gd name="connsiteX157" fmla="*/ 907753 w 1819275"/>
                <a:gd name="connsiteY157" fmla="*/ 185737 h 1804988"/>
                <a:gd name="connsiteX158" fmla="*/ 907754 w 1819275"/>
                <a:gd name="connsiteY158" fmla="*/ 0 h 1804988"/>
                <a:gd name="connsiteX159" fmla="*/ 1073485 w 1819275"/>
                <a:gd name="connsiteY159" fmla="*/ 120584 h 1804988"/>
                <a:gd name="connsiteX160" fmla="*/ 1303249 w 1819275"/>
                <a:gd name="connsiteY160" fmla="*/ 290155 h 1804988"/>
                <a:gd name="connsiteX161" fmla="*/ 1352215 w 1819275"/>
                <a:gd name="connsiteY161" fmla="*/ 478567 h 1804988"/>
                <a:gd name="connsiteX162" fmla="*/ 1646011 w 1819275"/>
                <a:gd name="connsiteY162" fmla="*/ 636833 h 1804988"/>
                <a:gd name="connsiteX163" fmla="*/ 1819275 w 1819275"/>
                <a:gd name="connsiteY163" fmla="*/ 900610 h 1804988"/>
                <a:gd name="connsiteX164" fmla="*/ 1646011 w 1819275"/>
                <a:gd name="connsiteY164" fmla="*/ 1164387 h 1804988"/>
                <a:gd name="connsiteX165" fmla="*/ 1352215 w 1819275"/>
                <a:gd name="connsiteY165" fmla="*/ 1322653 h 1804988"/>
                <a:gd name="connsiteX166" fmla="*/ 1303249 w 1819275"/>
                <a:gd name="connsiteY166" fmla="*/ 1511065 h 1804988"/>
                <a:gd name="connsiteX167" fmla="*/ 1073485 w 1819275"/>
                <a:gd name="connsiteY167" fmla="*/ 1680636 h 1804988"/>
                <a:gd name="connsiteX168" fmla="*/ 907754 w 1819275"/>
                <a:gd name="connsiteY168" fmla="*/ 1804988 h 1804988"/>
                <a:gd name="connsiteX169" fmla="*/ 745790 w 1819275"/>
                <a:gd name="connsiteY169" fmla="*/ 1680636 h 1804988"/>
                <a:gd name="connsiteX170" fmla="*/ 512260 w 1819275"/>
                <a:gd name="connsiteY170" fmla="*/ 1511065 h 1804988"/>
                <a:gd name="connsiteX171" fmla="*/ 467060 w 1819275"/>
                <a:gd name="connsiteY171" fmla="*/ 1322653 h 1804988"/>
                <a:gd name="connsiteX172" fmla="*/ 169498 w 1819275"/>
                <a:gd name="connsiteY172" fmla="*/ 1164387 h 1804988"/>
                <a:gd name="connsiteX173" fmla="*/ 0 w 1819275"/>
                <a:gd name="connsiteY173" fmla="*/ 900610 h 1804988"/>
                <a:gd name="connsiteX174" fmla="*/ 169498 w 1819275"/>
                <a:gd name="connsiteY174" fmla="*/ 636833 h 1804988"/>
                <a:gd name="connsiteX175" fmla="*/ 467060 w 1819275"/>
                <a:gd name="connsiteY175" fmla="*/ 478567 h 1804988"/>
                <a:gd name="connsiteX176" fmla="*/ 512260 w 1819275"/>
                <a:gd name="connsiteY176" fmla="*/ 290155 h 1804988"/>
                <a:gd name="connsiteX177" fmla="*/ 745790 w 1819275"/>
                <a:gd name="connsiteY177" fmla="*/ 120584 h 1804988"/>
                <a:gd name="connsiteX178" fmla="*/ 907754 w 1819275"/>
                <a:gd name="connsiteY178" fmla="*/ 0 h 180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819275" h="1804988">
                  <a:moveTo>
                    <a:pt x="696806" y="1179512"/>
                  </a:moveTo>
                  <a:cubicBezTo>
                    <a:pt x="696806" y="1179512"/>
                    <a:pt x="715640" y="1251113"/>
                    <a:pt x="794746" y="1277492"/>
                  </a:cubicBezTo>
                  <a:cubicBezTo>
                    <a:pt x="794746" y="1277492"/>
                    <a:pt x="843717" y="1367935"/>
                    <a:pt x="911522" y="1367935"/>
                  </a:cubicBezTo>
                  <a:cubicBezTo>
                    <a:pt x="975560" y="1367935"/>
                    <a:pt x="1024530" y="1277492"/>
                    <a:pt x="1024530" y="1277492"/>
                  </a:cubicBezTo>
                  <a:cubicBezTo>
                    <a:pt x="1107403" y="1251113"/>
                    <a:pt x="1122471" y="1179512"/>
                    <a:pt x="1122471" y="1179512"/>
                  </a:cubicBezTo>
                  <a:cubicBezTo>
                    <a:pt x="1122471" y="1179512"/>
                    <a:pt x="1201577" y="1258650"/>
                    <a:pt x="1243013" y="1288798"/>
                  </a:cubicBezTo>
                  <a:cubicBezTo>
                    <a:pt x="1243013" y="1288798"/>
                    <a:pt x="1239246" y="1375472"/>
                    <a:pt x="1175208" y="1431999"/>
                  </a:cubicBezTo>
                  <a:cubicBezTo>
                    <a:pt x="1111170" y="1488526"/>
                    <a:pt x="1043365" y="1477220"/>
                    <a:pt x="1039598" y="1435767"/>
                  </a:cubicBezTo>
                  <a:cubicBezTo>
                    <a:pt x="1039598" y="1394314"/>
                    <a:pt x="1084801" y="1416925"/>
                    <a:pt x="1084801" y="1416925"/>
                  </a:cubicBezTo>
                  <a:cubicBezTo>
                    <a:pt x="1084801" y="1416925"/>
                    <a:pt x="1047132" y="1379241"/>
                    <a:pt x="1032064" y="1409388"/>
                  </a:cubicBezTo>
                  <a:cubicBezTo>
                    <a:pt x="1016996" y="1443304"/>
                    <a:pt x="1039598" y="1469683"/>
                    <a:pt x="1050899" y="1480989"/>
                  </a:cubicBezTo>
                  <a:cubicBezTo>
                    <a:pt x="1050899" y="1480989"/>
                    <a:pt x="1005695" y="1582737"/>
                    <a:pt x="911522" y="1582737"/>
                  </a:cubicBezTo>
                  <a:cubicBezTo>
                    <a:pt x="813581" y="1582737"/>
                    <a:pt x="768378" y="1480989"/>
                    <a:pt x="768378" y="1480989"/>
                  </a:cubicBezTo>
                  <a:cubicBezTo>
                    <a:pt x="779679" y="1469683"/>
                    <a:pt x="802280" y="1443304"/>
                    <a:pt x="787213" y="1409388"/>
                  </a:cubicBezTo>
                  <a:cubicBezTo>
                    <a:pt x="772145" y="1379241"/>
                    <a:pt x="734475" y="1416925"/>
                    <a:pt x="734475" y="1416925"/>
                  </a:cubicBezTo>
                  <a:cubicBezTo>
                    <a:pt x="734475" y="1416925"/>
                    <a:pt x="779679" y="1394314"/>
                    <a:pt x="779679" y="1435767"/>
                  </a:cubicBezTo>
                  <a:cubicBezTo>
                    <a:pt x="775912" y="1477220"/>
                    <a:pt x="708107" y="1488526"/>
                    <a:pt x="644068" y="1431999"/>
                  </a:cubicBezTo>
                  <a:cubicBezTo>
                    <a:pt x="580030" y="1375472"/>
                    <a:pt x="576263" y="1288798"/>
                    <a:pt x="576263" y="1288798"/>
                  </a:cubicBezTo>
                  <a:cubicBezTo>
                    <a:pt x="617700" y="1258650"/>
                    <a:pt x="696806" y="1179512"/>
                    <a:pt x="696806" y="1179512"/>
                  </a:cubicBezTo>
                  <a:close/>
                  <a:moveTo>
                    <a:pt x="765493" y="1081087"/>
                  </a:moveTo>
                  <a:cubicBezTo>
                    <a:pt x="765493" y="1081087"/>
                    <a:pt x="833257" y="1118757"/>
                    <a:pt x="912314" y="1118757"/>
                  </a:cubicBezTo>
                  <a:cubicBezTo>
                    <a:pt x="987607" y="1118757"/>
                    <a:pt x="1055371" y="1081087"/>
                    <a:pt x="1055371" y="1081087"/>
                  </a:cubicBezTo>
                  <a:cubicBezTo>
                    <a:pt x="1108076" y="1209163"/>
                    <a:pt x="991372" y="1246833"/>
                    <a:pt x="991372" y="1246833"/>
                  </a:cubicBezTo>
                  <a:cubicBezTo>
                    <a:pt x="991372" y="1246833"/>
                    <a:pt x="968784" y="1303337"/>
                    <a:pt x="912314" y="1303337"/>
                  </a:cubicBezTo>
                  <a:cubicBezTo>
                    <a:pt x="852080" y="1303337"/>
                    <a:pt x="833257" y="1246833"/>
                    <a:pt x="833257" y="1246833"/>
                  </a:cubicBezTo>
                  <a:cubicBezTo>
                    <a:pt x="833257" y="1246833"/>
                    <a:pt x="712788" y="1209163"/>
                    <a:pt x="765493" y="1081087"/>
                  </a:cubicBezTo>
                  <a:close/>
                  <a:moveTo>
                    <a:pt x="1122363" y="1069975"/>
                  </a:moveTo>
                  <a:cubicBezTo>
                    <a:pt x="1156296" y="1081267"/>
                    <a:pt x="1220391" y="1085031"/>
                    <a:pt x="1220391" y="1085031"/>
                  </a:cubicBezTo>
                  <a:cubicBezTo>
                    <a:pt x="1333501" y="1216768"/>
                    <a:pt x="1325960" y="1303338"/>
                    <a:pt x="1325960" y="1303338"/>
                  </a:cubicBezTo>
                  <a:cubicBezTo>
                    <a:pt x="1243013" y="1288283"/>
                    <a:pt x="1126133" y="1164073"/>
                    <a:pt x="1126133" y="1164073"/>
                  </a:cubicBezTo>
                  <a:cubicBezTo>
                    <a:pt x="1126133" y="1118906"/>
                    <a:pt x="1122363" y="1069975"/>
                    <a:pt x="1122363" y="1069975"/>
                  </a:cubicBezTo>
                  <a:close/>
                  <a:moveTo>
                    <a:pt x="696914" y="1069975"/>
                  </a:moveTo>
                  <a:cubicBezTo>
                    <a:pt x="696914" y="1069975"/>
                    <a:pt x="693144" y="1118906"/>
                    <a:pt x="693144" y="1164073"/>
                  </a:cubicBezTo>
                  <a:cubicBezTo>
                    <a:pt x="693144" y="1164073"/>
                    <a:pt x="576264" y="1288283"/>
                    <a:pt x="493317" y="1303338"/>
                  </a:cubicBezTo>
                  <a:cubicBezTo>
                    <a:pt x="493317" y="1303338"/>
                    <a:pt x="485776" y="1216768"/>
                    <a:pt x="598886" y="1085031"/>
                  </a:cubicBezTo>
                  <a:cubicBezTo>
                    <a:pt x="598886" y="1085031"/>
                    <a:pt x="662981" y="1081267"/>
                    <a:pt x="696914" y="1069975"/>
                  </a:cubicBezTo>
                  <a:close/>
                  <a:moveTo>
                    <a:pt x="1164680" y="754062"/>
                  </a:moveTo>
                  <a:cubicBezTo>
                    <a:pt x="1194868" y="757828"/>
                    <a:pt x="1232604" y="772891"/>
                    <a:pt x="1255245" y="825610"/>
                  </a:cubicBezTo>
                  <a:cubicBezTo>
                    <a:pt x="1255245" y="825610"/>
                    <a:pt x="1338264" y="844439"/>
                    <a:pt x="1338264" y="897159"/>
                  </a:cubicBezTo>
                  <a:cubicBezTo>
                    <a:pt x="1338264" y="946113"/>
                    <a:pt x="1255245" y="964941"/>
                    <a:pt x="1255245" y="964941"/>
                  </a:cubicBezTo>
                  <a:cubicBezTo>
                    <a:pt x="1206189" y="1077912"/>
                    <a:pt x="1108076" y="1025192"/>
                    <a:pt x="1108076" y="1025192"/>
                  </a:cubicBezTo>
                  <a:cubicBezTo>
                    <a:pt x="1108076" y="1025192"/>
                    <a:pt x="1157132" y="972473"/>
                    <a:pt x="1157132" y="897159"/>
                  </a:cubicBezTo>
                  <a:cubicBezTo>
                    <a:pt x="1157132" y="821845"/>
                    <a:pt x="1108076" y="765359"/>
                    <a:pt x="1108076" y="765359"/>
                  </a:cubicBezTo>
                  <a:cubicBezTo>
                    <a:pt x="1108076" y="765359"/>
                    <a:pt x="1134491" y="754062"/>
                    <a:pt x="1164680" y="754062"/>
                  </a:cubicBezTo>
                  <a:close/>
                  <a:moveTo>
                    <a:pt x="655945" y="754062"/>
                  </a:moveTo>
                  <a:cubicBezTo>
                    <a:pt x="686262" y="754062"/>
                    <a:pt x="712788" y="765359"/>
                    <a:pt x="712788" y="765359"/>
                  </a:cubicBezTo>
                  <a:cubicBezTo>
                    <a:pt x="712788" y="765359"/>
                    <a:pt x="667314" y="821845"/>
                    <a:pt x="667314" y="897159"/>
                  </a:cubicBezTo>
                  <a:cubicBezTo>
                    <a:pt x="667314" y="972473"/>
                    <a:pt x="712788" y="1025192"/>
                    <a:pt x="712788" y="1025192"/>
                  </a:cubicBezTo>
                  <a:cubicBezTo>
                    <a:pt x="712788" y="1025192"/>
                    <a:pt x="614261" y="1077912"/>
                    <a:pt x="564997" y="964941"/>
                  </a:cubicBezTo>
                  <a:cubicBezTo>
                    <a:pt x="564997" y="964941"/>
                    <a:pt x="477838" y="946113"/>
                    <a:pt x="477838" y="897159"/>
                  </a:cubicBezTo>
                  <a:cubicBezTo>
                    <a:pt x="477838" y="844439"/>
                    <a:pt x="564997" y="825610"/>
                    <a:pt x="564997" y="825610"/>
                  </a:cubicBezTo>
                  <a:cubicBezTo>
                    <a:pt x="587734" y="772891"/>
                    <a:pt x="625629" y="757828"/>
                    <a:pt x="655945" y="754062"/>
                  </a:cubicBezTo>
                  <a:close/>
                  <a:moveTo>
                    <a:pt x="908051" y="715962"/>
                  </a:moveTo>
                  <a:cubicBezTo>
                    <a:pt x="1008001" y="715962"/>
                    <a:pt x="1089026" y="796987"/>
                    <a:pt x="1089026" y="896937"/>
                  </a:cubicBezTo>
                  <a:cubicBezTo>
                    <a:pt x="1089026" y="996887"/>
                    <a:pt x="1008001" y="1077912"/>
                    <a:pt x="908051" y="1077912"/>
                  </a:cubicBezTo>
                  <a:cubicBezTo>
                    <a:pt x="808101" y="1077912"/>
                    <a:pt x="727076" y="996887"/>
                    <a:pt x="727076" y="896937"/>
                  </a:cubicBezTo>
                  <a:cubicBezTo>
                    <a:pt x="727076" y="796987"/>
                    <a:pt x="808101" y="715962"/>
                    <a:pt x="908051" y="715962"/>
                  </a:cubicBezTo>
                  <a:close/>
                  <a:moveTo>
                    <a:pt x="1329427" y="588962"/>
                  </a:moveTo>
                  <a:cubicBezTo>
                    <a:pt x="1352072" y="588962"/>
                    <a:pt x="1442649" y="592720"/>
                    <a:pt x="1480390" y="664129"/>
                  </a:cubicBezTo>
                  <a:cubicBezTo>
                    <a:pt x="1525678" y="746813"/>
                    <a:pt x="1491712" y="773122"/>
                    <a:pt x="1469068" y="765605"/>
                  </a:cubicBezTo>
                  <a:cubicBezTo>
                    <a:pt x="1442649" y="761847"/>
                    <a:pt x="1450197" y="724263"/>
                    <a:pt x="1472842" y="720505"/>
                  </a:cubicBezTo>
                  <a:cubicBezTo>
                    <a:pt x="1472842" y="720505"/>
                    <a:pt x="1438875" y="694196"/>
                    <a:pt x="1435101" y="743055"/>
                  </a:cubicBezTo>
                  <a:cubicBezTo>
                    <a:pt x="1431327" y="795672"/>
                    <a:pt x="1476616" y="791914"/>
                    <a:pt x="1518130" y="761847"/>
                  </a:cubicBezTo>
                  <a:cubicBezTo>
                    <a:pt x="1518130" y="761847"/>
                    <a:pt x="1616256" y="806947"/>
                    <a:pt x="1635126" y="897148"/>
                  </a:cubicBezTo>
                  <a:cubicBezTo>
                    <a:pt x="1616256" y="983590"/>
                    <a:pt x="1518130" y="1032449"/>
                    <a:pt x="1518130" y="1032449"/>
                  </a:cubicBezTo>
                  <a:cubicBezTo>
                    <a:pt x="1476616" y="1002382"/>
                    <a:pt x="1431327" y="998624"/>
                    <a:pt x="1435101" y="1047482"/>
                  </a:cubicBezTo>
                  <a:cubicBezTo>
                    <a:pt x="1438875" y="1100099"/>
                    <a:pt x="1472842" y="1073791"/>
                    <a:pt x="1472842" y="1073791"/>
                  </a:cubicBezTo>
                  <a:cubicBezTo>
                    <a:pt x="1450197" y="1066274"/>
                    <a:pt x="1442649" y="1032449"/>
                    <a:pt x="1469068" y="1024932"/>
                  </a:cubicBezTo>
                  <a:cubicBezTo>
                    <a:pt x="1491712" y="1021174"/>
                    <a:pt x="1525678" y="1043724"/>
                    <a:pt x="1480390" y="1126408"/>
                  </a:cubicBezTo>
                  <a:cubicBezTo>
                    <a:pt x="1435101" y="1212850"/>
                    <a:pt x="1325653" y="1201575"/>
                    <a:pt x="1325653" y="1201575"/>
                  </a:cubicBezTo>
                  <a:cubicBezTo>
                    <a:pt x="1303009" y="1141441"/>
                    <a:pt x="1235076" y="1081307"/>
                    <a:pt x="1235076" y="1081307"/>
                  </a:cubicBezTo>
                  <a:cubicBezTo>
                    <a:pt x="1235076" y="1081307"/>
                    <a:pt x="1280365" y="1054999"/>
                    <a:pt x="1303009" y="1006140"/>
                  </a:cubicBezTo>
                  <a:cubicBezTo>
                    <a:pt x="1303009" y="1006140"/>
                    <a:pt x="1408683" y="949765"/>
                    <a:pt x="1408683" y="897148"/>
                  </a:cubicBezTo>
                  <a:cubicBezTo>
                    <a:pt x="1408683" y="844531"/>
                    <a:pt x="1303009" y="788155"/>
                    <a:pt x="1303009" y="788155"/>
                  </a:cubicBezTo>
                  <a:cubicBezTo>
                    <a:pt x="1280365" y="739297"/>
                    <a:pt x="1235076" y="712988"/>
                    <a:pt x="1235076" y="712988"/>
                  </a:cubicBezTo>
                  <a:cubicBezTo>
                    <a:pt x="1235076" y="712988"/>
                    <a:pt x="1303009" y="652854"/>
                    <a:pt x="1325653" y="592720"/>
                  </a:cubicBezTo>
                  <a:cubicBezTo>
                    <a:pt x="1325653" y="592720"/>
                    <a:pt x="1325653" y="588962"/>
                    <a:pt x="1329427" y="588962"/>
                  </a:cubicBezTo>
                  <a:close/>
                  <a:moveTo>
                    <a:pt x="490312" y="588962"/>
                  </a:moveTo>
                  <a:cubicBezTo>
                    <a:pt x="494092" y="588962"/>
                    <a:pt x="494092" y="592720"/>
                    <a:pt x="494092" y="592720"/>
                  </a:cubicBezTo>
                  <a:cubicBezTo>
                    <a:pt x="516770" y="652854"/>
                    <a:pt x="581026" y="712988"/>
                    <a:pt x="581026" y="712988"/>
                  </a:cubicBezTo>
                  <a:cubicBezTo>
                    <a:pt x="581026" y="712988"/>
                    <a:pt x="539449" y="739297"/>
                    <a:pt x="516770" y="788155"/>
                  </a:cubicBezTo>
                  <a:cubicBezTo>
                    <a:pt x="516770" y="788155"/>
                    <a:pt x="410937" y="844531"/>
                    <a:pt x="410937" y="897148"/>
                  </a:cubicBezTo>
                  <a:cubicBezTo>
                    <a:pt x="410937" y="949765"/>
                    <a:pt x="516770" y="1006140"/>
                    <a:pt x="516770" y="1006140"/>
                  </a:cubicBezTo>
                  <a:cubicBezTo>
                    <a:pt x="539449" y="1054999"/>
                    <a:pt x="581026" y="1081307"/>
                    <a:pt x="581026" y="1081307"/>
                  </a:cubicBezTo>
                  <a:cubicBezTo>
                    <a:pt x="581026" y="1081307"/>
                    <a:pt x="516770" y="1141441"/>
                    <a:pt x="494092" y="1201575"/>
                  </a:cubicBezTo>
                  <a:cubicBezTo>
                    <a:pt x="494092" y="1201575"/>
                    <a:pt x="384478" y="1212850"/>
                    <a:pt x="339121" y="1126408"/>
                  </a:cubicBezTo>
                  <a:cubicBezTo>
                    <a:pt x="289984" y="1043724"/>
                    <a:pt x="327782" y="1021174"/>
                    <a:pt x="350461" y="1024932"/>
                  </a:cubicBezTo>
                  <a:cubicBezTo>
                    <a:pt x="373139" y="1032449"/>
                    <a:pt x="369359" y="1066274"/>
                    <a:pt x="346681" y="1073791"/>
                  </a:cubicBezTo>
                  <a:cubicBezTo>
                    <a:pt x="346681" y="1073791"/>
                    <a:pt x="380699" y="1100099"/>
                    <a:pt x="384478" y="1047482"/>
                  </a:cubicBezTo>
                  <a:cubicBezTo>
                    <a:pt x="388258" y="998624"/>
                    <a:pt x="342901" y="1002382"/>
                    <a:pt x="301324" y="1032449"/>
                  </a:cubicBezTo>
                  <a:cubicBezTo>
                    <a:pt x="301324" y="1032449"/>
                    <a:pt x="203050" y="983590"/>
                    <a:pt x="184151" y="897148"/>
                  </a:cubicBezTo>
                  <a:cubicBezTo>
                    <a:pt x="203050" y="806947"/>
                    <a:pt x="301324" y="761847"/>
                    <a:pt x="301324" y="761847"/>
                  </a:cubicBezTo>
                  <a:cubicBezTo>
                    <a:pt x="342901" y="791914"/>
                    <a:pt x="388258" y="795672"/>
                    <a:pt x="384478" y="743055"/>
                  </a:cubicBezTo>
                  <a:cubicBezTo>
                    <a:pt x="380699" y="694196"/>
                    <a:pt x="346681" y="720505"/>
                    <a:pt x="346681" y="720505"/>
                  </a:cubicBezTo>
                  <a:cubicBezTo>
                    <a:pt x="369359" y="724263"/>
                    <a:pt x="373139" y="761847"/>
                    <a:pt x="350461" y="765605"/>
                  </a:cubicBezTo>
                  <a:cubicBezTo>
                    <a:pt x="327782" y="773122"/>
                    <a:pt x="289984" y="746813"/>
                    <a:pt x="339121" y="664129"/>
                  </a:cubicBezTo>
                  <a:cubicBezTo>
                    <a:pt x="376919" y="592720"/>
                    <a:pt x="467633" y="588962"/>
                    <a:pt x="490312" y="588962"/>
                  </a:cubicBezTo>
                  <a:close/>
                  <a:moveTo>
                    <a:pt x="1325960" y="498475"/>
                  </a:moveTo>
                  <a:cubicBezTo>
                    <a:pt x="1325960" y="498475"/>
                    <a:pt x="1333501" y="585045"/>
                    <a:pt x="1220391" y="716782"/>
                  </a:cubicBezTo>
                  <a:cubicBezTo>
                    <a:pt x="1220391" y="716782"/>
                    <a:pt x="1156296" y="720546"/>
                    <a:pt x="1122363" y="731838"/>
                  </a:cubicBezTo>
                  <a:cubicBezTo>
                    <a:pt x="1122363" y="731838"/>
                    <a:pt x="1126133" y="682907"/>
                    <a:pt x="1126133" y="637740"/>
                  </a:cubicBezTo>
                  <a:cubicBezTo>
                    <a:pt x="1126133" y="637740"/>
                    <a:pt x="1243013" y="513531"/>
                    <a:pt x="1325960" y="498475"/>
                  </a:cubicBezTo>
                  <a:close/>
                  <a:moveTo>
                    <a:pt x="912314" y="498475"/>
                  </a:moveTo>
                  <a:cubicBezTo>
                    <a:pt x="968784" y="498475"/>
                    <a:pt x="991372" y="554979"/>
                    <a:pt x="991372" y="554979"/>
                  </a:cubicBezTo>
                  <a:cubicBezTo>
                    <a:pt x="991372" y="554979"/>
                    <a:pt x="1108076" y="592649"/>
                    <a:pt x="1055371" y="720725"/>
                  </a:cubicBezTo>
                  <a:cubicBezTo>
                    <a:pt x="1055371" y="720725"/>
                    <a:pt x="987607" y="683056"/>
                    <a:pt x="912314" y="683056"/>
                  </a:cubicBezTo>
                  <a:cubicBezTo>
                    <a:pt x="833257" y="683056"/>
                    <a:pt x="765493" y="720725"/>
                    <a:pt x="765493" y="720725"/>
                  </a:cubicBezTo>
                  <a:cubicBezTo>
                    <a:pt x="712788" y="592649"/>
                    <a:pt x="833257" y="554979"/>
                    <a:pt x="833257" y="554979"/>
                  </a:cubicBezTo>
                  <a:cubicBezTo>
                    <a:pt x="833257" y="554979"/>
                    <a:pt x="852080" y="498475"/>
                    <a:pt x="912314" y="498475"/>
                  </a:cubicBezTo>
                  <a:close/>
                  <a:moveTo>
                    <a:pt x="493317" y="498475"/>
                  </a:moveTo>
                  <a:cubicBezTo>
                    <a:pt x="576264" y="513531"/>
                    <a:pt x="693144" y="637740"/>
                    <a:pt x="693144" y="637740"/>
                  </a:cubicBezTo>
                  <a:cubicBezTo>
                    <a:pt x="693144" y="682907"/>
                    <a:pt x="696914" y="731838"/>
                    <a:pt x="696914" y="731838"/>
                  </a:cubicBezTo>
                  <a:cubicBezTo>
                    <a:pt x="662981" y="720546"/>
                    <a:pt x="598886" y="716782"/>
                    <a:pt x="598886" y="716782"/>
                  </a:cubicBezTo>
                  <a:cubicBezTo>
                    <a:pt x="485776" y="585045"/>
                    <a:pt x="493317" y="498475"/>
                    <a:pt x="493317" y="498475"/>
                  </a:cubicBezTo>
                  <a:close/>
                  <a:moveTo>
                    <a:pt x="911522" y="222250"/>
                  </a:moveTo>
                  <a:cubicBezTo>
                    <a:pt x="1005695" y="222250"/>
                    <a:pt x="1050899" y="320230"/>
                    <a:pt x="1050899" y="320230"/>
                  </a:cubicBezTo>
                  <a:cubicBezTo>
                    <a:pt x="1039598" y="331535"/>
                    <a:pt x="1016996" y="361683"/>
                    <a:pt x="1032064" y="391831"/>
                  </a:cubicBezTo>
                  <a:cubicBezTo>
                    <a:pt x="1047132" y="421978"/>
                    <a:pt x="1084801" y="384294"/>
                    <a:pt x="1084801" y="384294"/>
                  </a:cubicBezTo>
                  <a:cubicBezTo>
                    <a:pt x="1084801" y="384294"/>
                    <a:pt x="1039598" y="406905"/>
                    <a:pt x="1039598" y="365452"/>
                  </a:cubicBezTo>
                  <a:cubicBezTo>
                    <a:pt x="1043365" y="323998"/>
                    <a:pt x="1111170" y="312693"/>
                    <a:pt x="1175208" y="369220"/>
                  </a:cubicBezTo>
                  <a:cubicBezTo>
                    <a:pt x="1239246" y="425747"/>
                    <a:pt x="1243013" y="512421"/>
                    <a:pt x="1243013" y="512421"/>
                  </a:cubicBezTo>
                  <a:cubicBezTo>
                    <a:pt x="1201577" y="542569"/>
                    <a:pt x="1122471" y="625475"/>
                    <a:pt x="1122471" y="625475"/>
                  </a:cubicBezTo>
                  <a:cubicBezTo>
                    <a:pt x="1122471" y="625475"/>
                    <a:pt x="1107403" y="553874"/>
                    <a:pt x="1024530" y="523727"/>
                  </a:cubicBezTo>
                  <a:cubicBezTo>
                    <a:pt x="1024530" y="523727"/>
                    <a:pt x="975560" y="433284"/>
                    <a:pt x="911522" y="433284"/>
                  </a:cubicBezTo>
                  <a:cubicBezTo>
                    <a:pt x="843717" y="433284"/>
                    <a:pt x="794746" y="523727"/>
                    <a:pt x="794746" y="523727"/>
                  </a:cubicBezTo>
                  <a:cubicBezTo>
                    <a:pt x="715641" y="553874"/>
                    <a:pt x="696806" y="625475"/>
                    <a:pt x="696806" y="625475"/>
                  </a:cubicBezTo>
                  <a:cubicBezTo>
                    <a:pt x="696806" y="625475"/>
                    <a:pt x="617700" y="542569"/>
                    <a:pt x="576263" y="512421"/>
                  </a:cubicBezTo>
                  <a:cubicBezTo>
                    <a:pt x="576263" y="512421"/>
                    <a:pt x="580030" y="425747"/>
                    <a:pt x="644068" y="369220"/>
                  </a:cubicBezTo>
                  <a:cubicBezTo>
                    <a:pt x="708107" y="312693"/>
                    <a:pt x="775912" y="323998"/>
                    <a:pt x="779679" y="365452"/>
                  </a:cubicBezTo>
                  <a:cubicBezTo>
                    <a:pt x="779679" y="406905"/>
                    <a:pt x="734475" y="384294"/>
                    <a:pt x="734475" y="384294"/>
                  </a:cubicBezTo>
                  <a:cubicBezTo>
                    <a:pt x="734475" y="384294"/>
                    <a:pt x="772145" y="421978"/>
                    <a:pt x="787213" y="391831"/>
                  </a:cubicBezTo>
                  <a:cubicBezTo>
                    <a:pt x="802280" y="361683"/>
                    <a:pt x="779679" y="331535"/>
                    <a:pt x="768378" y="320230"/>
                  </a:cubicBezTo>
                  <a:cubicBezTo>
                    <a:pt x="768378" y="320230"/>
                    <a:pt x="813581" y="222250"/>
                    <a:pt x="911522" y="222250"/>
                  </a:cubicBezTo>
                  <a:close/>
                  <a:moveTo>
                    <a:pt x="907753" y="185737"/>
                  </a:moveTo>
                  <a:cubicBezTo>
                    <a:pt x="809738" y="204557"/>
                    <a:pt x="741881" y="294895"/>
                    <a:pt x="741881" y="294895"/>
                  </a:cubicBezTo>
                  <a:cubicBezTo>
                    <a:pt x="568468" y="328771"/>
                    <a:pt x="523231" y="490625"/>
                    <a:pt x="523231" y="490625"/>
                  </a:cubicBezTo>
                  <a:cubicBezTo>
                    <a:pt x="485532" y="483097"/>
                    <a:pt x="474223" y="498153"/>
                    <a:pt x="474223" y="498153"/>
                  </a:cubicBezTo>
                  <a:cubicBezTo>
                    <a:pt x="474223" y="498153"/>
                    <a:pt x="474223" y="505681"/>
                    <a:pt x="470453" y="539558"/>
                  </a:cubicBezTo>
                  <a:cubicBezTo>
                    <a:pt x="470453" y="539558"/>
                    <a:pt x="312120" y="558378"/>
                    <a:pt x="259342" y="742816"/>
                  </a:cubicBezTo>
                  <a:cubicBezTo>
                    <a:pt x="259342" y="742816"/>
                    <a:pt x="176406" y="787985"/>
                    <a:pt x="134938" y="900906"/>
                  </a:cubicBezTo>
                  <a:cubicBezTo>
                    <a:pt x="176406" y="1013828"/>
                    <a:pt x="259342" y="1058996"/>
                    <a:pt x="259342" y="1058996"/>
                  </a:cubicBezTo>
                  <a:cubicBezTo>
                    <a:pt x="312120" y="1243434"/>
                    <a:pt x="470453" y="1262255"/>
                    <a:pt x="470453" y="1262255"/>
                  </a:cubicBezTo>
                  <a:cubicBezTo>
                    <a:pt x="474223" y="1296131"/>
                    <a:pt x="474223" y="1303659"/>
                    <a:pt x="474223" y="1303659"/>
                  </a:cubicBezTo>
                  <a:cubicBezTo>
                    <a:pt x="474223" y="1303659"/>
                    <a:pt x="485532" y="1318715"/>
                    <a:pt x="523231" y="1311187"/>
                  </a:cubicBezTo>
                  <a:cubicBezTo>
                    <a:pt x="523231" y="1311187"/>
                    <a:pt x="568468" y="1473041"/>
                    <a:pt x="741881" y="1510682"/>
                  </a:cubicBezTo>
                  <a:cubicBezTo>
                    <a:pt x="741881" y="1510682"/>
                    <a:pt x="809738" y="1597255"/>
                    <a:pt x="907753" y="1616075"/>
                  </a:cubicBezTo>
                  <a:cubicBezTo>
                    <a:pt x="1009539" y="1597255"/>
                    <a:pt x="1077396" y="1510682"/>
                    <a:pt x="1077396" y="1510682"/>
                  </a:cubicBezTo>
                  <a:cubicBezTo>
                    <a:pt x="1250808" y="1473041"/>
                    <a:pt x="1296046" y="1311187"/>
                    <a:pt x="1296046" y="1311187"/>
                  </a:cubicBezTo>
                  <a:cubicBezTo>
                    <a:pt x="1333744" y="1318715"/>
                    <a:pt x="1345053" y="1303659"/>
                    <a:pt x="1345053" y="1303659"/>
                  </a:cubicBezTo>
                  <a:cubicBezTo>
                    <a:pt x="1345053" y="1303659"/>
                    <a:pt x="1345053" y="1296131"/>
                    <a:pt x="1348823" y="1262255"/>
                  </a:cubicBezTo>
                  <a:cubicBezTo>
                    <a:pt x="1348823" y="1262255"/>
                    <a:pt x="1503386" y="1243434"/>
                    <a:pt x="1559934" y="1058996"/>
                  </a:cubicBezTo>
                  <a:cubicBezTo>
                    <a:pt x="1559934" y="1058996"/>
                    <a:pt x="1642870" y="1013828"/>
                    <a:pt x="1684338" y="900906"/>
                  </a:cubicBezTo>
                  <a:cubicBezTo>
                    <a:pt x="1642870" y="787985"/>
                    <a:pt x="1559934" y="742816"/>
                    <a:pt x="1559934" y="742816"/>
                  </a:cubicBezTo>
                  <a:cubicBezTo>
                    <a:pt x="1503386" y="558378"/>
                    <a:pt x="1348823" y="539558"/>
                    <a:pt x="1348823" y="539558"/>
                  </a:cubicBezTo>
                  <a:cubicBezTo>
                    <a:pt x="1345053" y="505681"/>
                    <a:pt x="1345053" y="498153"/>
                    <a:pt x="1345053" y="498153"/>
                  </a:cubicBezTo>
                  <a:cubicBezTo>
                    <a:pt x="1345053" y="498153"/>
                    <a:pt x="1333744" y="483097"/>
                    <a:pt x="1296046" y="490625"/>
                  </a:cubicBezTo>
                  <a:cubicBezTo>
                    <a:pt x="1296046" y="490625"/>
                    <a:pt x="1250808" y="328771"/>
                    <a:pt x="1077396" y="294895"/>
                  </a:cubicBezTo>
                  <a:cubicBezTo>
                    <a:pt x="1077396" y="294895"/>
                    <a:pt x="1009539" y="204557"/>
                    <a:pt x="907753" y="185737"/>
                  </a:cubicBezTo>
                  <a:close/>
                  <a:moveTo>
                    <a:pt x="907754" y="0"/>
                  </a:moveTo>
                  <a:cubicBezTo>
                    <a:pt x="941654" y="33914"/>
                    <a:pt x="1024519" y="97974"/>
                    <a:pt x="1073485" y="120584"/>
                  </a:cubicBezTo>
                  <a:cubicBezTo>
                    <a:pt x="1122451" y="146962"/>
                    <a:pt x="1242983" y="207253"/>
                    <a:pt x="1303249" y="290155"/>
                  </a:cubicBezTo>
                  <a:cubicBezTo>
                    <a:pt x="1367281" y="373056"/>
                    <a:pt x="1352215" y="478567"/>
                    <a:pt x="1352215" y="478567"/>
                  </a:cubicBezTo>
                  <a:cubicBezTo>
                    <a:pt x="1352215" y="478567"/>
                    <a:pt x="1551845" y="489872"/>
                    <a:pt x="1646011" y="636833"/>
                  </a:cubicBezTo>
                  <a:cubicBezTo>
                    <a:pt x="1743943" y="780026"/>
                    <a:pt x="1762776" y="855391"/>
                    <a:pt x="1819275" y="900610"/>
                  </a:cubicBezTo>
                  <a:cubicBezTo>
                    <a:pt x="1762776" y="945829"/>
                    <a:pt x="1743943" y="1021194"/>
                    <a:pt x="1646011" y="1164387"/>
                  </a:cubicBezTo>
                  <a:cubicBezTo>
                    <a:pt x="1551845" y="1311348"/>
                    <a:pt x="1352215" y="1322653"/>
                    <a:pt x="1352215" y="1322653"/>
                  </a:cubicBezTo>
                  <a:cubicBezTo>
                    <a:pt x="1352215" y="1322653"/>
                    <a:pt x="1367281" y="1428164"/>
                    <a:pt x="1303249" y="1511065"/>
                  </a:cubicBezTo>
                  <a:cubicBezTo>
                    <a:pt x="1242983" y="1597735"/>
                    <a:pt x="1122451" y="1654259"/>
                    <a:pt x="1073485" y="1680636"/>
                  </a:cubicBezTo>
                  <a:cubicBezTo>
                    <a:pt x="1024519" y="1703246"/>
                    <a:pt x="941654" y="1767306"/>
                    <a:pt x="907754" y="1804988"/>
                  </a:cubicBezTo>
                  <a:cubicBezTo>
                    <a:pt x="877621" y="1767306"/>
                    <a:pt x="794756" y="1703246"/>
                    <a:pt x="745790" y="1680636"/>
                  </a:cubicBezTo>
                  <a:cubicBezTo>
                    <a:pt x="696824" y="1654259"/>
                    <a:pt x="576292" y="1597735"/>
                    <a:pt x="512260" y="1511065"/>
                  </a:cubicBezTo>
                  <a:cubicBezTo>
                    <a:pt x="451994" y="1428164"/>
                    <a:pt x="467060" y="1322653"/>
                    <a:pt x="467060" y="1322653"/>
                  </a:cubicBezTo>
                  <a:cubicBezTo>
                    <a:pt x="467060" y="1322653"/>
                    <a:pt x="267430" y="1311348"/>
                    <a:pt x="169498" y="1164387"/>
                  </a:cubicBezTo>
                  <a:cubicBezTo>
                    <a:pt x="75332" y="1021194"/>
                    <a:pt x="56499" y="945829"/>
                    <a:pt x="0" y="900610"/>
                  </a:cubicBezTo>
                  <a:cubicBezTo>
                    <a:pt x="56499" y="855391"/>
                    <a:pt x="75332" y="780026"/>
                    <a:pt x="169498" y="636833"/>
                  </a:cubicBezTo>
                  <a:cubicBezTo>
                    <a:pt x="267430" y="489872"/>
                    <a:pt x="467060" y="478567"/>
                    <a:pt x="467060" y="478567"/>
                  </a:cubicBezTo>
                  <a:cubicBezTo>
                    <a:pt x="467060" y="478567"/>
                    <a:pt x="451994" y="373056"/>
                    <a:pt x="512260" y="290155"/>
                  </a:cubicBezTo>
                  <a:cubicBezTo>
                    <a:pt x="576292" y="207253"/>
                    <a:pt x="696824" y="146962"/>
                    <a:pt x="745790" y="120584"/>
                  </a:cubicBezTo>
                  <a:cubicBezTo>
                    <a:pt x="794756" y="97974"/>
                    <a:pt x="877621" y="33914"/>
                    <a:pt x="907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829211" y="3122283"/>
            <a:ext cx="738664" cy="2114295"/>
          </a:xfrm>
          <a:prstGeom prst="rect">
            <a:avLst/>
          </a:prstGeom>
        </p:spPr>
        <p:txBody>
          <a:bodyPr vert="eaVert"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请插入您的文本内容，请插入您的文本内容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403266" y="3122284"/>
            <a:ext cx="55399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4355373" y="3122283"/>
            <a:ext cx="738664" cy="2114295"/>
          </a:xfrm>
          <a:prstGeom prst="rect">
            <a:avLst/>
          </a:prstGeom>
        </p:spPr>
        <p:txBody>
          <a:bodyPr vert="eaVert"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请插入您的文本内容，请插入您的文本内容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929428" y="3122284"/>
            <a:ext cx="55399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6876984" y="3122283"/>
            <a:ext cx="738664" cy="2114295"/>
          </a:xfrm>
          <a:prstGeom prst="rect">
            <a:avLst/>
          </a:prstGeom>
        </p:spPr>
        <p:txBody>
          <a:bodyPr vert="eaVert"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请插入您的文本内容，请插入您的文本内容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451039" y="3122284"/>
            <a:ext cx="55399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9407697" y="3122283"/>
            <a:ext cx="738664" cy="2114295"/>
          </a:xfrm>
          <a:prstGeom prst="rect">
            <a:avLst/>
          </a:prstGeom>
        </p:spPr>
        <p:txBody>
          <a:bodyPr vert="eaVert"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请插入您的文本内容，请插入您的文本内容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981752" y="3122284"/>
            <a:ext cx="55399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1745362"/>
            <a:ext cx="12192000" cy="51126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573855" y="5008487"/>
            <a:ext cx="7618144" cy="18495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712" y="-597409"/>
            <a:ext cx="6876288" cy="770748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21" y="1209820"/>
            <a:ext cx="2047875" cy="523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843" y="4988778"/>
            <a:ext cx="4438650" cy="828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6204" y="3027166"/>
            <a:ext cx="3219450" cy="819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0" y="5512652"/>
            <a:ext cx="5541488" cy="13453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0" y="1"/>
            <a:ext cx="5472060" cy="68579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219450" cy="188372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4447" y="1493284"/>
            <a:ext cx="1743075" cy="123825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6754866" y="751800"/>
            <a:ext cx="3866147" cy="5586622"/>
          </a:xfrm>
          <a:prstGeom prst="rect">
            <a:avLst/>
          </a:prstGeom>
          <a:solidFill>
            <a:srgbClr val="FCFCFE"/>
          </a:solidFill>
          <a:ln w="127000">
            <a:noFill/>
          </a:ln>
          <a:effectLst>
            <a:outerShdw blurRad="495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166084" y="1526592"/>
            <a:ext cx="8002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第</a:t>
            </a:r>
            <a:endParaRPr lang="en-US" altLang="zh-CN" sz="4800" dirty="0">
              <a:cs typeface="+mn-ea"/>
              <a:sym typeface="+mn-lt"/>
            </a:endParaRPr>
          </a:p>
          <a:p>
            <a:r>
              <a:rPr lang="zh-CN" altLang="en-US" sz="4800" dirty="0">
                <a:cs typeface="+mn-ea"/>
                <a:sym typeface="+mn-lt"/>
              </a:rPr>
              <a:t>壹</a:t>
            </a:r>
            <a:endParaRPr lang="en-US" altLang="zh-CN" sz="4800" dirty="0">
              <a:cs typeface="+mn-ea"/>
              <a:sym typeface="+mn-lt"/>
            </a:endParaRPr>
          </a:p>
          <a:p>
            <a:r>
              <a:rPr lang="zh-CN" altLang="en-US" sz="4800" dirty="0">
                <a:cs typeface="+mn-ea"/>
                <a:sym typeface="+mn-lt"/>
              </a:rPr>
              <a:t>章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127312" y="1627951"/>
            <a:ext cx="1107996" cy="3647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请输入文字内容请输入文字内容请输入文字内容</a:t>
            </a:r>
          </a:p>
        </p:txBody>
      </p:sp>
      <p:sp>
        <p:nvSpPr>
          <p:cNvPr id="54" name="矩形 53"/>
          <p:cNvSpPr/>
          <p:nvPr/>
        </p:nvSpPr>
        <p:spPr>
          <a:xfrm>
            <a:off x="7099771" y="1102700"/>
            <a:ext cx="3176337" cy="48848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8220" y="5296575"/>
            <a:ext cx="1409700" cy="80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104 -0.12338 L 3.125E-6 1.48148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1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104 -0.12338 L 3.125E-6 1.48148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162419" y="2427214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62419" y="2494549"/>
            <a:ext cx="447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053282" y="2427214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53282" y="2494549"/>
            <a:ext cx="447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68160" y="3284740"/>
            <a:ext cx="4475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静以修身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45771" y="3284740"/>
            <a:ext cx="4475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静以修身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49996" y="2427214"/>
            <a:ext cx="1046440" cy="3259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夫君子之行，静以修身，俭以养德。夫君子之行，静以修身，俭以养德。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04652" y="2405729"/>
            <a:ext cx="1046440" cy="3259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夫君子之行，静以修身，俭以养德。夫君子之行，静以修身，俭以养德。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288644" y="1311424"/>
            <a:ext cx="5272921" cy="4687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8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21" y="1209820"/>
            <a:ext cx="2047875" cy="523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843" y="4988778"/>
            <a:ext cx="4438650" cy="828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204" y="3027166"/>
            <a:ext cx="3219450" cy="819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0" y="5512652"/>
            <a:ext cx="5541488" cy="13453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0"/>
            <a:ext cx="3523488" cy="49222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76216" y="0"/>
            <a:ext cx="3915784" cy="43891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"/>
            <a:ext cx="2067692" cy="12098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7449" y="5825761"/>
            <a:ext cx="2819400" cy="7143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3069" y="695028"/>
            <a:ext cx="1743075" cy="12382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0795" y="4492843"/>
            <a:ext cx="1409700" cy="8096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3" cstate="screen"/>
          <a:srcRect t="-3640"/>
          <a:stretch>
            <a:fillRect/>
          </a:stretch>
        </p:blipFill>
        <p:spPr>
          <a:xfrm>
            <a:off x="835398" y="4094080"/>
            <a:ext cx="4315009" cy="1447546"/>
          </a:xfrm>
          <a:prstGeom prst="rect">
            <a:avLst/>
          </a:prstGeom>
        </p:spPr>
      </p:pic>
      <p:sp>
        <p:nvSpPr>
          <p:cNvPr id="30" name="TextBox 64"/>
          <p:cNvSpPr txBox="1"/>
          <p:nvPr/>
        </p:nvSpPr>
        <p:spPr>
          <a:xfrm>
            <a:off x="2774143" y="1832022"/>
            <a:ext cx="2246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spc="300" dirty="0">
                <a:cs typeface="+mn-ea"/>
                <a:sym typeface="+mn-lt"/>
              </a:rPr>
              <a:t>目  录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483684" y="1406999"/>
            <a:ext cx="4345612" cy="797178"/>
            <a:chOff x="1366910" y="2349073"/>
            <a:chExt cx="4345612" cy="797178"/>
          </a:xfrm>
        </p:grpSpPr>
        <p:sp>
          <p:nvSpPr>
            <p:cNvPr id="32" name="矩形: 圆角 31"/>
            <p:cNvSpPr/>
            <p:nvPr/>
          </p:nvSpPr>
          <p:spPr>
            <a:xfrm>
              <a:off x="1366910" y="2453583"/>
              <a:ext cx="1184315" cy="69266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64"/>
            <p:cNvSpPr txBox="1"/>
            <p:nvPr/>
          </p:nvSpPr>
          <p:spPr>
            <a:xfrm>
              <a:off x="2706334" y="2349073"/>
              <a:ext cx="2877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300" dirty="0">
                  <a:cs typeface="+mn-ea"/>
                  <a:sym typeface="+mn-lt"/>
                </a:rPr>
                <a:t>活动整体思路</a:t>
              </a:r>
            </a:p>
          </p:txBody>
        </p:sp>
        <p:sp>
          <p:nvSpPr>
            <p:cNvPr id="34" name="TextBox 64"/>
            <p:cNvSpPr txBox="1"/>
            <p:nvPr/>
          </p:nvSpPr>
          <p:spPr>
            <a:xfrm>
              <a:off x="1620673" y="2476752"/>
              <a:ext cx="8034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spc="300" dirty="0">
                  <a:cs typeface="+mn-ea"/>
                  <a:sym typeface="+mn-lt"/>
                </a:rPr>
                <a:t>01</a:t>
              </a:r>
              <a:endParaRPr lang="zh-CN" altLang="en-US" sz="3600" spc="300" dirty="0">
                <a:cs typeface="+mn-ea"/>
                <a:sym typeface="+mn-lt"/>
              </a:endParaRPr>
            </a:p>
          </p:txBody>
        </p:sp>
        <p:sp>
          <p:nvSpPr>
            <p:cNvPr id="35" name="TextBox 64"/>
            <p:cNvSpPr txBox="1"/>
            <p:nvPr/>
          </p:nvSpPr>
          <p:spPr>
            <a:xfrm>
              <a:off x="2789217" y="2799917"/>
              <a:ext cx="2923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 dirty="0">
                  <a:cs typeface="+mn-ea"/>
                  <a:sym typeface="+mn-lt"/>
                </a:rPr>
                <a:t>双击在此添加你的文本信息内容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483684" y="2600925"/>
            <a:ext cx="4345612" cy="797178"/>
            <a:chOff x="1366910" y="2349073"/>
            <a:chExt cx="4345612" cy="797178"/>
          </a:xfrm>
        </p:grpSpPr>
        <p:sp>
          <p:nvSpPr>
            <p:cNvPr id="37" name="矩形: 圆角 36"/>
            <p:cNvSpPr/>
            <p:nvPr/>
          </p:nvSpPr>
          <p:spPr>
            <a:xfrm>
              <a:off x="1366910" y="2453583"/>
              <a:ext cx="1184315" cy="69266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64"/>
            <p:cNvSpPr txBox="1"/>
            <p:nvPr/>
          </p:nvSpPr>
          <p:spPr>
            <a:xfrm>
              <a:off x="2706334" y="2349073"/>
              <a:ext cx="2877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300" dirty="0">
                  <a:cs typeface="+mn-ea"/>
                  <a:sym typeface="+mn-lt"/>
                </a:rPr>
                <a:t>活动执行策略</a:t>
              </a:r>
            </a:p>
          </p:txBody>
        </p:sp>
        <p:sp>
          <p:nvSpPr>
            <p:cNvPr id="39" name="TextBox 64"/>
            <p:cNvSpPr txBox="1"/>
            <p:nvPr/>
          </p:nvSpPr>
          <p:spPr>
            <a:xfrm>
              <a:off x="1582201" y="2476752"/>
              <a:ext cx="8034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spc="300" dirty="0">
                  <a:cs typeface="+mn-ea"/>
                  <a:sym typeface="+mn-lt"/>
                </a:rPr>
                <a:t>02</a:t>
              </a:r>
              <a:endParaRPr lang="zh-CN" altLang="en-US" sz="3600" spc="300" dirty="0">
                <a:cs typeface="+mn-ea"/>
                <a:sym typeface="+mn-lt"/>
              </a:endParaRPr>
            </a:p>
          </p:txBody>
        </p:sp>
        <p:sp>
          <p:nvSpPr>
            <p:cNvPr id="40" name="TextBox 64"/>
            <p:cNvSpPr txBox="1"/>
            <p:nvPr/>
          </p:nvSpPr>
          <p:spPr>
            <a:xfrm>
              <a:off x="2789217" y="2799917"/>
              <a:ext cx="2923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 dirty="0">
                  <a:cs typeface="+mn-ea"/>
                  <a:sym typeface="+mn-lt"/>
                </a:rPr>
                <a:t>双击在此添加你的文本信息内容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483684" y="3794851"/>
            <a:ext cx="4345612" cy="797178"/>
            <a:chOff x="1366910" y="2349073"/>
            <a:chExt cx="4345612" cy="797178"/>
          </a:xfrm>
        </p:grpSpPr>
        <p:sp>
          <p:nvSpPr>
            <p:cNvPr id="42" name="矩形: 圆角 41"/>
            <p:cNvSpPr/>
            <p:nvPr/>
          </p:nvSpPr>
          <p:spPr>
            <a:xfrm>
              <a:off x="1366910" y="2453583"/>
              <a:ext cx="1184315" cy="69266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64"/>
            <p:cNvSpPr txBox="1"/>
            <p:nvPr/>
          </p:nvSpPr>
          <p:spPr>
            <a:xfrm>
              <a:off x="2706334" y="2349073"/>
              <a:ext cx="2877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300" dirty="0">
                  <a:cs typeface="+mn-ea"/>
                  <a:sym typeface="+mn-lt"/>
                </a:rPr>
                <a:t>活动经费预算</a:t>
              </a:r>
            </a:p>
          </p:txBody>
        </p:sp>
        <p:sp>
          <p:nvSpPr>
            <p:cNvPr id="44" name="TextBox 64"/>
            <p:cNvSpPr txBox="1"/>
            <p:nvPr/>
          </p:nvSpPr>
          <p:spPr>
            <a:xfrm>
              <a:off x="1583804" y="2476752"/>
              <a:ext cx="8034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spc="300" dirty="0">
                  <a:cs typeface="+mn-ea"/>
                  <a:sym typeface="+mn-lt"/>
                </a:rPr>
                <a:t>03</a:t>
              </a:r>
              <a:endParaRPr lang="zh-CN" altLang="en-US" sz="3600" spc="300" dirty="0">
                <a:cs typeface="+mn-ea"/>
                <a:sym typeface="+mn-lt"/>
              </a:endParaRPr>
            </a:p>
          </p:txBody>
        </p:sp>
        <p:sp>
          <p:nvSpPr>
            <p:cNvPr id="45" name="TextBox 64"/>
            <p:cNvSpPr txBox="1"/>
            <p:nvPr/>
          </p:nvSpPr>
          <p:spPr>
            <a:xfrm>
              <a:off x="2789217" y="2799917"/>
              <a:ext cx="2923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 dirty="0">
                  <a:cs typeface="+mn-ea"/>
                  <a:sym typeface="+mn-lt"/>
                </a:rPr>
                <a:t>双击在此添加你的文本信息内容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483684" y="4988778"/>
            <a:ext cx="4345612" cy="797178"/>
            <a:chOff x="1366910" y="2349073"/>
            <a:chExt cx="4345612" cy="797178"/>
          </a:xfrm>
        </p:grpSpPr>
        <p:sp>
          <p:nvSpPr>
            <p:cNvPr id="47" name="矩形: 圆角 46"/>
            <p:cNvSpPr/>
            <p:nvPr/>
          </p:nvSpPr>
          <p:spPr>
            <a:xfrm>
              <a:off x="1366910" y="2453583"/>
              <a:ext cx="1184315" cy="69266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64"/>
            <p:cNvSpPr txBox="1"/>
            <p:nvPr/>
          </p:nvSpPr>
          <p:spPr>
            <a:xfrm>
              <a:off x="2706334" y="2349073"/>
              <a:ext cx="2877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300" dirty="0">
                  <a:cs typeface="+mn-ea"/>
                  <a:sym typeface="+mn-lt"/>
                </a:rPr>
                <a:t>活动效果展望</a:t>
              </a:r>
            </a:p>
          </p:txBody>
        </p:sp>
        <p:sp>
          <p:nvSpPr>
            <p:cNvPr id="49" name="TextBox 64"/>
            <p:cNvSpPr txBox="1"/>
            <p:nvPr/>
          </p:nvSpPr>
          <p:spPr>
            <a:xfrm>
              <a:off x="1581400" y="2476752"/>
              <a:ext cx="8034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spc="300" dirty="0">
                  <a:cs typeface="+mn-ea"/>
                  <a:sym typeface="+mn-lt"/>
                </a:rPr>
                <a:t>04</a:t>
              </a:r>
              <a:endParaRPr lang="zh-CN" altLang="en-US" sz="3600" spc="300" dirty="0">
                <a:cs typeface="+mn-ea"/>
                <a:sym typeface="+mn-lt"/>
              </a:endParaRPr>
            </a:p>
          </p:txBody>
        </p:sp>
        <p:sp>
          <p:nvSpPr>
            <p:cNvPr id="50" name="TextBox 64"/>
            <p:cNvSpPr txBox="1"/>
            <p:nvPr/>
          </p:nvSpPr>
          <p:spPr>
            <a:xfrm>
              <a:off x="2789217" y="2799917"/>
              <a:ext cx="2923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 dirty="0">
                  <a:cs typeface="+mn-ea"/>
                  <a:sym typeface="+mn-lt"/>
                </a:rPr>
                <a:t>双击在此添加你的文本信息内容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55101" y="2355310"/>
            <a:ext cx="4475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夫君子之行</a:t>
            </a:r>
            <a:endParaRPr lang="en-US" altLang="zh-CN" sz="1600" b="1" dirty="0">
              <a:cs typeface="+mn-ea"/>
              <a:sym typeface="+mn-lt"/>
            </a:endParaRPr>
          </a:p>
          <a:p>
            <a:r>
              <a:rPr lang="zh-CN" altLang="en-US" sz="1600" b="1" dirty="0">
                <a:cs typeface="+mn-ea"/>
                <a:sym typeface="+mn-lt"/>
              </a:rPr>
              <a:t>，静以修身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38667" y="2355310"/>
            <a:ext cx="4475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夫君子之行</a:t>
            </a:r>
            <a:endParaRPr lang="en-US" altLang="zh-CN" sz="1600" b="1" dirty="0">
              <a:cs typeface="+mn-ea"/>
              <a:sym typeface="+mn-lt"/>
            </a:endParaRPr>
          </a:p>
          <a:p>
            <a:r>
              <a:rPr lang="zh-CN" altLang="en-US" sz="1600" b="1" dirty="0">
                <a:cs typeface="+mn-ea"/>
                <a:sym typeface="+mn-lt"/>
              </a:rPr>
              <a:t>，静以修身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5752" y="2698007"/>
            <a:ext cx="1477328" cy="2590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夫君子之行，静以修身，俭以养德。夫君子之行，静以修身，俭以养德。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28831" y="2698007"/>
            <a:ext cx="1477328" cy="2590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夫君子之行，静以修身，俭以养德。夫君子之行，静以修身，俭以养德。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038612" y="2081346"/>
            <a:ext cx="180000" cy="180000"/>
          </a:xfrm>
          <a:prstGeom prst="ellipse">
            <a:avLst/>
          </a:prstGeom>
          <a:solidFill>
            <a:schemeClr val="dk1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735431" y="2081346"/>
            <a:ext cx="180000" cy="180000"/>
          </a:xfrm>
          <a:prstGeom prst="ellipse">
            <a:avLst/>
          </a:prstGeom>
          <a:solidFill>
            <a:schemeClr val="dk1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35662" y="2261346"/>
            <a:ext cx="4507455" cy="3622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日式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EAE5CF"/>
              </a:clrFrom>
              <a:clrTo>
                <a:srgbClr val="EAE5C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11609" y="737937"/>
            <a:ext cx="5154749" cy="544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接连接符 20"/>
          <p:cNvCxnSpPr/>
          <p:nvPr/>
        </p:nvCxnSpPr>
        <p:spPr>
          <a:xfrm flipH="1">
            <a:off x="5519934" y="5012963"/>
            <a:ext cx="24482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5519935" y="2452752"/>
            <a:ext cx="3600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433821" y="1804374"/>
            <a:ext cx="2086113" cy="12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dirty="0">
                <a:solidFill>
                  <a:prstClr val="black"/>
                </a:solidFill>
                <a:cs typeface="+mn-ea"/>
                <a:sym typeface="+mn-lt"/>
              </a:rPr>
              <a:t>照日深红暖见鱼，</a:t>
            </a:r>
            <a:br>
              <a:rPr lang="zh-CN" dirty="0">
                <a:solidFill>
                  <a:prstClr val="black"/>
                </a:solidFill>
                <a:cs typeface="+mn-ea"/>
                <a:sym typeface="+mn-lt"/>
              </a:rPr>
            </a:br>
            <a:r>
              <a:rPr lang="zh-CN" dirty="0">
                <a:solidFill>
                  <a:prstClr val="black"/>
                </a:solidFill>
                <a:cs typeface="+mn-ea"/>
                <a:sym typeface="+mn-lt"/>
              </a:rPr>
              <a:t>连村绿暗晚藏乌。</a:t>
            </a:r>
            <a:br>
              <a:rPr lang="zh-CN" dirty="0">
                <a:solidFill>
                  <a:prstClr val="black"/>
                </a:solidFill>
                <a:cs typeface="+mn-ea"/>
                <a:sym typeface="+mn-lt"/>
              </a:rPr>
            </a:br>
            <a:r>
              <a:rPr lang="zh-CN" dirty="0">
                <a:solidFill>
                  <a:prstClr val="black"/>
                </a:solidFill>
                <a:cs typeface="+mn-ea"/>
                <a:sym typeface="+mn-lt"/>
              </a:rPr>
              <a:t>黄童白叟聚瞧盱。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433821" y="4290417"/>
            <a:ext cx="2086113" cy="12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dirty="0">
                <a:solidFill>
                  <a:prstClr val="black"/>
                </a:solidFill>
                <a:cs typeface="+mn-ea"/>
                <a:sym typeface="+mn-lt"/>
              </a:rPr>
              <a:t>照日深红暖见鱼，</a:t>
            </a:r>
            <a:br>
              <a:rPr lang="zh-CN" dirty="0">
                <a:solidFill>
                  <a:prstClr val="black"/>
                </a:solidFill>
                <a:cs typeface="+mn-ea"/>
                <a:sym typeface="+mn-lt"/>
              </a:rPr>
            </a:br>
            <a:r>
              <a:rPr lang="zh-CN" dirty="0">
                <a:solidFill>
                  <a:prstClr val="black"/>
                </a:solidFill>
                <a:cs typeface="+mn-ea"/>
                <a:sym typeface="+mn-lt"/>
              </a:rPr>
              <a:t>连村绿暗晚藏乌。</a:t>
            </a:r>
            <a:br>
              <a:rPr lang="zh-CN" dirty="0">
                <a:solidFill>
                  <a:prstClr val="black"/>
                </a:solidFill>
                <a:cs typeface="+mn-ea"/>
                <a:sym typeface="+mn-lt"/>
              </a:rPr>
            </a:br>
            <a:r>
              <a:rPr lang="zh-CN" dirty="0">
                <a:solidFill>
                  <a:prstClr val="black"/>
                </a:solidFill>
                <a:cs typeface="+mn-ea"/>
                <a:sym typeface="+mn-lt"/>
              </a:rPr>
              <a:t>黄童白叟聚瞧盱。 </a:t>
            </a:r>
          </a:p>
        </p:txBody>
      </p:sp>
      <p:pic>
        <p:nvPicPr>
          <p:cNvPr id="27" name="Picture 4" descr="#活动##元素##素材##电商节日素材#...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6315" y="4376334"/>
            <a:ext cx="1477704" cy="5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/>
          <p:cNvSpPr txBox="1"/>
          <p:nvPr/>
        </p:nvSpPr>
        <p:spPr>
          <a:xfrm>
            <a:off x="1478168" y="2265967"/>
            <a:ext cx="553998" cy="3312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在此插入标题</a:t>
            </a:r>
          </a:p>
        </p:txBody>
      </p:sp>
      <p:pic>
        <p:nvPicPr>
          <p:cNvPr id="29" name="Picture 20" descr="http://pic94.nipic.com/file/20160407/20661287_144338344001_2.jpg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9839" y="3943748"/>
            <a:ext cx="464118" cy="5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026314" y="715844"/>
            <a:ext cx="6096012" cy="6096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9147" y="1570858"/>
            <a:ext cx="6215059" cy="621505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19464" y="1370319"/>
            <a:ext cx="846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dk1"/>
                </a:solidFill>
                <a:cs typeface="+mn-ea"/>
                <a:sym typeface="+mn-lt"/>
              </a:rPr>
              <a:t>七夕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54755" y="1570858"/>
            <a:ext cx="2123658" cy="39659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非澹泊无以明志，非宁静无以致远。夫学须静也，才须学也，非学无以广才，非志无以成学。淫慢则不能励精，险躁则不能冶性。年与时驰，意与日去，遂成枯落，多不接世，悲守穷庐，将复何及！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589" y="3479571"/>
            <a:ext cx="2428875" cy="2257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07400" y="2761130"/>
            <a:ext cx="3508653" cy="285391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磨喝乐是旧时民间七夕节的儿童玩物，即小泥偶，其形象多为传荷叶半臂衣裙，手持荷叶。</a:t>
            </a:r>
            <a:endParaRPr lang="zh-CN" altLang="en-US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87883" y="707263"/>
            <a:ext cx="6400813" cy="6400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30" y="3826092"/>
            <a:ext cx="4438650" cy="8286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540" y="3447838"/>
            <a:ext cx="3219450" cy="8191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1745362"/>
            <a:ext cx="12192000" cy="51126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2930" y="1162659"/>
            <a:ext cx="8207120" cy="40451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573855" y="5008487"/>
            <a:ext cx="7618144" cy="18495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4909144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76216" y="0"/>
            <a:ext cx="3915784" cy="438912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2686050" cy="15716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450" y="1862763"/>
            <a:ext cx="2047875" cy="5238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55380" y="4198862"/>
            <a:ext cx="2819400" cy="7143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5189" y="4041231"/>
            <a:ext cx="1743075" cy="12382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1" y="4389120"/>
            <a:ext cx="4388772" cy="24688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25884" y="3452601"/>
            <a:ext cx="1409700" cy="80962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-1" y="5381561"/>
            <a:ext cx="4315009" cy="1447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1745362"/>
            <a:ext cx="12192000" cy="51126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573855" y="5008487"/>
            <a:ext cx="7618144" cy="18495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712" y="-597409"/>
            <a:ext cx="6876288" cy="770748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21" y="1209820"/>
            <a:ext cx="2047875" cy="523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843" y="4988778"/>
            <a:ext cx="4438650" cy="828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6204" y="3027166"/>
            <a:ext cx="3219450" cy="819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0" y="5512652"/>
            <a:ext cx="5541488" cy="13453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0" y="1"/>
            <a:ext cx="5472060" cy="68579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219450" cy="188372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4447" y="1493284"/>
            <a:ext cx="1743075" cy="123825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6754866" y="751800"/>
            <a:ext cx="3866147" cy="5586622"/>
          </a:xfrm>
          <a:prstGeom prst="rect">
            <a:avLst/>
          </a:prstGeom>
          <a:solidFill>
            <a:srgbClr val="FCFCFE"/>
          </a:solidFill>
          <a:ln w="127000">
            <a:noFill/>
          </a:ln>
          <a:effectLst>
            <a:outerShdw blurRad="495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166084" y="1526592"/>
            <a:ext cx="8002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第</a:t>
            </a:r>
            <a:endParaRPr lang="en-US" altLang="zh-CN" sz="4800" dirty="0">
              <a:cs typeface="+mn-ea"/>
              <a:sym typeface="+mn-lt"/>
            </a:endParaRPr>
          </a:p>
          <a:p>
            <a:r>
              <a:rPr lang="zh-CN" altLang="en-US" sz="4800" dirty="0">
                <a:cs typeface="+mn-ea"/>
                <a:sym typeface="+mn-lt"/>
              </a:rPr>
              <a:t>壹</a:t>
            </a:r>
            <a:endParaRPr lang="en-US" altLang="zh-CN" sz="4800" dirty="0">
              <a:cs typeface="+mn-ea"/>
              <a:sym typeface="+mn-lt"/>
            </a:endParaRPr>
          </a:p>
          <a:p>
            <a:r>
              <a:rPr lang="zh-CN" altLang="en-US" sz="4800" dirty="0">
                <a:cs typeface="+mn-ea"/>
                <a:sym typeface="+mn-lt"/>
              </a:rPr>
              <a:t>章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127312" y="1627951"/>
            <a:ext cx="1107996" cy="3647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请输入文字内容请输入文字内容请输入文字内容</a:t>
            </a:r>
          </a:p>
        </p:txBody>
      </p:sp>
      <p:sp>
        <p:nvSpPr>
          <p:cNvPr id="54" name="矩形 53"/>
          <p:cNvSpPr/>
          <p:nvPr/>
        </p:nvSpPr>
        <p:spPr>
          <a:xfrm>
            <a:off x="7099771" y="1102700"/>
            <a:ext cx="3176337" cy="48848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8220" y="5296575"/>
            <a:ext cx="1409700" cy="80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104 -0.12338 L 3.125E-6 1.48148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1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104 -0.12338 L 3.125E-6 1.48148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033847" y="1978024"/>
            <a:ext cx="6001643" cy="3378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在晴朗的夏秋之夜，天上繁星闪耀，一道白茫茫的银河像天桥横贯南北，在河两岸有两颗闪亮的星星隔河相望，那就是牵牛星和织女星。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　  传说在每年农历七月初七的夜晚，就是天上织女与牛郎在鹊桥相会之时。抬头可以看到牛郎织女的银河相会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或在瓜果架下可偷听到两人在天上相会时的情话。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　　织女是一个美丽聪明、心灵手巧的仙女，凡间的女孩子便在这一天晚上向她乞求智慧和巧艺，所以七月初七也被称为乞巧节。 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729903" y="4579305"/>
            <a:ext cx="457835" cy="740562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9635851" y="1767959"/>
            <a:ext cx="793789" cy="3643085"/>
            <a:chOff x="9635851" y="1655665"/>
            <a:chExt cx="793789" cy="3643085"/>
          </a:xfrm>
          <a:solidFill>
            <a:schemeClr val="tx1"/>
          </a:solidFill>
        </p:grpSpPr>
        <p:sp>
          <p:nvSpPr>
            <p:cNvPr id="19" name="椭圆 18"/>
            <p:cNvSpPr/>
            <p:nvPr/>
          </p:nvSpPr>
          <p:spPr>
            <a:xfrm>
              <a:off x="9635851" y="1655665"/>
              <a:ext cx="793789" cy="793789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七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9635851" y="2605430"/>
              <a:ext cx="793789" cy="793789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夕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9635851" y="4504961"/>
              <a:ext cx="793789" cy="793789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介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9635851" y="3555195"/>
              <a:ext cx="793789" cy="793789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简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>
            <a:grayscl/>
          </a:blip>
          <a:stretch>
            <a:fillRect/>
          </a:stretch>
        </p:blipFill>
        <p:spPr>
          <a:xfrm flipH="1">
            <a:off x="801265" y="-1474091"/>
            <a:ext cx="6096012" cy="6096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7101" y="685025"/>
            <a:ext cx="4977908" cy="548128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41304" y="1621748"/>
            <a:ext cx="5109091" cy="36078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非澹泊无以明志，非宁静无以致远。夫学须静也，才须学也，非学无以广才，非志无以成学。淫慢则不能励精，险躁则不能冶性。年与时驰，意与日去，遂成枯落，多不接世，悲守穷庐，将复何及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95744" y="4182101"/>
            <a:ext cx="272970" cy="3076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990615">
            <a:off x="9992300" y="3560265"/>
            <a:ext cx="2571112" cy="2831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399823" y="2470043"/>
            <a:ext cx="4042649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夫君子之行，静以修身，俭以养德。夫君子之行，静以修身，俭以养德。非澹泊无以明志，非宁静无以致远。夫学须静也，才须学也，非学无以广才，非志无以成学。</a:t>
            </a: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12633" y="3464162"/>
            <a:ext cx="2141220" cy="2247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88441" y="1028484"/>
            <a:ext cx="5120327" cy="552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07411" y="705854"/>
            <a:ext cx="4777177" cy="3839690"/>
          </a:xfrm>
          <a:prstGeom prst="rect">
            <a:avLst/>
          </a:prstGeom>
        </p:spPr>
      </p:pic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1496220" y="4649935"/>
            <a:ext cx="9325498" cy="13061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日本</a:t>
            </a:r>
            <a:r>
              <a:rPr lang="en-US" altLang="zh-CN" b="1" dirty="0">
                <a:cs typeface="+mn-ea"/>
                <a:sym typeface="+mn-lt"/>
              </a:rPr>
              <a:t>——</a:t>
            </a:r>
            <a:r>
              <a:rPr lang="zh-CN" altLang="en-US" b="1" dirty="0">
                <a:cs typeface="+mn-ea"/>
                <a:sym typeface="+mn-lt"/>
              </a:rPr>
              <a:t>与爱情无关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　　日本的“七夕节”源自中国，延续了“乞巧”的风俗与习惯，现已成为民间重要的传统节日。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　　日本七夕节主要不是用来祈祷得到爱情，而是祈求姑娘们能拥有一身好手艺。每年这个时候，大人和孩子都会聚在一起，在五颜六色的纸条上写下愿望挂在许愿树上。这个习俗是从江户时代开始的。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1745362"/>
            <a:ext cx="12192000" cy="51126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573855" y="5008487"/>
            <a:ext cx="7618144" cy="18495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712" y="-597409"/>
            <a:ext cx="6876288" cy="770748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21" y="1209820"/>
            <a:ext cx="2047875" cy="523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843" y="4988778"/>
            <a:ext cx="4438650" cy="828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6204" y="3027166"/>
            <a:ext cx="3219450" cy="819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0" y="5512652"/>
            <a:ext cx="5541488" cy="13453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0" y="1"/>
            <a:ext cx="5472060" cy="68579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219450" cy="188372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4447" y="1493284"/>
            <a:ext cx="1743075" cy="123825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6754866" y="751800"/>
            <a:ext cx="3866147" cy="5586622"/>
          </a:xfrm>
          <a:prstGeom prst="rect">
            <a:avLst/>
          </a:prstGeom>
          <a:solidFill>
            <a:srgbClr val="FCFCFE"/>
          </a:solidFill>
          <a:ln w="127000">
            <a:noFill/>
          </a:ln>
          <a:effectLst>
            <a:outerShdw blurRad="495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166084" y="1526592"/>
            <a:ext cx="8002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第</a:t>
            </a:r>
            <a:endParaRPr lang="en-US" altLang="zh-CN" sz="4800" dirty="0">
              <a:cs typeface="+mn-ea"/>
              <a:sym typeface="+mn-lt"/>
            </a:endParaRPr>
          </a:p>
          <a:p>
            <a:r>
              <a:rPr lang="zh-CN" altLang="en-US" sz="4800" dirty="0">
                <a:cs typeface="+mn-ea"/>
                <a:sym typeface="+mn-lt"/>
              </a:rPr>
              <a:t>壹</a:t>
            </a:r>
            <a:endParaRPr lang="en-US" altLang="zh-CN" sz="4800" dirty="0">
              <a:cs typeface="+mn-ea"/>
              <a:sym typeface="+mn-lt"/>
            </a:endParaRPr>
          </a:p>
          <a:p>
            <a:r>
              <a:rPr lang="zh-CN" altLang="en-US" sz="4800" dirty="0">
                <a:cs typeface="+mn-ea"/>
                <a:sym typeface="+mn-lt"/>
              </a:rPr>
              <a:t>章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127312" y="1627951"/>
            <a:ext cx="1107996" cy="3647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请输入文字内容请输入文字内容请输入文字内容</a:t>
            </a:r>
          </a:p>
        </p:txBody>
      </p:sp>
      <p:sp>
        <p:nvSpPr>
          <p:cNvPr id="54" name="矩形 53"/>
          <p:cNvSpPr/>
          <p:nvPr/>
        </p:nvSpPr>
        <p:spPr>
          <a:xfrm>
            <a:off x="7099771" y="1102700"/>
            <a:ext cx="3176337" cy="48848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8220" y="5296575"/>
            <a:ext cx="1409700" cy="80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104 -0.12338 L 3.125E-6 1.48148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1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104 -0.12338 L 3.125E-6 1.48148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75893" y="2598049"/>
            <a:ext cx="3877985" cy="2901075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银烛秋光冷画屏，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轻罗小扇扑流萤。</a:t>
            </a: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天阶夜色凉如水，</a:t>
            </a:r>
            <a:endParaRPr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坐看牵牛织女星。</a:t>
            </a:r>
          </a:p>
          <a:p>
            <a:pPr>
              <a:lnSpc>
                <a:spcPct val="200000"/>
              </a:lnSpc>
            </a:pP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19117" y="1425134"/>
            <a:ext cx="1776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  夕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5678" y="1032607"/>
            <a:ext cx="5220215" cy="5220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54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vqggs3p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Microsoft Office PowerPoint</Application>
  <PresentationFormat>宽屏</PresentationFormat>
  <Paragraphs>150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Yu Gothic</vt:lpstr>
      <vt:lpstr>阿里巴巴普惠体</vt:lpstr>
      <vt:lpstr>等线</vt:lpstr>
      <vt:lpstr>宋体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2022-03-04T03:43:40Z</dcterms:created>
  <dcterms:modified xsi:type="dcterms:W3CDTF">2023-01-10T05:23:51Z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9D010DFE6FA041ECB585735227163826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