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8" r:id="rId20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andolFang R" panose="02010600030101010101" charset="-122"/>
      <p:regular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ADC047C1-37B3-4222-9265-010AF88D9D2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CE6B0A9C-2C4A-45DA-B99B-F7DE22601ED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B0A9C-2C4A-45DA-B99B-F7DE22601ED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10858" y="1442411"/>
            <a:ext cx="6828432" cy="2202489"/>
            <a:chOff x="-100557" y="2664882"/>
            <a:chExt cx="5848859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-100557" y="2664882"/>
              <a:ext cx="5848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汉语拼音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ɑoouiu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grpSp>
        <p:nvGrpSpPr>
          <p:cNvPr id="78" name="组合 21"/>
          <p:cNvGrpSpPr/>
          <p:nvPr/>
        </p:nvGrpSpPr>
        <p:grpSpPr bwMode="auto">
          <a:xfrm>
            <a:off x="3265261" y="1839685"/>
            <a:ext cx="1300163" cy="3505200"/>
            <a:chOff x="2128838" y="1066800"/>
            <a:chExt cx="1300146" cy="3505200"/>
          </a:xfrm>
        </p:grpSpPr>
        <p:sp>
          <p:nvSpPr>
            <p:cNvPr id="79" name="Freeform 13"/>
            <p:cNvSpPr>
              <a:spLocks noChangeArrowheads="1"/>
            </p:cNvSpPr>
            <p:nvPr/>
          </p:nvSpPr>
          <p:spPr bwMode="auto">
            <a:xfrm>
              <a:off x="2484438" y="2667000"/>
              <a:ext cx="584200" cy="1905000"/>
            </a:xfrm>
            <a:custGeom>
              <a:avLst/>
              <a:gdLst>
                <a:gd name="T0" fmla="*/ 216 w 368"/>
                <a:gd name="T1" fmla="*/ 0 h 1200"/>
                <a:gd name="T2" fmla="*/ 24 w 368"/>
                <a:gd name="T3" fmla="*/ 480 h 1200"/>
                <a:gd name="T4" fmla="*/ 360 w 368"/>
                <a:gd name="T5" fmla="*/ 864 h 1200"/>
                <a:gd name="T6" fmla="*/ 72 w 368"/>
                <a:gd name="T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200">
                  <a:moveTo>
                    <a:pt x="216" y="0"/>
                  </a:moveTo>
                  <a:cubicBezTo>
                    <a:pt x="108" y="168"/>
                    <a:pt x="0" y="336"/>
                    <a:pt x="24" y="480"/>
                  </a:cubicBezTo>
                  <a:cubicBezTo>
                    <a:pt x="48" y="624"/>
                    <a:pt x="352" y="744"/>
                    <a:pt x="360" y="864"/>
                  </a:cubicBezTo>
                  <a:cubicBezTo>
                    <a:pt x="368" y="984"/>
                    <a:pt x="220" y="1092"/>
                    <a:pt x="72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Oval 3"/>
            <p:cNvSpPr>
              <a:spLocks noChangeArrowheads="1"/>
            </p:cNvSpPr>
            <p:nvPr/>
          </p:nvSpPr>
          <p:spPr bwMode="auto">
            <a:xfrm>
              <a:off x="2128838" y="1066800"/>
              <a:ext cx="1219200" cy="1752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Text Box 16"/>
            <p:cNvSpPr txBox="1">
              <a:spLocks noChangeArrowheads="1"/>
            </p:cNvSpPr>
            <p:nvPr/>
          </p:nvSpPr>
          <p:spPr bwMode="auto">
            <a:xfrm>
              <a:off x="2285984" y="1214422"/>
              <a:ext cx="11430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8000" b="1">
                  <a:solidFill>
                    <a:srgbClr val="3366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iú</a:t>
              </a:r>
            </a:p>
          </p:txBody>
        </p:sp>
      </p:grpSp>
      <p:grpSp>
        <p:nvGrpSpPr>
          <p:cNvPr id="82" name="组合 22"/>
          <p:cNvGrpSpPr/>
          <p:nvPr/>
        </p:nvGrpSpPr>
        <p:grpSpPr bwMode="auto">
          <a:xfrm>
            <a:off x="4908324" y="2125435"/>
            <a:ext cx="1143000" cy="3143250"/>
            <a:chOff x="3492500" y="1066800"/>
            <a:chExt cx="1219200" cy="3429000"/>
          </a:xfrm>
        </p:grpSpPr>
        <p:sp>
          <p:nvSpPr>
            <p:cNvPr id="83" name="Freeform 12"/>
            <p:cNvSpPr>
              <a:spLocks noChangeArrowheads="1"/>
            </p:cNvSpPr>
            <p:nvPr/>
          </p:nvSpPr>
          <p:spPr bwMode="auto">
            <a:xfrm>
              <a:off x="3924300" y="2590800"/>
              <a:ext cx="584200" cy="1905000"/>
            </a:xfrm>
            <a:custGeom>
              <a:avLst/>
              <a:gdLst>
                <a:gd name="T0" fmla="*/ 216 w 368"/>
                <a:gd name="T1" fmla="*/ 0 h 1200"/>
                <a:gd name="T2" fmla="*/ 24 w 368"/>
                <a:gd name="T3" fmla="*/ 480 h 1200"/>
                <a:gd name="T4" fmla="*/ 360 w 368"/>
                <a:gd name="T5" fmla="*/ 864 h 1200"/>
                <a:gd name="T6" fmla="*/ 72 w 368"/>
                <a:gd name="T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200">
                  <a:moveTo>
                    <a:pt x="216" y="0"/>
                  </a:moveTo>
                  <a:cubicBezTo>
                    <a:pt x="108" y="168"/>
                    <a:pt x="0" y="336"/>
                    <a:pt x="24" y="480"/>
                  </a:cubicBezTo>
                  <a:cubicBezTo>
                    <a:pt x="48" y="624"/>
                    <a:pt x="352" y="744"/>
                    <a:pt x="360" y="864"/>
                  </a:cubicBezTo>
                  <a:cubicBezTo>
                    <a:pt x="368" y="984"/>
                    <a:pt x="220" y="1092"/>
                    <a:pt x="72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Oval 5"/>
            <p:cNvSpPr>
              <a:spLocks noChangeArrowheads="1"/>
            </p:cNvSpPr>
            <p:nvPr/>
          </p:nvSpPr>
          <p:spPr bwMode="auto">
            <a:xfrm>
              <a:off x="3492500" y="1066800"/>
              <a:ext cx="1219200" cy="1905000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Text Box 17"/>
            <p:cNvSpPr txBox="1">
              <a:spLocks noChangeArrowheads="1"/>
            </p:cNvSpPr>
            <p:nvPr/>
          </p:nvSpPr>
          <p:spPr bwMode="auto">
            <a:xfrm>
              <a:off x="3635376" y="1423990"/>
              <a:ext cx="1066800" cy="2115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6000" b="1">
                  <a:solidFill>
                    <a:srgbClr val="66FF33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ōu</a:t>
              </a:r>
            </a:p>
          </p:txBody>
        </p:sp>
      </p:grpSp>
      <p:grpSp>
        <p:nvGrpSpPr>
          <p:cNvPr id="86" name="组合 23"/>
          <p:cNvGrpSpPr/>
          <p:nvPr/>
        </p:nvGrpSpPr>
        <p:grpSpPr bwMode="auto">
          <a:xfrm>
            <a:off x="6267224" y="1687285"/>
            <a:ext cx="1284287" cy="3657600"/>
            <a:chOff x="4859338" y="990600"/>
            <a:chExt cx="1284290" cy="3657600"/>
          </a:xfrm>
        </p:grpSpPr>
        <p:sp>
          <p:nvSpPr>
            <p:cNvPr id="87" name="Freeform 11"/>
            <p:cNvSpPr>
              <a:spLocks noChangeArrowheads="1"/>
            </p:cNvSpPr>
            <p:nvPr/>
          </p:nvSpPr>
          <p:spPr bwMode="auto">
            <a:xfrm>
              <a:off x="5219700" y="2743200"/>
              <a:ext cx="584200" cy="1905000"/>
            </a:xfrm>
            <a:custGeom>
              <a:avLst/>
              <a:gdLst>
                <a:gd name="T0" fmla="*/ 216 w 368"/>
                <a:gd name="T1" fmla="*/ 0 h 1200"/>
                <a:gd name="T2" fmla="*/ 24 w 368"/>
                <a:gd name="T3" fmla="*/ 480 h 1200"/>
                <a:gd name="T4" fmla="*/ 360 w 368"/>
                <a:gd name="T5" fmla="*/ 864 h 1200"/>
                <a:gd name="T6" fmla="*/ 72 w 368"/>
                <a:gd name="T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200">
                  <a:moveTo>
                    <a:pt x="216" y="0"/>
                  </a:moveTo>
                  <a:cubicBezTo>
                    <a:pt x="108" y="168"/>
                    <a:pt x="0" y="336"/>
                    <a:pt x="24" y="480"/>
                  </a:cubicBezTo>
                  <a:cubicBezTo>
                    <a:pt x="48" y="624"/>
                    <a:pt x="352" y="744"/>
                    <a:pt x="360" y="864"/>
                  </a:cubicBezTo>
                  <a:cubicBezTo>
                    <a:pt x="368" y="984"/>
                    <a:pt x="220" y="1092"/>
                    <a:pt x="72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Oval 7"/>
            <p:cNvSpPr>
              <a:spLocks noChangeArrowheads="1"/>
            </p:cNvSpPr>
            <p:nvPr/>
          </p:nvSpPr>
          <p:spPr bwMode="auto">
            <a:xfrm>
              <a:off x="4859338" y="990600"/>
              <a:ext cx="1219200" cy="1905000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5000628" y="1214422"/>
              <a:ext cx="11430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7200" b="1">
                  <a:solidFill>
                    <a:srgbClr val="FF33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iù</a:t>
              </a:r>
            </a:p>
          </p:txBody>
        </p:sp>
      </p:grpSp>
      <p:grpSp>
        <p:nvGrpSpPr>
          <p:cNvPr id="90" name="组合 24"/>
          <p:cNvGrpSpPr/>
          <p:nvPr/>
        </p:nvGrpSpPr>
        <p:grpSpPr bwMode="auto">
          <a:xfrm>
            <a:off x="7765824" y="2339748"/>
            <a:ext cx="1533525" cy="3556000"/>
            <a:chOff x="6300788" y="939800"/>
            <a:chExt cx="1532906" cy="3556000"/>
          </a:xfrm>
        </p:grpSpPr>
        <p:sp>
          <p:nvSpPr>
            <p:cNvPr id="91" name="Freeform 10"/>
            <p:cNvSpPr>
              <a:spLocks noChangeArrowheads="1"/>
            </p:cNvSpPr>
            <p:nvPr/>
          </p:nvSpPr>
          <p:spPr bwMode="auto">
            <a:xfrm>
              <a:off x="6732588" y="2590800"/>
              <a:ext cx="584200" cy="1905000"/>
            </a:xfrm>
            <a:custGeom>
              <a:avLst/>
              <a:gdLst>
                <a:gd name="T0" fmla="*/ 216 w 368"/>
                <a:gd name="T1" fmla="*/ 0 h 1200"/>
                <a:gd name="T2" fmla="*/ 24 w 368"/>
                <a:gd name="T3" fmla="*/ 480 h 1200"/>
                <a:gd name="T4" fmla="*/ 360 w 368"/>
                <a:gd name="T5" fmla="*/ 864 h 1200"/>
                <a:gd name="T6" fmla="*/ 72 w 368"/>
                <a:gd name="T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200">
                  <a:moveTo>
                    <a:pt x="216" y="0"/>
                  </a:moveTo>
                  <a:cubicBezTo>
                    <a:pt x="108" y="168"/>
                    <a:pt x="0" y="336"/>
                    <a:pt x="24" y="480"/>
                  </a:cubicBezTo>
                  <a:cubicBezTo>
                    <a:pt x="48" y="624"/>
                    <a:pt x="352" y="744"/>
                    <a:pt x="360" y="864"/>
                  </a:cubicBezTo>
                  <a:cubicBezTo>
                    <a:pt x="368" y="984"/>
                    <a:pt x="220" y="1092"/>
                    <a:pt x="72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Oval 6"/>
            <p:cNvSpPr>
              <a:spLocks noChangeArrowheads="1"/>
            </p:cNvSpPr>
            <p:nvPr/>
          </p:nvSpPr>
          <p:spPr bwMode="auto">
            <a:xfrm>
              <a:off x="6300788" y="939800"/>
              <a:ext cx="1143000" cy="2057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 Box 19"/>
            <p:cNvSpPr txBox="1">
              <a:spLocks noChangeArrowheads="1"/>
            </p:cNvSpPr>
            <p:nvPr/>
          </p:nvSpPr>
          <p:spPr bwMode="auto">
            <a:xfrm>
              <a:off x="6357939" y="1285875"/>
              <a:ext cx="1475755" cy="1014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6000" b="1">
                  <a:solidFill>
                    <a:srgbClr val="66FF33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áo</a:t>
              </a:r>
            </a:p>
          </p:txBody>
        </p:sp>
      </p:grpSp>
      <p:grpSp>
        <p:nvGrpSpPr>
          <p:cNvPr id="94" name="组合 20"/>
          <p:cNvGrpSpPr/>
          <p:nvPr/>
        </p:nvGrpSpPr>
        <p:grpSpPr bwMode="auto">
          <a:xfrm>
            <a:off x="1979386" y="2630260"/>
            <a:ext cx="1143000" cy="3505200"/>
            <a:chOff x="766762" y="1066800"/>
            <a:chExt cx="1143000" cy="3505200"/>
          </a:xfrm>
        </p:grpSpPr>
        <p:sp>
          <p:nvSpPr>
            <p:cNvPr id="95" name="Freeform 9"/>
            <p:cNvSpPr>
              <a:spLocks noChangeArrowheads="1"/>
            </p:cNvSpPr>
            <p:nvPr/>
          </p:nvSpPr>
          <p:spPr bwMode="auto">
            <a:xfrm>
              <a:off x="990600" y="2667000"/>
              <a:ext cx="584200" cy="1905000"/>
            </a:xfrm>
            <a:custGeom>
              <a:avLst/>
              <a:gdLst>
                <a:gd name="T0" fmla="*/ 216 w 368"/>
                <a:gd name="T1" fmla="*/ 0 h 1200"/>
                <a:gd name="T2" fmla="*/ 24 w 368"/>
                <a:gd name="T3" fmla="*/ 480 h 1200"/>
                <a:gd name="T4" fmla="*/ 360 w 368"/>
                <a:gd name="T5" fmla="*/ 864 h 1200"/>
                <a:gd name="T6" fmla="*/ 72 w 368"/>
                <a:gd name="T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200">
                  <a:moveTo>
                    <a:pt x="216" y="0"/>
                  </a:moveTo>
                  <a:cubicBezTo>
                    <a:pt x="108" y="168"/>
                    <a:pt x="0" y="336"/>
                    <a:pt x="24" y="480"/>
                  </a:cubicBezTo>
                  <a:cubicBezTo>
                    <a:pt x="48" y="624"/>
                    <a:pt x="352" y="744"/>
                    <a:pt x="360" y="864"/>
                  </a:cubicBezTo>
                  <a:cubicBezTo>
                    <a:pt x="368" y="984"/>
                    <a:pt x="220" y="1092"/>
                    <a:pt x="72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838200" y="1066800"/>
              <a:ext cx="1066800" cy="1828800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Rectangle 15"/>
            <p:cNvSpPr>
              <a:spLocks noChangeArrowheads="1"/>
            </p:cNvSpPr>
            <p:nvPr/>
          </p:nvSpPr>
          <p:spPr bwMode="auto">
            <a:xfrm>
              <a:off x="766762" y="1276352"/>
              <a:ext cx="1143000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buFont typeface="Arial" panose="020B0604020202020204" pitchFamily="34" charset="0"/>
                <a:buNone/>
              </a:pPr>
              <a:r>
                <a:rPr lang="en-US" altLang="zh-CN" sz="7200" b="1">
                  <a:solidFill>
                    <a:srgbClr val="3366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ǎo</a:t>
              </a:r>
            </a:p>
          </p:txBody>
        </p:sp>
      </p:grpSp>
      <p:grpSp>
        <p:nvGrpSpPr>
          <p:cNvPr id="98" name="组合 25"/>
          <p:cNvGrpSpPr/>
          <p:nvPr/>
        </p:nvGrpSpPr>
        <p:grpSpPr bwMode="auto">
          <a:xfrm>
            <a:off x="9031061" y="2268310"/>
            <a:ext cx="1520825" cy="3471863"/>
            <a:chOff x="7667625" y="1100138"/>
            <a:chExt cx="1235105" cy="3471862"/>
          </a:xfrm>
        </p:grpSpPr>
        <p:sp>
          <p:nvSpPr>
            <p:cNvPr id="99" name="Freeform 14"/>
            <p:cNvSpPr>
              <a:spLocks noChangeArrowheads="1"/>
            </p:cNvSpPr>
            <p:nvPr/>
          </p:nvSpPr>
          <p:spPr bwMode="auto">
            <a:xfrm>
              <a:off x="7885113" y="2667000"/>
              <a:ext cx="584200" cy="1905000"/>
            </a:xfrm>
            <a:custGeom>
              <a:avLst/>
              <a:gdLst>
                <a:gd name="T0" fmla="*/ 216 w 368"/>
                <a:gd name="T1" fmla="*/ 0 h 1200"/>
                <a:gd name="T2" fmla="*/ 24 w 368"/>
                <a:gd name="T3" fmla="*/ 480 h 1200"/>
                <a:gd name="T4" fmla="*/ 360 w 368"/>
                <a:gd name="T5" fmla="*/ 864 h 1200"/>
                <a:gd name="T6" fmla="*/ 72 w 368"/>
                <a:gd name="T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200">
                  <a:moveTo>
                    <a:pt x="216" y="0"/>
                  </a:moveTo>
                  <a:cubicBezTo>
                    <a:pt x="108" y="168"/>
                    <a:pt x="0" y="336"/>
                    <a:pt x="24" y="480"/>
                  </a:cubicBezTo>
                  <a:cubicBezTo>
                    <a:pt x="48" y="624"/>
                    <a:pt x="352" y="744"/>
                    <a:pt x="360" y="864"/>
                  </a:cubicBezTo>
                  <a:cubicBezTo>
                    <a:pt x="368" y="984"/>
                    <a:pt x="220" y="1092"/>
                    <a:pt x="72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Oval 23"/>
            <p:cNvSpPr>
              <a:spLocks noChangeArrowheads="1"/>
            </p:cNvSpPr>
            <p:nvPr/>
          </p:nvSpPr>
          <p:spPr bwMode="auto">
            <a:xfrm>
              <a:off x="7667625" y="1100138"/>
              <a:ext cx="990600" cy="17526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9600" b="1">
                <a:solidFill>
                  <a:schemeClr val="accent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1" name="Text Box 24"/>
            <p:cNvSpPr txBox="1">
              <a:spLocks noChangeArrowheads="1"/>
            </p:cNvSpPr>
            <p:nvPr/>
          </p:nvSpPr>
          <p:spPr bwMode="auto">
            <a:xfrm>
              <a:off x="7741113" y="1225551"/>
              <a:ext cx="1161617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6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òu </a:t>
              </a:r>
            </a:p>
          </p:txBody>
        </p:sp>
      </p:grpSp>
      <p:grpSp>
        <p:nvGrpSpPr>
          <p:cNvPr id="102" name="组合 26"/>
          <p:cNvGrpSpPr/>
          <p:nvPr/>
        </p:nvGrpSpPr>
        <p:grpSpPr bwMode="auto">
          <a:xfrm rot="-443663">
            <a:off x="4263799" y="3968523"/>
            <a:ext cx="1355725" cy="3143250"/>
            <a:chOff x="3492500" y="1066800"/>
            <a:chExt cx="1445430" cy="3429000"/>
          </a:xfrm>
        </p:grpSpPr>
        <p:sp>
          <p:nvSpPr>
            <p:cNvPr id="103" name="Freeform 12"/>
            <p:cNvSpPr>
              <a:spLocks noChangeArrowheads="1"/>
            </p:cNvSpPr>
            <p:nvPr/>
          </p:nvSpPr>
          <p:spPr bwMode="auto">
            <a:xfrm>
              <a:off x="3924300" y="2590800"/>
              <a:ext cx="584200" cy="1905000"/>
            </a:xfrm>
            <a:custGeom>
              <a:avLst/>
              <a:gdLst>
                <a:gd name="T0" fmla="*/ 216 w 368"/>
                <a:gd name="T1" fmla="*/ 0 h 1200"/>
                <a:gd name="T2" fmla="*/ 24 w 368"/>
                <a:gd name="T3" fmla="*/ 480 h 1200"/>
                <a:gd name="T4" fmla="*/ 360 w 368"/>
                <a:gd name="T5" fmla="*/ 864 h 1200"/>
                <a:gd name="T6" fmla="*/ 72 w 368"/>
                <a:gd name="T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200">
                  <a:moveTo>
                    <a:pt x="216" y="0"/>
                  </a:moveTo>
                  <a:cubicBezTo>
                    <a:pt x="108" y="168"/>
                    <a:pt x="0" y="336"/>
                    <a:pt x="24" y="480"/>
                  </a:cubicBezTo>
                  <a:cubicBezTo>
                    <a:pt x="48" y="624"/>
                    <a:pt x="352" y="744"/>
                    <a:pt x="360" y="864"/>
                  </a:cubicBezTo>
                  <a:cubicBezTo>
                    <a:pt x="368" y="984"/>
                    <a:pt x="220" y="1092"/>
                    <a:pt x="72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Oval 5"/>
            <p:cNvSpPr>
              <a:spLocks noChangeArrowheads="1"/>
            </p:cNvSpPr>
            <p:nvPr/>
          </p:nvSpPr>
          <p:spPr bwMode="auto">
            <a:xfrm>
              <a:off x="3492500" y="1066800"/>
              <a:ext cx="1219200" cy="19050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Text Box 17"/>
            <p:cNvSpPr txBox="1">
              <a:spLocks noChangeArrowheads="1"/>
            </p:cNvSpPr>
            <p:nvPr/>
          </p:nvSpPr>
          <p:spPr bwMode="auto">
            <a:xfrm>
              <a:off x="3571071" y="1516380"/>
              <a:ext cx="1366859" cy="1106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6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āo</a:t>
              </a:r>
            </a:p>
          </p:txBody>
        </p:sp>
      </p:grpSp>
      <p:grpSp>
        <p:nvGrpSpPr>
          <p:cNvPr id="106" name="组合 30"/>
          <p:cNvGrpSpPr/>
          <p:nvPr/>
        </p:nvGrpSpPr>
        <p:grpSpPr bwMode="auto">
          <a:xfrm rot="308063">
            <a:off x="6521224" y="4112985"/>
            <a:ext cx="1333500" cy="2874963"/>
            <a:chOff x="7667625" y="1100139"/>
            <a:chExt cx="1493554" cy="3471861"/>
          </a:xfrm>
        </p:grpSpPr>
        <p:sp>
          <p:nvSpPr>
            <p:cNvPr id="107" name="Freeform 14"/>
            <p:cNvSpPr>
              <a:spLocks noChangeArrowheads="1"/>
            </p:cNvSpPr>
            <p:nvPr/>
          </p:nvSpPr>
          <p:spPr bwMode="auto">
            <a:xfrm>
              <a:off x="7885113" y="2667000"/>
              <a:ext cx="584200" cy="1905000"/>
            </a:xfrm>
            <a:custGeom>
              <a:avLst/>
              <a:gdLst>
                <a:gd name="T0" fmla="*/ 216 w 368"/>
                <a:gd name="T1" fmla="*/ 0 h 1200"/>
                <a:gd name="T2" fmla="*/ 24 w 368"/>
                <a:gd name="T3" fmla="*/ 480 h 1200"/>
                <a:gd name="T4" fmla="*/ 360 w 368"/>
                <a:gd name="T5" fmla="*/ 864 h 1200"/>
                <a:gd name="T6" fmla="*/ 72 w 368"/>
                <a:gd name="T7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8" h="1200">
                  <a:moveTo>
                    <a:pt x="216" y="0"/>
                  </a:moveTo>
                  <a:cubicBezTo>
                    <a:pt x="108" y="168"/>
                    <a:pt x="0" y="336"/>
                    <a:pt x="24" y="480"/>
                  </a:cubicBezTo>
                  <a:cubicBezTo>
                    <a:pt x="48" y="624"/>
                    <a:pt x="352" y="744"/>
                    <a:pt x="360" y="864"/>
                  </a:cubicBezTo>
                  <a:cubicBezTo>
                    <a:pt x="368" y="984"/>
                    <a:pt x="220" y="1092"/>
                    <a:pt x="72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Oval 23"/>
            <p:cNvSpPr>
              <a:spLocks noChangeArrowheads="1"/>
            </p:cNvSpPr>
            <p:nvPr/>
          </p:nvSpPr>
          <p:spPr bwMode="auto">
            <a:xfrm>
              <a:off x="7667625" y="1100139"/>
              <a:ext cx="1346154" cy="17526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 sz="9600" b="1">
                <a:solidFill>
                  <a:schemeClr val="accent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Text Box 24"/>
            <p:cNvSpPr txBox="1">
              <a:spLocks noChangeArrowheads="1"/>
            </p:cNvSpPr>
            <p:nvPr/>
          </p:nvSpPr>
          <p:spPr bwMode="auto">
            <a:xfrm>
              <a:off x="7755024" y="1345532"/>
              <a:ext cx="1404652" cy="122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6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óu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我会拼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932260" y="3367995"/>
            <a:ext cx="64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b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6951435" y="1189945"/>
            <a:ext cx="15536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960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ɑo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4736873" y="2332945"/>
            <a:ext cx="728662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zh-CN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z –ɑo –zɑo</a:t>
            </a:r>
          </a:p>
          <a:p>
            <a:pPr>
              <a:buFont typeface="Arial" panose="020B0604020202020204" pitchFamily="34" charset="0"/>
              <a:buNone/>
            </a:pPr>
            <a:r>
              <a:rPr lang="pt-BR" altLang="zh-CN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zhɑo             sɑo       shɑo             yɑo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961800"/>
            <a:ext cx="3533776" cy="3405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我会拼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961800"/>
            <a:ext cx="3533776" cy="3405663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119938" y="1231220"/>
            <a:ext cx="15536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960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ou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905375" y="2302782"/>
            <a:ext cx="72866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zh-CN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z–ou→zou      </a:t>
            </a:r>
          </a:p>
          <a:p>
            <a:pPr>
              <a:buFont typeface="Arial" panose="020B0604020202020204" pitchFamily="34" charset="0"/>
              <a:buNone/>
            </a:pPr>
            <a:r>
              <a:rPr lang="pt-BR" altLang="zh-CN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zhou           sou</a:t>
            </a:r>
          </a:p>
          <a:p>
            <a:pPr>
              <a:buFont typeface="Arial" panose="020B0604020202020204" pitchFamily="34" charset="0"/>
              <a:buNone/>
            </a:pPr>
            <a:r>
              <a:rPr lang="pt-BR" altLang="zh-CN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shou          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我会拼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961800"/>
            <a:ext cx="3533776" cy="3405663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40588" y="1434420"/>
            <a:ext cx="11414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9600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iu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097463" y="2434545"/>
            <a:ext cx="6500812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altLang="zh-CN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n–iu→niu  </a:t>
            </a:r>
          </a:p>
          <a:p>
            <a:pPr>
              <a:buFont typeface="Arial" panose="020B0604020202020204" pitchFamily="34" charset="0"/>
              <a:buNone/>
            </a:pPr>
            <a:r>
              <a:rPr lang="pt-BR" altLang="zh-CN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liu                jiu </a:t>
            </a:r>
            <a:br>
              <a:rPr lang="pt-BR" altLang="zh-CN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pt-BR" altLang="zh-CN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qiu               xiu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105049" y="1851936"/>
            <a:ext cx="6643687" cy="203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zh-CN" sz="5400"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lang="en-US" altLang="zh-CN" sz="5400">
                <a:ea typeface="思源黑体 CN Regular" panose="020B0500000000000000" pitchFamily="34" charset="-122"/>
                <a:sym typeface="Arial" panose="020B0604020202020204" pitchFamily="34" charset="0"/>
              </a:rPr>
              <a:t>o  òu   ǎo   iǔ   ōu  </a:t>
            </a: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5400">
                <a:ea typeface="思源黑体 CN Regular" panose="020B0500000000000000" pitchFamily="34" charset="-122"/>
                <a:sym typeface="Arial" panose="020B0604020202020204" pitchFamily="34" charset="0"/>
              </a:rPr>
              <a:t> iú  áo   iù   ào   ǒu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961800"/>
            <a:ext cx="3533776" cy="3405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</a:p>
        </p:txBody>
      </p:sp>
      <p:pic>
        <p:nvPicPr>
          <p:cNvPr id="5" name="Picture 6" descr="a0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525" y="444227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6"/>
          <p:cNvGraphicFramePr>
            <a:graphicFrameLocks noGrp="1"/>
          </p:cNvGraphicFramePr>
          <p:nvPr/>
        </p:nvGraphicFramePr>
        <p:xfrm>
          <a:off x="1908052" y="2626177"/>
          <a:ext cx="6769100" cy="1816101"/>
        </p:xfrm>
        <a:graphic>
          <a:graphicData uri="http://schemas.openxmlformats.org/drawingml/2006/table">
            <a:tbl>
              <a:tblPr/>
              <a:tblGrid>
                <a:gridCol w="676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4429002" y="2697615"/>
            <a:ext cx="172878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ou</a:t>
            </a:r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6876927" y="2697615"/>
            <a:ext cx="22320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8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iu</a:t>
            </a:r>
          </a:p>
        </p:txBody>
      </p:sp>
      <p:grpSp>
        <p:nvGrpSpPr>
          <p:cNvPr id="11" name="Group 18"/>
          <p:cNvGrpSpPr/>
          <p:nvPr/>
        </p:nvGrpSpPr>
        <p:grpSpPr bwMode="auto">
          <a:xfrm>
            <a:off x="2196977" y="2605540"/>
            <a:ext cx="1584325" cy="1616075"/>
            <a:chOff x="0" y="0"/>
            <a:chExt cx="998" cy="1018"/>
          </a:xfrm>
        </p:grpSpPr>
        <p:sp>
          <p:nvSpPr>
            <p:cNvPr id="12" name="Text Box 45"/>
            <p:cNvSpPr txBox="1">
              <a:spLocks noChangeArrowheads="1"/>
            </p:cNvSpPr>
            <p:nvPr/>
          </p:nvSpPr>
          <p:spPr bwMode="auto">
            <a:xfrm>
              <a:off x="0" y="0"/>
              <a:ext cx="953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100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ɑ</a:t>
              </a:r>
            </a:p>
          </p:txBody>
        </p:sp>
        <p:sp>
          <p:nvSpPr>
            <p:cNvPr id="13" name="Text Box 48"/>
            <p:cNvSpPr txBox="1">
              <a:spLocks noChangeArrowheads="1"/>
            </p:cNvSpPr>
            <p:nvPr/>
          </p:nvSpPr>
          <p:spPr bwMode="auto">
            <a:xfrm>
              <a:off x="453" y="58"/>
              <a:ext cx="545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88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我会写</a:t>
            </a:r>
          </a:p>
        </p:txBody>
      </p:sp>
      <p:graphicFrame>
        <p:nvGraphicFramePr>
          <p:cNvPr id="14" name="Group 4"/>
          <p:cNvGraphicFramePr>
            <a:graphicFrameLocks noGrp="1"/>
          </p:cNvGraphicFramePr>
          <p:nvPr/>
        </p:nvGraphicFramePr>
        <p:xfrm>
          <a:off x="5034417" y="2954792"/>
          <a:ext cx="3779837" cy="1557336"/>
        </p:xfrm>
        <a:graphic>
          <a:graphicData uri="http://schemas.openxmlformats.org/drawingml/2006/table">
            <a:tbl>
              <a:tblPr/>
              <a:tblGrid>
                <a:gridCol w="189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962979" y="3032579"/>
            <a:ext cx="2500313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</a:t>
            </a:r>
            <a:r>
              <a:rPr lang="en-US" altLang="zh-CN" sz="7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050542" y="3032579"/>
            <a:ext cx="2055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niú</a:t>
            </a:r>
          </a:p>
        </p:txBody>
      </p:sp>
      <p:pic>
        <p:nvPicPr>
          <p:cNvPr id="17" name="Picture 20" descr="a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9" y="4512128"/>
            <a:ext cx="1295400" cy="130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 descr="C:\Users\Administrator\AppData\Roaming\Tencent\Users\541737432\QQ\WinTemp\RichOle\Q({5(C5%Q~TF(W]DN(LOPV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24" y="2311854"/>
            <a:ext cx="2057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8" name="标题 1"/>
          <p:cNvSpPr txBox="1">
            <a:spLocks noChangeArrowheads="1"/>
          </p:cNvSpPr>
          <p:nvPr/>
        </p:nvSpPr>
        <p:spPr bwMode="auto">
          <a:xfrm>
            <a:off x="4549776" y="1590675"/>
            <a:ext cx="7078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defRPr/>
            </a:pPr>
            <a:r>
              <a:rPr lang="en-US" altLang="zh-CN" kern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xiǎo   qiáo</a:t>
            </a:r>
            <a:r>
              <a:rPr lang="en-US" altLang="zh-CN" kern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kern="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liú     shuǐ </a:t>
            </a:r>
            <a:r>
              <a:rPr lang="en-US" altLang="zh-CN" kern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en-US" altLang="zh-CN" kern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内容占位符 2"/>
          <p:cNvSpPr txBox="1">
            <a:spLocks noChangeArrowheads="1"/>
          </p:cNvSpPr>
          <p:nvPr/>
        </p:nvSpPr>
        <p:spPr bwMode="auto">
          <a:xfrm>
            <a:off x="4556126" y="2519363"/>
            <a:ext cx="40005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CN" altLang="en-US" sz="6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  桥   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266113" y="2503488"/>
            <a:ext cx="21916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流  水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70376" y="3876675"/>
            <a:ext cx="82819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99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chuí     liǔ </a:t>
            </a:r>
            <a:r>
              <a:rPr lang="en-US" altLang="zh-CN" sz="4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44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táo     huā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627563" y="4733925"/>
            <a:ext cx="3195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垂  柳      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342313" y="4662488"/>
            <a:ext cx="21916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桃  花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961800"/>
            <a:ext cx="3533776" cy="3405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pic>
        <p:nvPicPr>
          <p:cNvPr id="14" name="Picture 1" descr="C:\Users\Administrator\AppData\Roaming\Tencent\Users\541737432\QQ\WinTemp\RichOle\2NVM0DKN`5V}BSZ~2T`4A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711" y="1509486"/>
            <a:ext cx="5687620" cy="440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复 韵 母</a:t>
            </a:r>
          </a:p>
        </p:txBody>
      </p:sp>
      <p:grpSp>
        <p:nvGrpSpPr>
          <p:cNvPr id="3" name="Group 3"/>
          <p:cNvGrpSpPr/>
          <p:nvPr/>
        </p:nvGrpSpPr>
        <p:grpSpPr bwMode="auto">
          <a:xfrm>
            <a:off x="4056173" y="2043112"/>
            <a:ext cx="3671887" cy="2771775"/>
            <a:chOff x="0" y="0"/>
            <a:chExt cx="2313" cy="1746"/>
          </a:xfrm>
        </p:grpSpPr>
        <p:pic>
          <p:nvPicPr>
            <p:cNvPr id="4" name="Picture 18" descr="2950862_130732097547_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4" t="36342" r="68518" b="40640"/>
            <a:stretch>
              <a:fillRect/>
            </a:stretch>
          </p:blipFill>
          <p:spPr bwMode="auto">
            <a:xfrm>
              <a:off x="0" y="0"/>
              <a:ext cx="1746" cy="1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9" descr="20078201143186_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47318">
              <a:off x="1221" y="695"/>
              <a:ext cx="1092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6"/>
            <p:cNvGrpSpPr/>
            <p:nvPr/>
          </p:nvGrpSpPr>
          <p:grpSpPr bwMode="auto">
            <a:xfrm>
              <a:off x="1496" y="680"/>
              <a:ext cx="499" cy="591"/>
              <a:chOff x="0" y="0"/>
              <a:chExt cx="319" cy="499"/>
            </a:xfrm>
          </p:grpSpPr>
          <p:sp>
            <p:nvSpPr>
              <p:cNvPr id="8" name="WordArt 28"/>
              <p:cNvSpPr>
                <a:spLocks noChangeArrowheads="1" noChangeShapeType="1" noTextEdit="1"/>
              </p:cNvSpPr>
              <p:nvPr/>
            </p:nvSpPr>
            <p:spPr bwMode="auto">
              <a:xfrm rot="632330">
                <a:off x="0" y="92"/>
                <a:ext cx="229" cy="39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e</a:t>
                </a:r>
                <a:endParaRPr lang="zh-CN" altLang="en-US" sz="36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WordArt 29"/>
              <p:cNvSpPr>
                <a:spLocks noChangeArrowheads="1" noChangeShapeType="1" noTextEdit="1"/>
              </p:cNvSpPr>
              <p:nvPr/>
            </p:nvSpPr>
            <p:spPr bwMode="auto">
              <a:xfrm rot="632330">
                <a:off x="275" y="0"/>
                <a:ext cx="44" cy="49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40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i</a:t>
                </a:r>
                <a:endParaRPr lang="zh-CN" altLang="en-US" sz="40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 bwMode="auto">
          <a:xfrm>
            <a:off x="1784460" y="3211512"/>
            <a:ext cx="2919413" cy="2428875"/>
            <a:chOff x="0" y="0"/>
            <a:chExt cx="2132" cy="1631"/>
          </a:xfrm>
        </p:grpSpPr>
        <p:pic>
          <p:nvPicPr>
            <p:cNvPr id="11" name="Picture 8" descr="2950862_130732097547_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30" t="36771" r="6520" b="41499"/>
            <a:stretch>
              <a:fillRect/>
            </a:stretch>
          </p:blipFill>
          <p:spPr bwMode="auto">
            <a:xfrm>
              <a:off x="0" y="0"/>
              <a:ext cx="16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 descr="20100506231724345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185"/>
              <a:ext cx="908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 bwMode="auto">
            <a:xfrm>
              <a:off x="1389" y="330"/>
              <a:ext cx="516" cy="593"/>
              <a:chOff x="0" y="0"/>
              <a:chExt cx="516" cy="593"/>
            </a:xfrm>
          </p:grpSpPr>
          <p:sp>
            <p:nvSpPr>
              <p:cNvPr id="14" name="WordArt 12"/>
              <p:cNvSpPr>
                <a:spLocks noChangeArrowheads="1" noChangeShapeType="1" noTextEdit="1"/>
              </p:cNvSpPr>
              <p:nvPr/>
            </p:nvSpPr>
            <p:spPr bwMode="auto">
              <a:xfrm rot="881194">
                <a:off x="0" y="89"/>
                <a:ext cx="369" cy="41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ɑ</a:t>
                </a:r>
                <a:endParaRPr lang="zh-CN" altLang="en-US" sz="36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WordArt 26"/>
              <p:cNvSpPr>
                <a:spLocks noChangeArrowheads="1" noChangeShapeType="1" noTextEdit="1"/>
              </p:cNvSpPr>
              <p:nvPr/>
            </p:nvSpPr>
            <p:spPr bwMode="auto">
              <a:xfrm rot="881194">
                <a:off x="439" y="0"/>
                <a:ext cx="77" cy="59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40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i</a:t>
                </a:r>
                <a:endParaRPr lang="zh-CN" altLang="en-US" sz="40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 bwMode="auto">
          <a:xfrm>
            <a:off x="7223235" y="2782887"/>
            <a:ext cx="3133725" cy="2616200"/>
            <a:chOff x="0" y="0"/>
            <a:chExt cx="2196" cy="1706"/>
          </a:xfrm>
        </p:grpSpPr>
        <p:pic>
          <p:nvPicPr>
            <p:cNvPr id="17" name="Picture 17" descr="2950862_130732097547_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5" t="36339" r="28612" b="41602"/>
            <a:stretch>
              <a:fillRect/>
            </a:stretch>
          </p:blipFill>
          <p:spPr bwMode="auto">
            <a:xfrm>
              <a:off x="0" y="0"/>
              <a:ext cx="1606" cy="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2" descr="2701840_092659088924_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50284">
              <a:off x="1277" y="300"/>
              <a:ext cx="919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19"/>
            <p:cNvGrpSpPr/>
            <p:nvPr/>
          </p:nvGrpSpPr>
          <p:grpSpPr bwMode="auto">
            <a:xfrm>
              <a:off x="1470" y="623"/>
              <a:ext cx="449" cy="675"/>
              <a:chOff x="0" y="0"/>
              <a:chExt cx="449" cy="675"/>
            </a:xfrm>
          </p:grpSpPr>
          <p:sp>
            <p:nvSpPr>
              <p:cNvPr id="20" name="WordArt 48"/>
              <p:cNvSpPr>
                <a:spLocks noChangeArrowheads="1" noChangeShapeType="1" noTextEdit="1"/>
              </p:cNvSpPr>
              <p:nvPr/>
            </p:nvSpPr>
            <p:spPr bwMode="auto">
              <a:xfrm rot="1062668">
                <a:off x="363" y="0"/>
                <a:ext cx="86" cy="67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40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i</a:t>
                </a:r>
                <a:endParaRPr lang="zh-CN" altLang="en-US" sz="40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WordArt 49"/>
              <p:cNvSpPr>
                <a:spLocks noChangeArrowheads="1" noChangeShapeType="1" noTextEdit="1"/>
              </p:cNvSpPr>
              <p:nvPr/>
            </p:nvSpPr>
            <p:spPr bwMode="auto">
              <a:xfrm rot="1062668">
                <a:off x="0" y="100"/>
                <a:ext cx="255" cy="50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CN" sz="3600" b="1" kern="10">
                    <a:ln w="9525">
                      <a:solidFill>
                        <a:srgbClr val="000000"/>
                      </a:solidFill>
                      <a:round/>
                    </a:ln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u</a:t>
                </a:r>
                <a:endParaRPr lang="zh-CN" altLang="en-US" sz="36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拼音王国</a:t>
            </a:r>
          </a:p>
        </p:txBody>
      </p:sp>
      <p:sp>
        <p:nvSpPr>
          <p:cNvPr id="22" name="WordArt 2"/>
          <p:cNvSpPr>
            <a:spLocks noChangeArrowheads="1" noChangeShapeType="1" noTextEdit="1"/>
          </p:cNvSpPr>
          <p:nvPr/>
        </p:nvSpPr>
        <p:spPr bwMode="auto">
          <a:xfrm>
            <a:off x="2350440" y="1948348"/>
            <a:ext cx="8064500" cy="1873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</a14:hiddenLine>
            </a:ext>
          </a:extLst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zh-CN" altLang="en-US" sz="8000" b="1" dirty="0"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564877" y="4305786"/>
            <a:ext cx="56509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600" b="1" dirty="0" err="1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ɑo</a:t>
            </a:r>
            <a:r>
              <a:rPr lang="en-US" altLang="zh-CN" sz="96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9600" b="1" dirty="0" err="1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ou</a:t>
            </a:r>
            <a:r>
              <a:rPr lang="en-US" altLang="zh-CN" sz="96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en-US" altLang="zh-CN" sz="9600" b="1" dirty="0" err="1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iu</a:t>
            </a:r>
            <a:endParaRPr lang="zh-CN" altLang="en-US" sz="2400" b="1" dirty="0">
              <a:solidFill>
                <a:srgbClr val="FF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618125" y="2616946"/>
            <a:ext cx="71352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6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欢迎光临拼音王国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我会拼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WordArt 16"/>
          <p:cNvSpPr>
            <a:spLocks noChangeArrowheads="1" noChangeShapeType="1" noTextEdit="1"/>
          </p:cNvSpPr>
          <p:nvPr/>
        </p:nvSpPr>
        <p:spPr bwMode="auto">
          <a:xfrm>
            <a:off x="4828397" y="2717962"/>
            <a:ext cx="1255713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endParaRPr lang="zh-CN" altLang="en-US" sz="3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6125385" y="2721137"/>
            <a:ext cx="1254125" cy="1222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  <a:endParaRPr lang="zh-CN" altLang="en-US" sz="3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WordArt 19"/>
          <p:cNvSpPr>
            <a:spLocks noChangeArrowheads="1" noChangeShapeType="1" noTextEdit="1"/>
          </p:cNvSpPr>
          <p:nvPr/>
        </p:nvSpPr>
        <p:spPr bwMode="auto">
          <a:xfrm>
            <a:off x="4828397" y="2717962"/>
            <a:ext cx="1255713" cy="1223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7"/>
          <p:cNvGrpSpPr/>
          <p:nvPr/>
        </p:nvGrpSpPr>
        <p:grpSpPr bwMode="auto">
          <a:xfrm>
            <a:off x="4683935" y="4086387"/>
            <a:ext cx="1728787" cy="576262"/>
            <a:chOff x="0" y="0"/>
            <a:chExt cx="1089" cy="363"/>
          </a:xfrm>
        </p:grpSpPr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>
              <a:off x="0" y="0"/>
              <a:ext cx="1089" cy="272"/>
            </a:xfrm>
            <a:custGeom>
              <a:avLst/>
              <a:gdLst>
                <a:gd name="T0" fmla="*/ 16200 w 21600"/>
                <a:gd name="T1" fmla="*/ 0 h 21600"/>
                <a:gd name="T2" fmla="*/ 16200 w 21600"/>
                <a:gd name="T3" fmla="*/ 5400 h 21600"/>
                <a:gd name="T4" fmla="*/ 3375 w 21600"/>
                <a:gd name="T5" fmla="*/ 5400 h 21600"/>
                <a:gd name="T6" fmla="*/ 3375 w 21600"/>
                <a:gd name="T7" fmla="*/ 16200 h 21600"/>
                <a:gd name="T8" fmla="*/ 16200 w 21600"/>
                <a:gd name="T9" fmla="*/ 16200 h 21600"/>
                <a:gd name="T10" fmla="*/ 16200 w 21600"/>
                <a:gd name="T11" fmla="*/ 21600 h 21600"/>
                <a:gd name="T12" fmla="*/ 21600 w 21600"/>
                <a:gd name="T13" fmla="*/ 10800 h 21600"/>
                <a:gd name="T14" fmla="*/ 16200 w 21600"/>
                <a:gd name="T15" fmla="*/ 0 h 21600"/>
                <a:gd name="T16" fmla="*/ 1350 w 21600"/>
                <a:gd name="T17" fmla="*/ 5400 h 21600"/>
                <a:gd name="T18" fmla="*/ 1350 w 21600"/>
                <a:gd name="T19" fmla="*/ 16200 h 21600"/>
                <a:gd name="T20" fmla="*/ 2700 w 21600"/>
                <a:gd name="T21" fmla="*/ 16200 h 21600"/>
                <a:gd name="T22" fmla="*/ 2700 w 21600"/>
                <a:gd name="T23" fmla="*/ 5400 h 21600"/>
                <a:gd name="T24" fmla="*/ 1350 w 21600"/>
                <a:gd name="T25" fmla="*/ 5400 h 21600"/>
                <a:gd name="T26" fmla="*/ 0 w 21600"/>
                <a:gd name="T27" fmla="*/ 5400 h 21600"/>
                <a:gd name="T28" fmla="*/ 0 w 21600"/>
                <a:gd name="T29" fmla="*/ 16200 h 21600"/>
                <a:gd name="T30" fmla="*/ 675 w 21600"/>
                <a:gd name="T31" fmla="*/ 16200 h 21600"/>
                <a:gd name="T32" fmla="*/ 675 w 21600"/>
                <a:gd name="T33" fmla="*/ 5400 h 21600"/>
                <a:gd name="T34" fmla="*/ 0 w 21600"/>
                <a:gd name="T35" fmla="*/ 54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22"/>
            <p:cNvSpPr>
              <a:spLocks noChangeArrowheads="1"/>
            </p:cNvSpPr>
            <p:nvPr/>
          </p:nvSpPr>
          <p:spPr bwMode="auto">
            <a:xfrm>
              <a:off x="226" y="227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544" y="226"/>
              <a:ext cx="136" cy="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WordArt 29"/>
          <p:cNvSpPr>
            <a:spLocks noChangeArrowheads="1" noChangeShapeType="1" noTextEdit="1"/>
          </p:cNvSpPr>
          <p:nvPr/>
        </p:nvSpPr>
        <p:spPr bwMode="auto">
          <a:xfrm>
            <a:off x="2266172" y="2716374"/>
            <a:ext cx="1255713" cy="1223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WordArt 30"/>
          <p:cNvSpPr>
            <a:spLocks noChangeArrowheads="1" noChangeShapeType="1" noTextEdit="1"/>
          </p:cNvSpPr>
          <p:nvPr/>
        </p:nvSpPr>
        <p:spPr bwMode="auto">
          <a:xfrm>
            <a:off x="6095222" y="2721137"/>
            <a:ext cx="1254125" cy="1222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  <a:endParaRPr lang="zh-CN" altLang="en-US" sz="36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Picture 4" descr="121U93314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1" b="17296"/>
          <a:stretch>
            <a:fillRect/>
          </a:stretch>
        </p:blipFill>
        <p:spPr bwMode="auto">
          <a:xfrm>
            <a:off x="7534048" y="2164088"/>
            <a:ext cx="3435226" cy="232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戴上声调帽</a:t>
            </a:r>
          </a:p>
        </p:txBody>
      </p:sp>
      <p:pic>
        <p:nvPicPr>
          <p:cNvPr id="16" name="Picture 3" descr="u=4231503233,871141782&amp;fm=0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2965450"/>
            <a:ext cx="23129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u=4231503233,871141782&amp;fm=0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2965450"/>
            <a:ext cx="23129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u=4231503233,871141782&amp;fm=0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001963"/>
            <a:ext cx="23129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u=4231503233,871141782&amp;fm=0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3001963"/>
            <a:ext cx="23129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7"/>
          <p:cNvGrpSpPr/>
          <p:nvPr/>
        </p:nvGrpSpPr>
        <p:grpSpPr bwMode="auto">
          <a:xfrm>
            <a:off x="1644650" y="1778000"/>
            <a:ext cx="2735263" cy="1990725"/>
            <a:chOff x="0" y="0"/>
            <a:chExt cx="1723" cy="1254"/>
          </a:xfrm>
        </p:grpSpPr>
        <p:pic>
          <p:nvPicPr>
            <p:cNvPr id="21" name="Picture 20" descr="201006161732302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89" t="34592" b="37897"/>
            <a:stretch>
              <a:fillRect/>
            </a:stretch>
          </p:blipFill>
          <p:spPr bwMode="auto">
            <a:xfrm>
              <a:off x="0" y="136"/>
              <a:ext cx="1723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17" y="0"/>
              <a:ext cx="77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﹣</a:t>
              </a:r>
            </a:p>
          </p:txBody>
        </p:sp>
      </p:grpSp>
      <p:grpSp>
        <p:nvGrpSpPr>
          <p:cNvPr id="23" name="Group 10"/>
          <p:cNvGrpSpPr/>
          <p:nvPr/>
        </p:nvGrpSpPr>
        <p:grpSpPr bwMode="auto">
          <a:xfrm>
            <a:off x="3475038" y="1866900"/>
            <a:ext cx="2808287" cy="2170113"/>
            <a:chOff x="0" y="0"/>
            <a:chExt cx="1769" cy="1367"/>
          </a:xfrm>
        </p:grpSpPr>
        <p:pic>
          <p:nvPicPr>
            <p:cNvPr id="24" name="Picture 23" descr="201006161732302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6180"/>
            <a:stretch>
              <a:fillRect/>
            </a:stretch>
          </p:blipFill>
          <p:spPr bwMode="auto">
            <a:xfrm rot="359626">
              <a:off x="0" y="0"/>
              <a:ext cx="1769" cy="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442" y="116"/>
              <a:ext cx="77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ˊ</a:t>
              </a:r>
            </a:p>
          </p:txBody>
        </p:sp>
      </p:grpSp>
      <p:grpSp>
        <p:nvGrpSpPr>
          <p:cNvPr id="26" name="Group 13"/>
          <p:cNvGrpSpPr/>
          <p:nvPr/>
        </p:nvGrpSpPr>
        <p:grpSpPr bwMode="auto">
          <a:xfrm>
            <a:off x="5532438" y="2019300"/>
            <a:ext cx="2735262" cy="1774825"/>
            <a:chOff x="0" y="0"/>
            <a:chExt cx="1723" cy="1118"/>
          </a:xfrm>
        </p:grpSpPr>
        <p:pic>
          <p:nvPicPr>
            <p:cNvPr id="27" name="Picture 26" descr="201006161732302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89" t="34592" b="37897"/>
            <a:stretch>
              <a:fillRect/>
            </a:stretch>
          </p:blipFill>
          <p:spPr bwMode="auto">
            <a:xfrm>
              <a:off x="0" y="0"/>
              <a:ext cx="1723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392" y="29"/>
              <a:ext cx="68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ˇ</a:t>
              </a:r>
            </a:p>
          </p:txBody>
        </p:sp>
      </p:grpSp>
      <p:grpSp>
        <p:nvGrpSpPr>
          <p:cNvPr id="29" name="Group 16"/>
          <p:cNvGrpSpPr/>
          <p:nvPr/>
        </p:nvGrpSpPr>
        <p:grpSpPr bwMode="auto">
          <a:xfrm>
            <a:off x="7332663" y="1922463"/>
            <a:ext cx="2808287" cy="2170112"/>
            <a:chOff x="0" y="0"/>
            <a:chExt cx="1769" cy="1367"/>
          </a:xfrm>
        </p:grpSpPr>
        <p:pic>
          <p:nvPicPr>
            <p:cNvPr id="30" name="Picture 29" descr="201006161732302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6180"/>
            <a:stretch>
              <a:fillRect/>
            </a:stretch>
          </p:blipFill>
          <p:spPr bwMode="auto">
            <a:xfrm rot="359626">
              <a:off x="0" y="0"/>
              <a:ext cx="1769" cy="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487" y="97"/>
              <a:ext cx="589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ˋ</a:t>
              </a:r>
            </a:p>
          </p:txBody>
        </p:sp>
      </p:grp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724150" y="1417638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3" name="Picture 33" descr="20081015134253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1417638"/>
            <a:ext cx="31734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22"/>
          <p:cNvGrpSpPr/>
          <p:nvPr/>
        </p:nvGrpSpPr>
        <p:grpSpPr bwMode="auto">
          <a:xfrm>
            <a:off x="2506663" y="2643188"/>
            <a:ext cx="936625" cy="719137"/>
            <a:chOff x="0" y="0"/>
            <a:chExt cx="590" cy="453"/>
          </a:xfrm>
        </p:grpSpPr>
        <p:sp>
          <p:nvSpPr>
            <p:cNvPr id="35" name="WordArt 8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286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ɑ</a:t>
              </a:r>
              <a:endParaRPr lang="zh-CN" altLang="en-US" sz="3600" b="1" kern="10">
                <a:ln w="9525">
                  <a:solidFill>
                    <a:srgbClr val="000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05" y="0"/>
              <a:ext cx="285" cy="4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o</a:t>
              </a:r>
              <a:endParaRPr lang="zh-CN" altLang="en-US" sz="3600" b="1" kern="10">
                <a:ln w="9525">
                  <a:solidFill>
                    <a:srgbClr val="000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25"/>
          <p:cNvGrpSpPr/>
          <p:nvPr/>
        </p:nvGrpSpPr>
        <p:grpSpPr bwMode="auto">
          <a:xfrm>
            <a:off x="4451350" y="2641600"/>
            <a:ext cx="936625" cy="719138"/>
            <a:chOff x="0" y="0"/>
            <a:chExt cx="590" cy="453"/>
          </a:xfrm>
        </p:grpSpPr>
        <p:sp>
          <p:nvSpPr>
            <p:cNvPr id="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286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ɑ</a:t>
              </a:r>
              <a:endParaRPr lang="zh-CN" altLang="en-US" sz="3600" b="1" kern="10">
                <a:ln w="9525">
                  <a:solidFill>
                    <a:srgbClr val="000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05" y="0"/>
              <a:ext cx="285" cy="4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o</a:t>
              </a:r>
              <a:endParaRPr lang="zh-CN" altLang="en-US" sz="3600" b="1" kern="10">
                <a:ln w="9525">
                  <a:solidFill>
                    <a:srgbClr val="000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28"/>
          <p:cNvGrpSpPr/>
          <p:nvPr/>
        </p:nvGrpSpPr>
        <p:grpSpPr bwMode="auto">
          <a:xfrm>
            <a:off x="8339138" y="2641600"/>
            <a:ext cx="936625" cy="719138"/>
            <a:chOff x="0" y="0"/>
            <a:chExt cx="590" cy="453"/>
          </a:xfrm>
        </p:grpSpPr>
        <p:sp>
          <p:nvSpPr>
            <p:cNvPr id="4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286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ɑ</a:t>
              </a:r>
              <a:endParaRPr lang="zh-CN" altLang="en-US" sz="3600" b="1" kern="10">
                <a:ln w="9525">
                  <a:solidFill>
                    <a:srgbClr val="000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05" y="0"/>
              <a:ext cx="285" cy="4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o</a:t>
              </a:r>
              <a:endParaRPr lang="zh-CN" altLang="en-US" sz="3600" b="1" kern="10">
                <a:ln w="9525">
                  <a:solidFill>
                    <a:srgbClr val="000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31"/>
          <p:cNvGrpSpPr/>
          <p:nvPr/>
        </p:nvGrpSpPr>
        <p:grpSpPr bwMode="auto">
          <a:xfrm>
            <a:off x="6467475" y="2643188"/>
            <a:ext cx="936625" cy="719137"/>
            <a:chOff x="0" y="0"/>
            <a:chExt cx="590" cy="453"/>
          </a:xfrm>
        </p:grpSpPr>
        <p:sp>
          <p:nvSpPr>
            <p:cNvPr id="44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0" y="0"/>
              <a:ext cx="286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ɑ</a:t>
              </a:r>
              <a:endParaRPr lang="zh-CN" altLang="en-US" sz="3600" b="1" kern="10">
                <a:ln w="9525">
                  <a:solidFill>
                    <a:srgbClr val="000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05" y="0"/>
              <a:ext cx="285" cy="4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solidFill>
                      <a:srgbClr val="000000"/>
                    </a:solidFill>
                    <a:round/>
                  </a:ln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o</a:t>
              </a:r>
              <a:endParaRPr lang="zh-CN" altLang="en-US" sz="3600" b="1" kern="10">
                <a:ln w="9525">
                  <a:solidFill>
                    <a:srgbClr val="000000"/>
                  </a:solidFill>
                  <a:round/>
                </a:ln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儿  歌</a:t>
            </a:r>
          </a:p>
        </p:txBody>
      </p:sp>
      <p:sp>
        <p:nvSpPr>
          <p:cNvPr id="46" name="矩形 45"/>
          <p:cNvSpPr>
            <a:spLocks noChangeArrowheads="1"/>
          </p:cNvSpPr>
          <p:nvPr/>
        </p:nvSpPr>
        <p:spPr bwMode="auto">
          <a:xfrm>
            <a:off x="5200650" y="2321305"/>
            <a:ext cx="5310188" cy="3046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āo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āo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，山路凹凸又不平，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áo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áo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，妈妈熬夜真辛苦，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ǎo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ǎo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，我有一件新棉袄，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ào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32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ào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，奥运健儿了不起。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" y="2619375"/>
            <a:ext cx="3889081" cy="3748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3"/>
          <p:cNvGrpSpPr/>
          <p:nvPr/>
        </p:nvGrpSpPr>
        <p:grpSpPr bwMode="auto">
          <a:xfrm>
            <a:off x="3057525" y="2720975"/>
            <a:ext cx="6769100" cy="369888"/>
            <a:chOff x="0" y="0"/>
            <a:chExt cx="4264" cy="23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2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2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9" name="Picture 6" descr="h2">
            <a:hlinkClick r:id="" action="ppaction://noaction">
              <a:snd r:embed="rId3" name="XPY15_06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228850"/>
            <a:ext cx="187483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h1">
            <a:hlinkClick r:id="" action="ppaction://noaction">
              <a:snd r:embed="rId3" name="XPY15_06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800225"/>
            <a:ext cx="17589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210050" y="3186113"/>
            <a:ext cx="266541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15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</a:t>
            </a:r>
            <a:r>
              <a:rPr lang="en-US" altLang="zh-CN" sz="15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</a:p>
        </p:txBody>
      </p:sp>
      <p:pic>
        <p:nvPicPr>
          <p:cNvPr id="12" name="Picture 11" descr="h1">
            <a:hlinkClick r:id="" action="ppaction://noaction">
              <a:snd r:embed="rId3" name="XPY15_06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2443163"/>
            <a:ext cx="14065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戴上声调帽</a:t>
            </a:r>
          </a:p>
        </p:txBody>
      </p:sp>
      <p:pic>
        <p:nvPicPr>
          <p:cNvPr id="13" name="Picture 3" descr="u=4231503233,871141782&amp;fm=0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3108325"/>
            <a:ext cx="23129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u=4231503233,871141782&amp;fm=0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08325"/>
            <a:ext cx="23129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u=4231503233,871141782&amp;fm=0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144838"/>
            <a:ext cx="2312988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u=4231503233,871141782&amp;fm=0&amp;g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3144838"/>
            <a:ext cx="23129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7"/>
          <p:cNvGrpSpPr/>
          <p:nvPr/>
        </p:nvGrpSpPr>
        <p:grpSpPr bwMode="auto">
          <a:xfrm>
            <a:off x="1558925" y="1920875"/>
            <a:ext cx="2735263" cy="1990725"/>
            <a:chOff x="0" y="0"/>
            <a:chExt cx="1723" cy="1254"/>
          </a:xfrm>
        </p:grpSpPr>
        <p:pic>
          <p:nvPicPr>
            <p:cNvPr id="18" name="Picture 20" descr="201006161732302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89" t="34592" b="37897"/>
            <a:stretch>
              <a:fillRect/>
            </a:stretch>
          </p:blipFill>
          <p:spPr bwMode="auto">
            <a:xfrm>
              <a:off x="0" y="136"/>
              <a:ext cx="1723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17" y="0"/>
              <a:ext cx="77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﹣</a:t>
              </a:r>
            </a:p>
          </p:txBody>
        </p:sp>
      </p:grpSp>
      <p:grpSp>
        <p:nvGrpSpPr>
          <p:cNvPr id="20" name="Group 10"/>
          <p:cNvGrpSpPr/>
          <p:nvPr/>
        </p:nvGrpSpPr>
        <p:grpSpPr bwMode="auto">
          <a:xfrm>
            <a:off x="3389313" y="2009775"/>
            <a:ext cx="2808287" cy="2170113"/>
            <a:chOff x="0" y="0"/>
            <a:chExt cx="1769" cy="1367"/>
          </a:xfrm>
        </p:grpSpPr>
        <p:pic>
          <p:nvPicPr>
            <p:cNvPr id="21" name="Picture 23" descr="201006161732302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6180"/>
            <a:stretch>
              <a:fillRect/>
            </a:stretch>
          </p:blipFill>
          <p:spPr bwMode="auto">
            <a:xfrm rot="359626">
              <a:off x="0" y="0"/>
              <a:ext cx="1769" cy="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442" y="116"/>
              <a:ext cx="771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ˊ</a:t>
              </a:r>
            </a:p>
          </p:txBody>
        </p:sp>
      </p:grpSp>
      <p:grpSp>
        <p:nvGrpSpPr>
          <p:cNvPr id="23" name="Group 13"/>
          <p:cNvGrpSpPr/>
          <p:nvPr/>
        </p:nvGrpSpPr>
        <p:grpSpPr bwMode="auto">
          <a:xfrm>
            <a:off x="5446713" y="2162175"/>
            <a:ext cx="2735262" cy="1774825"/>
            <a:chOff x="0" y="0"/>
            <a:chExt cx="1723" cy="1118"/>
          </a:xfrm>
        </p:grpSpPr>
        <p:pic>
          <p:nvPicPr>
            <p:cNvPr id="24" name="Picture 26" descr="201006161732302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89" t="34592" b="37897"/>
            <a:stretch>
              <a:fillRect/>
            </a:stretch>
          </p:blipFill>
          <p:spPr bwMode="auto">
            <a:xfrm>
              <a:off x="0" y="0"/>
              <a:ext cx="1723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392" y="29"/>
              <a:ext cx="680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ˇ</a:t>
              </a:r>
            </a:p>
          </p:txBody>
        </p:sp>
      </p:grpSp>
      <p:grpSp>
        <p:nvGrpSpPr>
          <p:cNvPr id="26" name="Group 16"/>
          <p:cNvGrpSpPr/>
          <p:nvPr/>
        </p:nvGrpSpPr>
        <p:grpSpPr bwMode="auto">
          <a:xfrm>
            <a:off x="7246938" y="2065338"/>
            <a:ext cx="2808287" cy="2170112"/>
            <a:chOff x="0" y="0"/>
            <a:chExt cx="1769" cy="1367"/>
          </a:xfrm>
        </p:grpSpPr>
        <p:pic>
          <p:nvPicPr>
            <p:cNvPr id="27" name="Picture 29" descr="201006161732302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66180"/>
            <a:stretch>
              <a:fillRect/>
            </a:stretch>
          </p:blipFill>
          <p:spPr bwMode="auto">
            <a:xfrm rot="359626">
              <a:off x="0" y="0"/>
              <a:ext cx="1769" cy="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487" y="97"/>
              <a:ext cx="589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80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ˋ</a:t>
              </a:r>
            </a:p>
          </p:txBody>
        </p:sp>
      </p:grpSp>
      <p:pic>
        <p:nvPicPr>
          <p:cNvPr id="29" name="Picture 33" descr="200810151342539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1560513"/>
            <a:ext cx="31734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WordArt 8"/>
          <p:cNvSpPr>
            <a:spLocks noChangeArrowheads="1" noChangeShapeType="1" noTextEdit="1"/>
          </p:cNvSpPr>
          <p:nvPr/>
        </p:nvSpPr>
        <p:spPr bwMode="auto">
          <a:xfrm>
            <a:off x="2420938" y="2714625"/>
            <a:ext cx="95567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9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ou</a:t>
            </a:r>
            <a:endParaRPr lang="zh-CN" altLang="en-US" sz="9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WordArt 8"/>
          <p:cNvSpPr>
            <a:spLocks noChangeArrowheads="1" noChangeShapeType="1" noTextEdit="1"/>
          </p:cNvSpPr>
          <p:nvPr/>
        </p:nvSpPr>
        <p:spPr bwMode="auto">
          <a:xfrm>
            <a:off x="4376738" y="2714625"/>
            <a:ext cx="95567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9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ou</a:t>
            </a:r>
            <a:endParaRPr lang="zh-CN" altLang="en-US" sz="9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WordArt 8"/>
          <p:cNvSpPr>
            <a:spLocks noChangeArrowheads="1" noChangeShapeType="1" noTextEdit="1"/>
          </p:cNvSpPr>
          <p:nvPr/>
        </p:nvSpPr>
        <p:spPr bwMode="auto">
          <a:xfrm>
            <a:off x="6376988" y="2714625"/>
            <a:ext cx="955675" cy="7191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9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ou</a:t>
            </a:r>
            <a:endParaRPr lang="zh-CN" altLang="en-US" sz="9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WordArt 8"/>
          <p:cNvSpPr>
            <a:spLocks noChangeArrowheads="1" noChangeShapeType="1" noTextEdit="1"/>
          </p:cNvSpPr>
          <p:nvPr/>
        </p:nvSpPr>
        <p:spPr bwMode="auto">
          <a:xfrm>
            <a:off x="8305800" y="2719388"/>
            <a:ext cx="955675" cy="719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9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ou</a:t>
            </a:r>
            <a:endParaRPr lang="zh-CN" altLang="en-US" sz="9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8691563" y="1882776"/>
            <a:ext cx="1816100" cy="14462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88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</a:t>
            </a:r>
            <a:r>
              <a:rPr lang="en-US" sz="8800" dirty="0" err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òu</a:t>
            </a:r>
            <a:endParaRPr lang="en-US" sz="8800" dirty="0">
              <a:solidFill>
                <a:srgbClr val="FF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4852987" y="1882776"/>
            <a:ext cx="1441420" cy="14465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8800" dirty="0" err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ǒu</a:t>
            </a:r>
            <a:endParaRPr lang="en-US" sz="8800" dirty="0">
              <a:solidFill>
                <a:srgbClr val="FF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6943725" y="2005013"/>
            <a:ext cx="1838965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7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</a:t>
            </a:r>
            <a:r>
              <a:rPr lang="en-US" sz="8000" dirty="0" err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ǒu</a:t>
            </a:r>
            <a:endParaRPr lang="en-US" sz="8000" dirty="0">
              <a:solidFill>
                <a:srgbClr val="FF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7086599" y="3333751"/>
            <a:ext cx="3533776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8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狗    肉</a:t>
            </a:r>
            <a:endParaRPr lang="en-US" sz="8800" dirty="0">
              <a:solidFill>
                <a:srgbClr val="FF33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961800"/>
            <a:ext cx="3533776" cy="3405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宽屏</PresentationFormat>
  <Paragraphs>119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Arial</vt:lpstr>
      <vt:lpstr>微软雅黑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28</cp:revision>
  <dcterms:created xsi:type="dcterms:W3CDTF">2020-08-23T12:08:00Z</dcterms:created>
  <dcterms:modified xsi:type="dcterms:W3CDTF">2023-01-10T05:23:54Z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25C7ACBB5B9841F8947D69426D986F41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