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media/media1.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7"/>
  </p:notesMasterIdLst>
  <p:handoutMasterIdLst>
    <p:handoutMasterId r:id="rId28"/>
  </p:handoutMasterIdLst>
  <p:sldIdLst>
    <p:sldId id="7197" r:id="rId2"/>
    <p:sldId id="2852" r:id="rId3"/>
    <p:sldId id="7196" r:id="rId4"/>
    <p:sldId id="2890" r:id="rId5"/>
    <p:sldId id="3560" r:id="rId6"/>
    <p:sldId id="2884" r:id="rId7"/>
    <p:sldId id="2888" r:id="rId8"/>
    <p:sldId id="7222" r:id="rId9"/>
    <p:sldId id="2891" r:id="rId10"/>
    <p:sldId id="1229" r:id="rId11"/>
    <p:sldId id="3091" r:id="rId12"/>
    <p:sldId id="3224" r:id="rId13"/>
    <p:sldId id="3481" r:id="rId14"/>
    <p:sldId id="7223" r:id="rId15"/>
    <p:sldId id="2544" r:id="rId16"/>
    <p:sldId id="2892" r:id="rId17"/>
    <p:sldId id="3161" r:id="rId18"/>
    <p:sldId id="1284" r:id="rId19"/>
    <p:sldId id="2551" r:id="rId20"/>
    <p:sldId id="7224" r:id="rId21"/>
    <p:sldId id="3162" r:id="rId22"/>
    <p:sldId id="2552" r:id="rId23"/>
    <p:sldId id="2894" r:id="rId24"/>
    <p:sldId id="3163" r:id="rId25"/>
    <p:sldId id="7225" r:id="rId26"/>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p15:clr>
            <a:srgbClr val="A4A3A4"/>
          </p15:clr>
        </p15:guide>
        <p15:guide id="2" pos="4025">
          <p15:clr>
            <a:srgbClr val="A4A3A4"/>
          </p15:clr>
        </p15:guide>
        <p15:guide id="3" pos="598">
          <p15:clr>
            <a:srgbClr val="A4A3A4"/>
          </p15:clr>
        </p15:guide>
        <p15:guide id="4" orient="horz" pos="4192">
          <p15:clr>
            <a:srgbClr val="A4A3A4"/>
          </p15:clr>
        </p15:guide>
        <p15:guide id="5" pos="7466">
          <p15:clr>
            <a:srgbClr val="A4A3A4"/>
          </p15:clr>
        </p15:guide>
        <p15:guide id="6" pos="689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B4B"/>
    <a:srgbClr val="FA7C72"/>
    <a:srgbClr val="FE4C48"/>
    <a:srgbClr val="FA897B"/>
    <a:srgbClr val="FFFFFF"/>
    <a:srgbClr val="FC8378"/>
    <a:srgbClr val="FF3541"/>
    <a:srgbClr val="FF3843"/>
    <a:srgbClr val="6763B6"/>
    <a:srgbClr val="FEF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5316" autoAdjust="0"/>
  </p:normalViewPr>
  <p:slideViewPr>
    <p:cSldViewPr>
      <p:cViewPr varScale="1">
        <p:scale>
          <a:sx n="104" d="100"/>
          <a:sy n="104" d="100"/>
        </p:scale>
        <p:origin x="672" y="108"/>
      </p:cViewPr>
      <p:guideLst>
        <p:guide orient="horz" pos="328"/>
        <p:guide pos="4025"/>
        <p:guide pos="598"/>
        <p:guide orient="horz" pos="4192"/>
        <p:guide pos="7466"/>
        <p:guide pos="6893"/>
      </p:guideLst>
    </p:cSldViewPr>
  </p:slideViewPr>
  <p:outlineViewPr>
    <p:cViewPr>
      <p:scale>
        <a:sx n="100" d="100"/>
        <a:sy n="100" d="100"/>
      </p:scale>
      <p:origin x="0" y="0"/>
    </p:cViewPr>
    <p:sldLst>
      <p:sld r:id="rId1" collapse="1"/>
      <p:sld r:id="rId2" collapse="1"/>
      <p:sld r:id="rId3" collapse="1"/>
    </p:sldLst>
  </p:outlineViewPr>
  <p:notesTextViewPr>
    <p:cViewPr>
      <p:scale>
        <a:sx n="1" d="1"/>
        <a:sy n="1" d="1"/>
      </p:scale>
      <p:origin x="0" y="0"/>
    </p:cViewPr>
  </p:notesTextViewPr>
  <p:sorterViewPr>
    <p:cViewPr varScale="1">
      <p:scale>
        <a:sx n="1" d="1"/>
        <a:sy n="1" d="1"/>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2.xml"/><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E4-4D8A-9635-383A7C02A3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E4-4D8A-9635-383A7C02A30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5E4-4D8A-9635-383A7C02A30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5E4-4D8A-9635-383A7C02A301}"/>
              </c:ext>
            </c:extLst>
          </c:dPt>
          <c:val>
            <c:numRef>
              <c:f>Sheet1!$B$2:$B$5</c:f>
              <c:numCache>
                <c:formatCode>General</c:formatCode>
                <c:ptCount val="4"/>
                <c:pt idx="0">
                  <c:v>4.3</c:v>
                </c:pt>
                <c:pt idx="1">
                  <c:v>5.6</c:v>
                </c:pt>
                <c:pt idx="2">
                  <c:v>3.8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8-05E4-4D8A-9635-383A7C02A3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xiaomeihaoti" panose="02010601030101010101" pitchFamily="2" charset="-122"/>
          <a:ea typeface="xiaomeihaoti" panose="02010601030101010101" pitchFamily="2" charset="-122"/>
          <a:cs typeface="+mn-ea"/>
          <a:sym typeface="xiaomeihaoti" panose="02010601030101010101" pitchFamily="2"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BB3-4001-857B-B0D629B5830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BB3-4001-857B-B0D629B5830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BB3-4001-857B-B0D629B5830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B3-4001-857B-B0D629B5830D}"/>
              </c:ext>
            </c:extLst>
          </c:dPt>
          <c:val>
            <c:numRef>
              <c:f>Sheet1!$B$2:$B$5</c:f>
              <c:numCache>
                <c:formatCode>General</c:formatCode>
                <c:ptCount val="4"/>
                <c:pt idx="0">
                  <c:v>3.3</c:v>
                </c:pt>
                <c:pt idx="1">
                  <c:v>4.8</c:v>
                </c:pt>
                <c:pt idx="2">
                  <c:v>3.8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8-BBB3-4001-857B-B0D629B583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xiaomeihaoti" panose="02010601030101010101" pitchFamily="2" charset="-122"/>
          <a:ea typeface="xiaomeihaoti" panose="02010601030101010101" pitchFamily="2" charset="-122"/>
          <a:cs typeface="+mn-ea"/>
          <a:sym typeface="xiaomeihaoti" panose="02010601030101010101" pitchFamily="2"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2021/5/28 Friday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2021/5/28 Friday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xfrm>
            <a:off x="684213" y="1141413"/>
            <a:ext cx="5486400" cy="3086100"/>
          </a:xfrm>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zh-CN" altLang="en-US"/>
          </a:p>
        </p:txBody>
      </p:sp>
      <p:sp>
        <p:nvSpPr>
          <p:cNvPr id="37892"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F072CDB6-E1FA-46ED-B4B9-DDF96359B0CB}" type="slidenum">
              <a:rPr lang="zh-CN" altLang="en-US">
                <a:latin typeface="Arial" panose="020B0604020202020204" pitchFamily="34" charset="0"/>
                <a:ea typeface="微软雅黑" panose="020B0503020204020204" charset="-122"/>
              </a:rPr>
              <a:t>15</a:t>
            </a:fld>
            <a:endParaRPr lang="zh-CN" altLang="en-US" dirty="0">
              <a:latin typeface="Arial" panose="020B0604020202020204" pitchFamily="34" charset="0"/>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24</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C3F3CA-0E75-4C5B-80B0-09A0D833FAE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2021/5/28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2021/5/28 Friday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p:spPr>
        <p:txBody>
          <a:bodyPr anchor="b"/>
          <a:lstStyle>
            <a:lvl1pPr algn="ctr">
              <a:defRPr sz="6330"/>
            </a:lvl1pPr>
          </a:lstStyle>
          <a:p>
            <a:r>
              <a:rPr lang="zh-CN" altLang="en-US" dirty="0"/>
              <a:t>单击此处编辑母版标题样式</a:t>
            </a:r>
          </a:p>
        </p:txBody>
      </p:sp>
      <p:sp>
        <p:nvSpPr>
          <p:cNvPr id="3" name="副标题 2"/>
          <p:cNvSpPr>
            <a:spLocks noGrp="1"/>
          </p:cNvSpPr>
          <p:nvPr>
            <p:ph type="subTitle" idx="1"/>
          </p:nvPr>
        </p:nvSpPr>
        <p:spPr>
          <a:xfrm>
            <a:off x="1607344" y="3798816"/>
            <a:ext cx="9644063" cy="1746216"/>
          </a:xfrm>
        </p:spPr>
        <p:txBody>
          <a:bodyPr/>
          <a:lstStyle>
            <a:lvl1pPr marL="0" indent="0" algn="ctr">
              <a:buNone/>
              <a:defRPr sz="253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6990" indent="0" algn="ctr">
              <a:buNone/>
              <a:defRPr sz="1685"/>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DA2CC75-8280-4D50-8556-C2874ADEF926}" type="datetimeFigureOut">
              <a:rPr lang="zh-CN" altLang="en-US" smtClean="0"/>
              <a:t>2021/5/28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t>2021/5/28 Friday</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7"/>
          <a:stretch>
            <a:fillRect/>
          </a:stretch>
        </p:blipFill>
        <p:spPr>
          <a:xfrm>
            <a:off x="-4834" y="-1"/>
            <a:ext cx="12863584" cy="723661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xml"/><Relationship Id="rId5" Type="http://schemas.openxmlformats.org/officeDocument/2006/relationships/tags" Target="../tags/tag5.xml"/><Relationship Id="rId15" Type="http://schemas.openxmlformats.org/officeDocument/2006/relationships/image" Target="../media/image6.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03" y="-56083"/>
            <a:ext cx="12978880" cy="723265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0324" y="271478"/>
            <a:ext cx="1806758" cy="1969402"/>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243" y="1876305"/>
            <a:ext cx="589809" cy="729149"/>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t="81110"/>
          <a:stretch>
            <a:fillRect/>
          </a:stretch>
        </p:blipFill>
        <p:spPr>
          <a:xfrm>
            <a:off x="-319044" y="3572974"/>
            <a:ext cx="13177794" cy="3734201"/>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417" y="3191409"/>
            <a:ext cx="5400600" cy="4673388"/>
          </a:xfrm>
          <a:prstGeom prst="rect">
            <a:avLst/>
          </a:prstGeom>
        </p:spPr>
      </p:pic>
      <p:sp>
        <p:nvSpPr>
          <p:cNvPr id="12" name="文本框 11"/>
          <p:cNvSpPr txBox="1"/>
          <p:nvPr/>
        </p:nvSpPr>
        <p:spPr>
          <a:xfrm rot="20880882">
            <a:off x="4565568" y="1017075"/>
            <a:ext cx="1992983" cy="2215991"/>
          </a:xfrm>
          <a:prstGeom prst="rect">
            <a:avLst/>
          </a:prstGeom>
          <a:noFill/>
        </p:spPr>
        <p:txBody>
          <a:bodyPr wrap="square" rtlCol="0">
            <a:spAutoFit/>
          </a:bodyPr>
          <a:lstStyle/>
          <a:p>
            <a:r>
              <a:rPr lang="zh-CN" altLang="en-US" sz="13800" dirty="0">
                <a:pattFill prst="trellis">
                  <a:fgClr>
                    <a:srgbClr val="FF4B4B"/>
                  </a:fgClr>
                  <a:bgClr>
                    <a:schemeClr val="bg1"/>
                  </a:bgClr>
                </a:pattFill>
                <a:effectLst>
                  <a:outerShdw blurRad="50800" dist="38100" dir="2700000" algn="tl" rotWithShape="0">
                    <a:prstClr val="black">
                      <a:alpha val="20000"/>
                    </a:prstClr>
                  </a:outerShdw>
                </a:effectLst>
                <a:latin typeface="百变马丁" panose="02010601030101010101" pitchFamily="2" charset="-122"/>
                <a:ea typeface="百变马丁" panose="02010601030101010101" pitchFamily="2" charset="-122"/>
              </a:rPr>
              <a:t>亲</a:t>
            </a:r>
          </a:p>
        </p:txBody>
      </p:sp>
      <p:sp>
        <p:nvSpPr>
          <p:cNvPr id="14" name="文本框 13"/>
          <p:cNvSpPr txBox="1"/>
          <p:nvPr/>
        </p:nvSpPr>
        <p:spPr>
          <a:xfrm>
            <a:off x="5792624" y="736005"/>
            <a:ext cx="1992983" cy="1862048"/>
          </a:xfrm>
          <a:prstGeom prst="rect">
            <a:avLst/>
          </a:prstGeom>
          <a:noFill/>
        </p:spPr>
        <p:txBody>
          <a:bodyPr wrap="square" rtlCol="0">
            <a:spAutoFit/>
          </a:bodyPr>
          <a:lstStyle/>
          <a:p>
            <a:r>
              <a:rPr lang="zh-CN" altLang="en-US" sz="11500" dirty="0">
                <a:pattFill prst="trellis">
                  <a:fgClr>
                    <a:srgbClr val="FF4B4B"/>
                  </a:fgClr>
                  <a:bgClr>
                    <a:prstClr val="white"/>
                  </a:bgClr>
                </a:pattFill>
                <a:latin typeface="百变马丁" panose="02010601030101010101" pitchFamily="2" charset="-122"/>
                <a:ea typeface="百变马丁" panose="02010601030101010101" pitchFamily="2" charset="-122"/>
              </a:rPr>
              <a:t>子</a:t>
            </a:r>
          </a:p>
        </p:txBody>
      </p:sp>
      <p:sp>
        <p:nvSpPr>
          <p:cNvPr id="17" name="文本框 16"/>
          <p:cNvSpPr txBox="1"/>
          <p:nvPr/>
        </p:nvSpPr>
        <p:spPr>
          <a:xfrm>
            <a:off x="6766916" y="1446865"/>
            <a:ext cx="1992983" cy="1862048"/>
          </a:xfrm>
          <a:prstGeom prst="rect">
            <a:avLst/>
          </a:prstGeom>
          <a:noFill/>
        </p:spPr>
        <p:txBody>
          <a:bodyPr wrap="square" rtlCol="0">
            <a:spAutoFit/>
          </a:bodyPr>
          <a:lstStyle/>
          <a:p>
            <a:r>
              <a:rPr lang="zh-CN" altLang="en-US" sz="11500" dirty="0">
                <a:pattFill prst="trellis">
                  <a:fgClr>
                    <a:srgbClr val="FF4B4B"/>
                  </a:fgClr>
                  <a:bgClr>
                    <a:schemeClr val="bg1"/>
                  </a:bgClr>
                </a:pattFill>
                <a:effectLst>
                  <a:outerShdw blurRad="50800" dist="38100" dir="2700000" algn="tl" rotWithShape="0">
                    <a:prstClr val="black">
                      <a:alpha val="20000"/>
                    </a:prstClr>
                  </a:outerShdw>
                </a:effectLst>
                <a:latin typeface="百变马丁" panose="02010601030101010101" pitchFamily="2" charset="-122"/>
                <a:ea typeface="百变马丁" panose="02010601030101010101" pitchFamily="2" charset="-122"/>
              </a:rPr>
              <a:t>运</a:t>
            </a:r>
          </a:p>
        </p:txBody>
      </p:sp>
      <p:sp>
        <p:nvSpPr>
          <p:cNvPr id="19" name="文本框 18"/>
          <p:cNvSpPr txBox="1"/>
          <p:nvPr/>
        </p:nvSpPr>
        <p:spPr>
          <a:xfrm>
            <a:off x="7993972" y="766773"/>
            <a:ext cx="1992983" cy="2215991"/>
          </a:xfrm>
          <a:prstGeom prst="rect">
            <a:avLst/>
          </a:prstGeom>
          <a:noFill/>
        </p:spPr>
        <p:txBody>
          <a:bodyPr wrap="square" rtlCol="0">
            <a:spAutoFit/>
          </a:bodyPr>
          <a:lstStyle/>
          <a:p>
            <a:r>
              <a:rPr lang="zh-CN" altLang="en-US" sz="13800" dirty="0">
                <a:pattFill prst="trellis">
                  <a:fgClr>
                    <a:srgbClr val="FF4B4B"/>
                  </a:fgClr>
                  <a:bgClr>
                    <a:schemeClr val="bg1"/>
                  </a:bgClr>
                </a:pattFill>
                <a:effectLst>
                  <a:outerShdw blurRad="50800" dist="38100" dir="2700000" algn="tl" rotWithShape="0">
                    <a:prstClr val="black">
                      <a:alpha val="20000"/>
                    </a:prstClr>
                  </a:outerShdw>
                </a:effectLst>
                <a:latin typeface="百变马丁" panose="02010601030101010101" pitchFamily="2" charset="-122"/>
                <a:ea typeface="百变马丁" panose="02010601030101010101" pitchFamily="2" charset="-122"/>
              </a:rPr>
              <a:t>动</a:t>
            </a:r>
          </a:p>
        </p:txBody>
      </p:sp>
      <p:sp>
        <p:nvSpPr>
          <p:cNvPr id="20" name="文本框 19"/>
          <p:cNvSpPr txBox="1"/>
          <p:nvPr/>
        </p:nvSpPr>
        <p:spPr>
          <a:xfrm>
            <a:off x="9692976" y="1044760"/>
            <a:ext cx="1992983" cy="1862048"/>
          </a:xfrm>
          <a:prstGeom prst="rect">
            <a:avLst/>
          </a:prstGeom>
          <a:noFill/>
        </p:spPr>
        <p:txBody>
          <a:bodyPr wrap="square" rtlCol="0">
            <a:spAutoFit/>
          </a:bodyPr>
          <a:lstStyle/>
          <a:p>
            <a:r>
              <a:rPr lang="zh-CN" altLang="en-US" sz="11500" dirty="0">
                <a:pattFill prst="trellis">
                  <a:fgClr>
                    <a:srgbClr val="FF4B4B"/>
                  </a:fgClr>
                  <a:bgClr>
                    <a:schemeClr val="bg1"/>
                  </a:bgClr>
                </a:pattFill>
                <a:effectLst>
                  <a:outerShdw blurRad="50800" dist="38100" dir="2700000" algn="tl" rotWithShape="0">
                    <a:prstClr val="black">
                      <a:alpha val="20000"/>
                    </a:prstClr>
                  </a:outerShdw>
                </a:effectLst>
                <a:latin typeface="百变马丁" panose="02010601030101010101" pitchFamily="2" charset="-122"/>
                <a:ea typeface="百变马丁" panose="02010601030101010101" pitchFamily="2" charset="-122"/>
              </a:rPr>
              <a:t>会</a:t>
            </a:r>
          </a:p>
        </p:txBody>
      </p:sp>
      <p:sp>
        <p:nvSpPr>
          <p:cNvPr id="22" name="文本框 21"/>
          <p:cNvSpPr txBox="1"/>
          <p:nvPr/>
        </p:nvSpPr>
        <p:spPr>
          <a:xfrm rot="21186906">
            <a:off x="7057934" y="2800074"/>
            <a:ext cx="3321500" cy="769441"/>
          </a:xfrm>
          <a:prstGeom prst="rect">
            <a:avLst/>
          </a:prstGeom>
          <a:noFill/>
        </p:spPr>
        <p:txBody>
          <a:bodyPr wrap="square" rtlCol="0">
            <a:spAutoFit/>
          </a:bodyPr>
          <a:lstStyle/>
          <a:p>
            <a:pPr algn="dist"/>
            <a:r>
              <a:rPr lang="en-US" altLang="zh-CN" sz="4400" dirty="0">
                <a:solidFill>
                  <a:srgbClr val="FF4B4B"/>
                </a:solidFill>
                <a:latin typeface="百变马丁" panose="02010601030101010101" pitchFamily="2" charset="-122"/>
                <a:ea typeface="百变马丁" panose="02010601030101010101" pitchFamily="2" charset="-122"/>
              </a:rPr>
              <a:t>happy</a:t>
            </a:r>
            <a:endParaRPr lang="zh-CN" altLang="en-US" sz="4400" dirty="0">
              <a:solidFill>
                <a:srgbClr val="FF4B4B"/>
              </a:solidFill>
              <a:latin typeface="百变马丁" panose="02010601030101010101" pitchFamily="2" charset="-122"/>
              <a:ea typeface="百变马丁" panose="02010601030101010101" pitchFamily="2" charset="-122"/>
            </a:endParaRPr>
          </a:p>
        </p:txBody>
      </p:sp>
      <p:pic>
        <p:nvPicPr>
          <p:cNvPr id="7" name="图片 6"/>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14361" y="2678694"/>
            <a:ext cx="2809185" cy="1983844"/>
          </a:xfrm>
          <a:prstGeom prst="rect">
            <a:avLst/>
          </a:prstGeom>
        </p:spPr>
      </p:pic>
      <p:sp>
        <p:nvSpPr>
          <p:cNvPr id="23" name="文本框 22"/>
          <p:cNvSpPr txBox="1"/>
          <p:nvPr/>
        </p:nvSpPr>
        <p:spPr>
          <a:xfrm>
            <a:off x="6390337" y="4306224"/>
            <a:ext cx="4094624" cy="645160"/>
          </a:xfrm>
          <a:prstGeom prst="rect">
            <a:avLst/>
          </a:prstGeom>
          <a:noFill/>
        </p:spPr>
        <p:txBody>
          <a:bodyPr wrap="square" rtlCol="0">
            <a:spAutoFit/>
          </a:bodyPr>
          <a:lstStyle/>
          <a:p>
            <a:r>
              <a:rPr lang="zh-CN" altLang="en-US" sz="3600" dirty="0">
                <a:pattFill prst="pct80">
                  <a:fgClr>
                    <a:srgbClr val="FF4B4B"/>
                  </a:fgClr>
                  <a:bgClr>
                    <a:prstClr val="white"/>
                  </a:bgClr>
                </a:pattFill>
                <a:latin typeface="百变马丁" panose="02010601030101010101" pitchFamily="2" charset="-122"/>
                <a:ea typeface="百变马丁" panose="02010601030101010101" pitchFamily="2" charset="-122"/>
              </a:rPr>
              <a:t>策划人：小Q办公</a:t>
            </a:r>
          </a:p>
        </p:txBody>
      </p:sp>
      <p:pic>
        <p:nvPicPr>
          <p:cNvPr id="2" name="pd-5b76727a88459520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103" y="-214903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3000"/>
                            </p:stCondLst>
                            <p:childTnLst>
                              <p:par>
                                <p:cTn id="24" presetID="21" presetClass="entr" presetSubtype="1"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750"/>
                                        <p:tgtEl>
                                          <p:spTgt spid="21"/>
                                        </p:tgtEl>
                                      </p:cBhvr>
                                    </p:animEffect>
                                  </p:childTnLst>
                                </p:cTn>
                              </p:par>
                            </p:childTnLst>
                          </p:cTn>
                        </p:par>
                        <p:par>
                          <p:cTn id="27" fill="hold">
                            <p:stCondLst>
                              <p:cond delay="4000"/>
                            </p:stCondLst>
                            <p:childTnLst>
                              <p:par>
                                <p:cTn id="28" presetID="47"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50"/>
                                        <p:tgtEl>
                                          <p:spTgt spid="14"/>
                                        </p:tgtEl>
                                      </p:cBhvr>
                                    </p:animEffect>
                                    <p:anim calcmode="lin" valueType="num">
                                      <p:cBhvr>
                                        <p:cTn id="31" dur="750" fill="hold"/>
                                        <p:tgtEl>
                                          <p:spTgt spid="14"/>
                                        </p:tgtEl>
                                        <p:attrNameLst>
                                          <p:attrName>ppt_x</p:attrName>
                                        </p:attrNameLst>
                                      </p:cBhvr>
                                      <p:tavLst>
                                        <p:tav tm="0">
                                          <p:val>
                                            <p:strVal val="#ppt_x"/>
                                          </p:val>
                                        </p:tav>
                                        <p:tav tm="100000">
                                          <p:val>
                                            <p:strVal val="#ppt_x"/>
                                          </p:val>
                                        </p:tav>
                                      </p:tavLst>
                                    </p:anim>
                                    <p:anim calcmode="lin" valueType="num">
                                      <p:cBhvr>
                                        <p:cTn id="32" dur="75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750"/>
                                        <p:tgtEl>
                                          <p:spTgt spid="17"/>
                                        </p:tgtEl>
                                      </p:cBhvr>
                                    </p:animEffect>
                                    <p:anim calcmode="lin" valueType="num">
                                      <p:cBhvr>
                                        <p:cTn id="37" dur="750" fill="hold"/>
                                        <p:tgtEl>
                                          <p:spTgt spid="17"/>
                                        </p:tgtEl>
                                        <p:attrNameLst>
                                          <p:attrName>ppt_x</p:attrName>
                                        </p:attrNameLst>
                                      </p:cBhvr>
                                      <p:tavLst>
                                        <p:tav tm="0">
                                          <p:val>
                                            <p:strVal val="#ppt_x"/>
                                          </p:val>
                                        </p:tav>
                                        <p:tav tm="100000">
                                          <p:val>
                                            <p:strVal val="#ppt_x"/>
                                          </p:val>
                                        </p:tav>
                                      </p:tavLst>
                                    </p:anim>
                                    <p:anim calcmode="lin" valueType="num">
                                      <p:cBhvr>
                                        <p:cTn id="38" dur="750" fill="hold"/>
                                        <p:tgtEl>
                                          <p:spTgt spid="17"/>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7"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750"/>
                                        <p:tgtEl>
                                          <p:spTgt spid="19"/>
                                        </p:tgtEl>
                                      </p:cBhvr>
                                    </p:animEffect>
                                    <p:anim calcmode="lin" valueType="num">
                                      <p:cBhvr>
                                        <p:cTn id="43" dur="750" fill="hold"/>
                                        <p:tgtEl>
                                          <p:spTgt spid="19"/>
                                        </p:tgtEl>
                                        <p:attrNameLst>
                                          <p:attrName>ppt_x</p:attrName>
                                        </p:attrNameLst>
                                      </p:cBhvr>
                                      <p:tavLst>
                                        <p:tav tm="0">
                                          <p:val>
                                            <p:strVal val="#ppt_x"/>
                                          </p:val>
                                        </p:tav>
                                        <p:tav tm="100000">
                                          <p:val>
                                            <p:strVal val="#ppt_x"/>
                                          </p:val>
                                        </p:tav>
                                      </p:tavLst>
                                    </p:anim>
                                    <p:anim calcmode="lin" valueType="num">
                                      <p:cBhvr>
                                        <p:cTn id="44" dur="75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47"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750"/>
                                        <p:tgtEl>
                                          <p:spTgt spid="20"/>
                                        </p:tgtEl>
                                      </p:cBhvr>
                                    </p:animEffect>
                                    <p:anim calcmode="lin" valueType="num">
                                      <p:cBhvr>
                                        <p:cTn id="49" dur="750" fill="hold"/>
                                        <p:tgtEl>
                                          <p:spTgt spid="20"/>
                                        </p:tgtEl>
                                        <p:attrNameLst>
                                          <p:attrName>ppt_x</p:attrName>
                                        </p:attrNameLst>
                                      </p:cBhvr>
                                      <p:tavLst>
                                        <p:tav tm="0">
                                          <p:val>
                                            <p:strVal val="#ppt_x"/>
                                          </p:val>
                                        </p:tav>
                                        <p:tav tm="100000">
                                          <p:val>
                                            <p:strVal val="#ppt_x"/>
                                          </p:val>
                                        </p:tav>
                                      </p:tavLst>
                                    </p:anim>
                                    <p:anim calcmode="lin" valueType="num">
                                      <p:cBhvr>
                                        <p:cTn id="50" dur="750" fill="hold"/>
                                        <p:tgtEl>
                                          <p:spTgt spid="20"/>
                                        </p:tgtEl>
                                        <p:attrNameLst>
                                          <p:attrName>ppt_y</p:attrName>
                                        </p:attrNameLst>
                                      </p:cBhvr>
                                      <p:tavLst>
                                        <p:tav tm="0">
                                          <p:val>
                                            <p:strVal val="#ppt_y-.1"/>
                                          </p:val>
                                        </p:tav>
                                        <p:tav tm="100000">
                                          <p:val>
                                            <p:strVal val="#ppt_y"/>
                                          </p:val>
                                        </p:tav>
                                      </p:tavLst>
                                    </p:anim>
                                  </p:childTnLst>
                                </p:cTn>
                              </p:par>
                            </p:childTnLst>
                          </p:cTn>
                        </p:par>
                        <p:par>
                          <p:cTn id="51" fill="hold">
                            <p:stCondLst>
                              <p:cond delay="8000"/>
                            </p:stCondLst>
                            <p:childTnLst>
                              <p:par>
                                <p:cTn id="52" presetID="47"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750"/>
                                        <p:tgtEl>
                                          <p:spTgt spid="12"/>
                                        </p:tgtEl>
                                      </p:cBhvr>
                                    </p:animEffect>
                                    <p:anim calcmode="lin" valueType="num">
                                      <p:cBhvr>
                                        <p:cTn id="55" dur="750" fill="hold"/>
                                        <p:tgtEl>
                                          <p:spTgt spid="12"/>
                                        </p:tgtEl>
                                        <p:attrNameLst>
                                          <p:attrName>ppt_x</p:attrName>
                                        </p:attrNameLst>
                                      </p:cBhvr>
                                      <p:tavLst>
                                        <p:tav tm="0">
                                          <p:val>
                                            <p:strVal val="#ppt_x"/>
                                          </p:val>
                                        </p:tav>
                                        <p:tav tm="100000">
                                          <p:val>
                                            <p:strVal val="#ppt_x"/>
                                          </p:val>
                                        </p:tav>
                                      </p:tavLst>
                                    </p:anim>
                                    <p:anim calcmode="lin" valueType="num">
                                      <p:cBhvr>
                                        <p:cTn id="56" dur="750" fill="hold"/>
                                        <p:tgtEl>
                                          <p:spTgt spid="12"/>
                                        </p:tgtEl>
                                        <p:attrNameLst>
                                          <p:attrName>ppt_y</p:attrName>
                                        </p:attrNameLst>
                                      </p:cBhvr>
                                      <p:tavLst>
                                        <p:tav tm="0">
                                          <p:val>
                                            <p:strVal val="#ppt_y-.1"/>
                                          </p:val>
                                        </p:tav>
                                        <p:tav tm="100000">
                                          <p:val>
                                            <p:strVal val="#ppt_y"/>
                                          </p:val>
                                        </p:tav>
                                      </p:tavLst>
                                    </p:anim>
                                  </p:childTnLst>
                                </p:cTn>
                              </p:par>
                            </p:childTnLst>
                          </p:cTn>
                        </p:par>
                        <p:par>
                          <p:cTn id="57" fill="hold">
                            <p:stCondLst>
                              <p:cond delay="9000"/>
                            </p:stCondLst>
                            <p:childTnLst>
                              <p:par>
                                <p:cTn id="58" presetID="2" presetClass="entr" presetSubtype="4"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750" fill="hold"/>
                                        <p:tgtEl>
                                          <p:spTgt spid="7"/>
                                        </p:tgtEl>
                                        <p:attrNameLst>
                                          <p:attrName>ppt_x</p:attrName>
                                        </p:attrNameLst>
                                      </p:cBhvr>
                                      <p:tavLst>
                                        <p:tav tm="0">
                                          <p:val>
                                            <p:strVal val="#ppt_x"/>
                                          </p:val>
                                        </p:tav>
                                        <p:tav tm="100000">
                                          <p:val>
                                            <p:strVal val="#ppt_x"/>
                                          </p:val>
                                        </p:tav>
                                      </p:tavLst>
                                    </p:anim>
                                    <p:anim calcmode="lin" valueType="num">
                                      <p:cBhvr additive="base">
                                        <p:cTn id="61" dur="750" fill="hold"/>
                                        <p:tgtEl>
                                          <p:spTgt spid="7"/>
                                        </p:tgtEl>
                                        <p:attrNameLst>
                                          <p:attrName>ppt_y</p:attrName>
                                        </p:attrNameLst>
                                      </p:cBhvr>
                                      <p:tavLst>
                                        <p:tav tm="0">
                                          <p:val>
                                            <p:strVal val="1+#ppt_h/2"/>
                                          </p:val>
                                        </p:tav>
                                        <p:tav tm="100000">
                                          <p:val>
                                            <p:strVal val="#ppt_y"/>
                                          </p:val>
                                        </p:tav>
                                      </p:tavLst>
                                    </p:anim>
                                  </p:childTnLst>
                                </p:cTn>
                              </p:par>
                            </p:childTnLst>
                          </p:cTn>
                        </p:par>
                        <p:par>
                          <p:cTn id="62" fill="hold">
                            <p:stCondLst>
                              <p:cond delay="10000"/>
                            </p:stCondLst>
                            <p:childTnLst>
                              <p:par>
                                <p:cTn id="63" presetID="22" presetClass="entr" presetSubtype="4"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par>
                          <p:cTn id="66" fill="hold">
                            <p:stCondLst>
                              <p:cond delay="10500"/>
                            </p:stCondLst>
                            <p:childTnLst>
                              <p:par>
                                <p:cTn id="67" presetID="42"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anim calcmode="lin" valueType="num">
                                      <p:cBhvr>
                                        <p:cTn id="70" dur="500" fill="hold"/>
                                        <p:tgtEl>
                                          <p:spTgt spid="23"/>
                                        </p:tgtEl>
                                        <p:attrNameLst>
                                          <p:attrName>ppt_x</p:attrName>
                                        </p:attrNameLst>
                                      </p:cBhvr>
                                      <p:tavLst>
                                        <p:tav tm="0">
                                          <p:val>
                                            <p:strVal val="#ppt_x"/>
                                          </p:val>
                                        </p:tav>
                                        <p:tav tm="100000">
                                          <p:val>
                                            <p:strVal val="#ppt_x"/>
                                          </p:val>
                                        </p:tav>
                                      </p:tavLst>
                                    </p:anim>
                                    <p:anim calcmode="lin" valueType="num">
                                      <p:cBhvr>
                                        <p:cTn id="7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2" repeatCount="indefinite" fill="remove" display="0">
                  <p:stCondLst>
                    <p:cond delay="indefinite"/>
                  </p:stCondLst>
                  <p:endCondLst>
                    <p:cond evt="onStopAudio" delay="0">
                      <p:tgtEl>
                        <p:sldTgt/>
                      </p:tgtEl>
                    </p:cond>
                  </p:endCondLst>
                </p:cTn>
                <p:tgtEl>
                  <p:spTgt spid="2"/>
                </p:tgtEl>
              </p:cMediaNode>
            </p:audio>
          </p:childTnLst>
        </p:cTn>
      </p:par>
    </p:tnLst>
    <p:bldLst>
      <p:bldP spid="12" grpId="0"/>
      <p:bldP spid="14" grpId="0"/>
      <p:bldP spid="17" grpId="0"/>
      <p:bldP spid="19" grpId="0"/>
      <p:bldP spid="20" grpId="0"/>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39361" y="1510186"/>
            <a:ext cx="11208103" cy="4630313"/>
            <a:chOff x="596661" y="1073969"/>
            <a:chExt cx="7970644" cy="3292848"/>
          </a:xfrm>
        </p:grpSpPr>
        <p:sp>
          <p:nvSpPr>
            <p:cNvPr id="4" name="Freeform: Shape 3"/>
            <p:cNvSpPr/>
            <p:nvPr/>
          </p:nvSpPr>
          <p:spPr bwMode="auto">
            <a:xfrm>
              <a:off x="4008439" y="1189939"/>
              <a:ext cx="1035050" cy="1485900"/>
            </a:xfrm>
            <a:custGeom>
              <a:avLst/>
              <a:gdLst/>
              <a:ahLst/>
              <a:cxnLst>
                <a:cxn ang="0">
                  <a:pos x="224" y="205"/>
                </a:cxn>
                <a:cxn ang="0">
                  <a:pos x="207" y="229"/>
                </a:cxn>
                <a:cxn ang="0">
                  <a:pos x="201" y="220"/>
                </a:cxn>
                <a:cxn ang="0">
                  <a:pos x="179" y="211"/>
                </a:cxn>
                <a:cxn ang="0">
                  <a:pos x="156" y="220"/>
                </a:cxn>
                <a:cxn ang="0">
                  <a:pos x="147" y="243"/>
                </a:cxn>
                <a:cxn ang="0">
                  <a:pos x="156" y="265"/>
                </a:cxn>
                <a:cxn ang="0">
                  <a:pos x="175" y="275"/>
                </a:cxn>
                <a:cxn ang="0">
                  <a:pos x="141" y="322"/>
                </a:cxn>
                <a:cxn ang="0">
                  <a:pos x="122" y="283"/>
                </a:cxn>
                <a:cxn ang="0">
                  <a:pos x="102" y="322"/>
                </a:cxn>
                <a:cxn ang="0">
                  <a:pos x="63" y="269"/>
                </a:cxn>
                <a:cxn ang="0">
                  <a:pos x="54" y="283"/>
                </a:cxn>
                <a:cxn ang="0">
                  <a:pos x="32" y="293"/>
                </a:cxn>
                <a:cxn ang="0">
                  <a:pos x="9" y="283"/>
                </a:cxn>
                <a:cxn ang="0">
                  <a:pos x="0" y="261"/>
                </a:cxn>
                <a:cxn ang="0">
                  <a:pos x="9" y="238"/>
                </a:cxn>
                <a:cxn ang="0">
                  <a:pos x="32" y="229"/>
                </a:cxn>
                <a:cxn ang="0">
                  <a:pos x="33" y="229"/>
                </a:cxn>
                <a:cxn ang="0">
                  <a:pos x="15" y="205"/>
                </a:cxn>
                <a:cxn ang="0">
                  <a:pos x="122" y="0"/>
                </a:cxn>
                <a:cxn ang="0">
                  <a:pos x="224" y="205"/>
                </a:cxn>
              </a:cxnLst>
              <a:rect l="0" t="0" r="r" b="b"/>
              <a:pathLst>
                <a:path w="224" h="322">
                  <a:moveTo>
                    <a:pt x="224" y="205"/>
                  </a:moveTo>
                  <a:cubicBezTo>
                    <a:pt x="207" y="229"/>
                    <a:pt x="207" y="229"/>
                    <a:pt x="207" y="229"/>
                  </a:cubicBezTo>
                  <a:cubicBezTo>
                    <a:pt x="206" y="226"/>
                    <a:pt x="204" y="223"/>
                    <a:pt x="201" y="220"/>
                  </a:cubicBezTo>
                  <a:cubicBezTo>
                    <a:pt x="195" y="214"/>
                    <a:pt x="188" y="211"/>
                    <a:pt x="179" y="211"/>
                  </a:cubicBezTo>
                  <a:cubicBezTo>
                    <a:pt x="170" y="211"/>
                    <a:pt x="163" y="214"/>
                    <a:pt x="156" y="220"/>
                  </a:cubicBezTo>
                  <a:cubicBezTo>
                    <a:pt x="150" y="227"/>
                    <a:pt x="147" y="234"/>
                    <a:pt x="147" y="243"/>
                  </a:cubicBezTo>
                  <a:cubicBezTo>
                    <a:pt x="147" y="252"/>
                    <a:pt x="150" y="259"/>
                    <a:pt x="156" y="265"/>
                  </a:cubicBezTo>
                  <a:cubicBezTo>
                    <a:pt x="162" y="271"/>
                    <a:pt x="168" y="274"/>
                    <a:pt x="175" y="275"/>
                  </a:cubicBezTo>
                  <a:cubicBezTo>
                    <a:pt x="141" y="322"/>
                    <a:pt x="141" y="322"/>
                    <a:pt x="141" y="322"/>
                  </a:cubicBezTo>
                  <a:cubicBezTo>
                    <a:pt x="122" y="283"/>
                    <a:pt x="122" y="283"/>
                    <a:pt x="122" y="283"/>
                  </a:cubicBezTo>
                  <a:cubicBezTo>
                    <a:pt x="102" y="322"/>
                    <a:pt x="102" y="322"/>
                    <a:pt x="102" y="322"/>
                  </a:cubicBezTo>
                  <a:cubicBezTo>
                    <a:pt x="63" y="269"/>
                    <a:pt x="63" y="269"/>
                    <a:pt x="63" y="269"/>
                  </a:cubicBezTo>
                  <a:cubicBezTo>
                    <a:pt x="61" y="275"/>
                    <a:pt x="58" y="279"/>
                    <a:pt x="54" y="283"/>
                  </a:cubicBezTo>
                  <a:cubicBezTo>
                    <a:pt x="48" y="290"/>
                    <a:pt x="41" y="293"/>
                    <a:pt x="32" y="293"/>
                  </a:cubicBezTo>
                  <a:cubicBezTo>
                    <a:pt x="23" y="293"/>
                    <a:pt x="15" y="290"/>
                    <a:pt x="9" y="283"/>
                  </a:cubicBezTo>
                  <a:cubicBezTo>
                    <a:pt x="3" y="277"/>
                    <a:pt x="0" y="270"/>
                    <a:pt x="0" y="261"/>
                  </a:cubicBezTo>
                  <a:cubicBezTo>
                    <a:pt x="0" y="252"/>
                    <a:pt x="3" y="245"/>
                    <a:pt x="9" y="238"/>
                  </a:cubicBezTo>
                  <a:cubicBezTo>
                    <a:pt x="15" y="232"/>
                    <a:pt x="23" y="229"/>
                    <a:pt x="32" y="229"/>
                  </a:cubicBezTo>
                  <a:cubicBezTo>
                    <a:pt x="32" y="229"/>
                    <a:pt x="32" y="229"/>
                    <a:pt x="33" y="229"/>
                  </a:cubicBezTo>
                  <a:cubicBezTo>
                    <a:pt x="15" y="205"/>
                    <a:pt x="15" y="205"/>
                    <a:pt x="15" y="205"/>
                  </a:cubicBezTo>
                  <a:cubicBezTo>
                    <a:pt x="122" y="0"/>
                    <a:pt x="122" y="0"/>
                    <a:pt x="122" y="0"/>
                  </a:cubicBezTo>
                  <a:lnTo>
                    <a:pt x="224" y="205"/>
                  </a:lnTo>
                  <a:close/>
                </a:path>
              </a:pathLst>
            </a:custGeom>
            <a:solidFill>
              <a:schemeClr val="accent2"/>
            </a:solidFill>
            <a:ln w="19050">
              <a:solidFill>
                <a:schemeClr val="bg1"/>
              </a:solid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 name="Freeform: Shape 4"/>
            <p:cNvSpPr/>
            <p:nvPr/>
          </p:nvSpPr>
          <p:spPr bwMode="auto">
            <a:xfrm>
              <a:off x="3025777" y="2136090"/>
              <a:ext cx="1454150" cy="1065213"/>
            </a:xfrm>
            <a:custGeom>
              <a:avLst/>
              <a:gdLst/>
              <a:ahLst/>
              <a:cxnLst>
                <a:cxn ang="0">
                  <a:pos x="315" y="117"/>
                </a:cxn>
                <a:cxn ang="0">
                  <a:pos x="272" y="124"/>
                </a:cxn>
                <a:cxn ang="0">
                  <a:pos x="303" y="156"/>
                </a:cxn>
                <a:cxn ang="0">
                  <a:pos x="245" y="176"/>
                </a:cxn>
                <a:cxn ang="0">
                  <a:pos x="245" y="176"/>
                </a:cxn>
                <a:cxn ang="0">
                  <a:pos x="255" y="199"/>
                </a:cxn>
                <a:cxn ang="0">
                  <a:pos x="245" y="221"/>
                </a:cxn>
                <a:cxn ang="0">
                  <a:pos x="223" y="231"/>
                </a:cxn>
                <a:cxn ang="0">
                  <a:pos x="200" y="221"/>
                </a:cxn>
                <a:cxn ang="0">
                  <a:pos x="191" y="199"/>
                </a:cxn>
                <a:cxn ang="0">
                  <a:pos x="191" y="195"/>
                </a:cxn>
                <a:cxn ang="0">
                  <a:pos x="166" y="204"/>
                </a:cxn>
                <a:cxn ang="0">
                  <a:pos x="0" y="36"/>
                </a:cxn>
                <a:cxn ang="0">
                  <a:pos x="228" y="0"/>
                </a:cxn>
                <a:cxn ang="0">
                  <a:pos x="246" y="24"/>
                </a:cxn>
                <a:cxn ang="0">
                  <a:pos x="245" y="24"/>
                </a:cxn>
                <a:cxn ang="0">
                  <a:pos x="222" y="33"/>
                </a:cxn>
                <a:cxn ang="0">
                  <a:pos x="213" y="56"/>
                </a:cxn>
                <a:cxn ang="0">
                  <a:pos x="222" y="78"/>
                </a:cxn>
                <a:cxn ang="0">
                  <a:pos x="245" y="88"/>
                </a:cxn>
                <a:cxn ang="0">
                  <a:pos x="267" y="78"/>
                </a:cxn>
                <a:cxn ang="0">
                  <a:pos x="276" y="64"/>
                </a:cxn>
                <a:cxn ang="0">
                  <a:pos x="315" y="117"/>
                </a:cxn>
              </a:cxnLst>
              <a:rect l="0" t="0" r="r" b="b"/>
              <a:pathLst>
                <a:path w="315" h="231">
                  <a:moveTo>
                    <a:pt x="315" y="117"/>
                  </a:moveTo>
                  <a:cubicBezTo>
                    <a:pt x="272" y="124"/>
                    <a:pt x="272" y="124"/>
                    <a:pt x="272" y="124"/>
                  </a:cubicBezTo>
                  <a:cubicBezTo>
                    <a:pt x="303" y="156"/>
                    <a:pt x="303" y="156"/>
                    <a:pt x="303" y="156"/>
                  </a:cubicBezTo>
                  <a:cubicBezTo>
                    <a:pt x="245" y="176"/>
                    <a:pt x="245" y="176"/>
                    <a:pt x="245" y="176"/>
                  </a:cubicBezTo>
                  <a:cubicBezTo>
                    <a:pt x="245" y="176"/>
                    <a:pt x="245" y="176"/>
                    <a:pt x="245" y="176"/>
                  </a:cubicBezTo>
                  <a:cubicBezTo>
                    <a:pt x="251" y="182"/>
                    <a:pt x="255" y="190"/>
                    <a:pt x="255" y="199"/>
                  </a:cubicBezTo>
                  <a:cubicBezTo>
                    <a:pt x="255" y="208"/>
                    <a:pt x="251" y="215"/>
                    <a:pt x="245" y="221"/>
                  </a:cubicBezTo>
                  <a:cubicBezTo>
                    <a:pt x="239" y="227"/>
                    <a:pt x="232" y="231"/>
                    <a:pt x="223" y="231"/>
                  </a:cubicBezTo>
                  <a:cubicBezTo>
                    <a:pt x="214" y="231"/>
                    <a:pt x="206" y="227"/>
                    <a:pt x="200" y="221"/>
                  </a:cubicBezTo>
                  <a:cubicBezTo>
                    <a:pt x="194" y="215"/>
                    <a:pt x="191" y="208"/>
                    <a:pt x="191" y="199"/>
                  </a:cubicBezTo>
                  <a:cubicBezTo>
                    <a:pt x="191" y="198"/>
                    <a:pt x="191" y="196"/>
                    <a:pt x="191" y="195"/>
                  </a:cubicBezTo>
                  <a:cubicBezTo>
                    <a:pt x="166" y="204"/>
                    <a:pt x="166" y="204"/>
                    <a:pt x="166" y="204"/>
                  </a:cubicBezTo>
                  <a:cubicBezTo>
                    <a:pt x="0" y="36"/>
                    <a:pt x="0" y="36"/>
                    <a:pt x="0" y="36"/>
                  </a:cubicBezTo>
                  <a:cubicBezTo>
                    <a:pt x="228" y="0"/>
                    <a:pt x="228" y="0"/>
                    <a:pt x="228" y="0"/>
                  </a:cubicBezTo>
                  <a:cubicBezTo>
                    <a:pt x="246" y="24"/>
                    <a:pt x="246" y="24"/>
                    <a:pt x="246" y="24"/>
                  </a:cubicBezTo>
                  <a:cubicBezTo>
                    <a:pt x="245" y="24"/>
                    <a:pt x="245" y="24"/>
                    <a:pt x="245" y="24"/>
                  </a:cubicBezTo>
                  <a:cubicBezTo>
                    <a:pt x="236" y="24"/>
                    <a:pt x="228" y="27"/>
                    <a:pt x="222" y="33"/>
                  </a:cubicBezTo>
                  <a:cubicBezTo>
                    <a:pt x="216" y="40"/>
                    <a:pt x="213" y="47"/>
                    <a:pt x="213" y="56"/>
                  </a:cubicBezTo>
                  <a:cubicBezTo>
                    <a:pt x="213" y="65"/>
                    <a:pt x="216" y="72"/>
                    <a:pt x="222" y="78"/>
                  </a:cubicBezTo>
                  <a:cubicBezTo>
                    <a:pt x="228" y="85"/>
                    <a:pt x="236" y="88"/>
                    <a:pt x="245" y="88"/>
                  </a:cubicBezTo>
                  <a:cubicBezTo>
                    <a:pt x="254" y="88"/>
                    <a:pt x="261" y="85"/>
                    <a:pt x="267" y="78"/>
                  </a:cubicBezTo>
                  <a:cubicBezTo>
                    <a:pt x="271" y="74"/>
                    <a:pt x="274" y="70"/>
                    <a:pt x="276" y="64"/>
                  </a:cubicBezTo>
                  <a:lnTo>
                    <a:pt x="315" y="117"/>
                  </a:lnTo>
                  <a:close/>
                </a:path>
              </a:pathLst>
            </a:custGeom>
            <a:solidFill>
              <a:schemeClr val="accent1"/>
            </a:solidFill>
            <a:ln w="19050">
              <a:solidFill>
                <a:schemeClr val="bg1"/>
              </a:solid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 name="Freeform: Shape 5"/>
            <p:cNvSpPr/>
            <p:nvPr/>
          </p:nvSpPr>
          <p:spPr bwMode="auto">
            <a:xfrm>
              <a:off x="3551239" y="2855227"/>
              <a:ext cx="1238250" cy="1357313"/>
            </a:xfrm>
            <a:custGeom>
              <a:avLst/>
              <a:gdLst/>
              <a:ahLst/>
              <a:cxnLst>
                <a:cxn ang="0">
                  <a:pos x="189" y="0"/>
                </a:cxn>
                <a:cxn ang="0">
                  <a:pos x="179" y="46"/>
                </a:cxn>
                <a:cxn ang="0">
                  <a:pos x="221" y="24"/>
                </a:cxn>
                <a:cxn ang="0">
                  <a:pos x="219" y="89"/>
                </a:cxn>
                <a:cxn ang="0">
                  <a:pos x="236" y="84"/>
                </a:cxn>
                <a:cxn ang="0">
                  <a:pos x="258" y="93"/>
                </a:cxn>
                <a:cxn ang="0">
                  <a:pos x="268" y="116"/>
                </a:cxn>
                <a:cxn ang="0">
                  <a:pos x="258" y="138"/>
                </a:cxn>
                <a:cxn ang="0">
                  <a:pos x="236" y="148"/>
                </a:cxn>
                <a:cxn ang="0">
                  <a:pos x="218" y="142"/>
                </a:cxn>
                <a:cxn ang="0">
                  <a:pos x="218" y="176"/>
                </a:cxn>
                <a:cxn ang="0">
                  <a:pos x="0" y="294"/>
                </a:cxn>
                <a:cxn ang="0">
                  <a:pos x="52" y="48"/>
                </a:cxn>
                <a:cxn ang="0">
                  <a:pos x="77" y="39"/>
                </a:cxn>
                <a:cxn ang="0">
                  <a:pos x="77" y="43"/>
                </a:cxn>
                <a:cxn ang="0">
                  <a:pos x="86" y="65"/>
                </a:cxn>
                <a:cxn ang="0">
                  <a:pos x="109" y="75"/>
                </a:cxn>
                <a:cxn ang="0">
                  <a:pos x="131" y="65"/>
                </a:cxn>
                <a:cxn ang="0">
                  <a:pos x="141" y="43"/>
                </a:cxn>
                <a:cxn ang="0">
                  <a:pos x="131" y="20"/>
                </a:cxn>
                <a:cxn ang="0">
                  <a:pos x="131" y="20"/>
                </a:cxn>
                <a:cxn ang="0">
                  <a:pos x="189" y="0"/>
                </a:cxn>
              </a:cxnLst>
              <a:rect l="0" t="0" r="r" b="b"/>
              <a:pathLst>
                <a:path w="268" h="294">
                  <a:moveTo>
                    <a:pt x="189" y="0"/>
                  </a:moveTo>
                  <a:cubicBezTo>
                    <a:pt x="179" y="46"/>
                    <a:pt x="179" y="46"/>
                    <a:pt x="179" y="46"/>
                  </a:cubicBezTo>
                  <a:cubicBezTo>
                    <a:pt x="221" y="24"/>
                    <a:pt x="221" y="24"/>
                    <a:pt x="221" y="24"/>
                  </a:cubicBezTo>
                  <a:cubicBezTo>
                    <a:pt x="219" y="89"/>
                    <a:pt x="219" y="89"/>
                    <a:pt x="219" y="89"/>
                  </a:cubicBezTo>
                  <a:cubicBezTo>
                    <a:pt x="224" y="86"/>
                    <a:pt x="230" y="84"/>
                    <a:pt x="236" y="84"/>
                  </a:cubicBezTo>
                  <a:cubicBezTo>
                    <a:pt x="245" y="84"/>
                    <a:pt x="252" y="87"/>
                    <a:pt x="258" y="93"/>
                  </a:cubicBezTo>
                  <a:cubicBezTo>
                    <a:pt x="265" y="99"/>
                    <a:pt x="268" y="107"/>
                    <a:pt x="268" y="116"/>
                  </a:cubicBezTo>
                  <a:cubicBezTo>
                    <a:pt x="268" y="125"/>
                    <a:pt x="265" y="132"/>
                    <a:pt x="258" y="138"/>
                  </a:cubicBezTo>
                  <a:cubicBezTo>
                    <a:pt x="252" y="144"/>
                    <a:pt x="245" y="148"/>
                    <a:pt x="236" y="148"/>
                  </a:cubicBezTo>
                  <a:cubicBezTo>
                    <a:pt x="229" y="148"/>
                    <a:pt x="224" y="146"/>
                    <a:pt x="218" y="142"/>
                  </a:cubicBezTo>
                  <a:cubicBezTo>
                    <a:pt x="218" y="176"/>
                    <a:pt x="218" y="176"/>
                    <a:pt x="218" y="176"/>
                  </a:cubicBezTo>
                  <a:cubicBezTo>
                    <a:pt x="0" y="294"/>
                    <a:pt x="0" y="294"/>
                    <a:pt x="0" y="294"/>
                  </a:cubicBezTo>
                  <a:cubicBezTo>
                    <a:pt x="52" y="48"/>
                    <a:pt x="52" y="48"/>
                    <a:pt x="52" y="48"/>
                  </a:cubicBezTo>
                  <a:cubicBezTo>
                    <a:pt x="77" y="39"/>
                    <a:pt x="77" y="39"/>
                    <a:pt x="77" y="39"/>
                  </a:cubicBezTo>
                  <a:cubicBezTo>
                    <a:pt x="77" y="40"/>
                    <a:pt x="77" y="42"/>
                    <a:pt x="77" y="43"/>
                  </a:cubicBezTo>
                  <a:cubicBezTo>
                    <a:pt x="77" y="52"/>
                    <a:pt x="80" y="59"/>
                    <a:pt x="86" y="65"/>
                  </a:cubicBezTo>
                  <a:cubicBezTo>
                    <a:pt x="92" y="71"/>
                    <a:pt x="100" y="75"/>
                    <a:pt x="109" y="75"/>
                  </a:cubicBezTo>
                  <a:cubicBezTo>
                    <a:pt x="118" y="75"/>
                    <a:pt x="125" y="71"/>
                    <a:pt x="131" y="65"/>
                  </a:cubicBezTo>
                  <a:cubicBezTo>
                    <a:pt x="137" y="59"/>
                    <a:pt x="141" y="52"/>
                    <a:pt x="141" y="43"/>
                  </a:cubicBezTo>
                  <a:cubicBezTo>
                    <a:pt x="141" y="34"/>
                    <a:pt x="137" y="26"/>
                    <a:pt x="131" y="20"/>
                  </a:cubicBezTo>
                  <a:cubicBezTo>
                    <a:pt x="131" y="20"/>
                    <a:pt x="131" y="20"/>
                    <a:pt x="131" y="20"/>
                  </a:cubicBezTo>
                  <a:lnTo>
                    <a:pt x="189" y="0"/>
                  </a:lnTo>
                  <a:close/>
                </a:path>
              </a:pathLst>
            </a:custGeom>
            <a:solidFill>
              <a:schemeClr val="accent6"/>
            </a:solidFill>
            <a:ln w="19050">
              <a:solidFill>
                <a:schemeClr val="bg1"/>
              </a:solid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 name="Freeform: Shape 6"/>
            <p:cNvSpPr/>
            <p:nvPr/>
          </p:nvSpPr>
          <p:spPr bwMode="auto">
            <a:xfrm>
              <a:off x="4557715" y="2796490"/>
              <a:ext cx="1020763" cy="1406525"/>
            </a:xfrm>
            <a:custGeom>
              <a:avLst/>
              <a:gdLst/>
              <a:ahLst/>
              <a:cxnLst>
                <a:cxn ang="0">
                  <a:pos x="3" y="37"/>
                </a:cxn>
                <a:cxn ang="0">
                  <a:pos x="44" y="59"/>
                </a:cxn>
                <a:cxn ang="0">
                  <a:pos x="35" y="12"/>
                </a:cxn>
                <a:cxn ang="0">
                  <a:pos x="94" y="32"/>
                </a:cxn>
                <a:cxn ang="0">
                  <a:pos x="94" y="32"/>
                </a:cxn>
                <a:cxn ang="0">
                  <a:pos x="103" y="9"/>
                </a:cxn>
                <a:cxn ang="0">
                  <a:pos x="126" y="0"/>
                </a:cxn>
                <a:cxn ang="0">
                  <a:pos x="148" y="9"/>
                </a:cxn>
                <a:cxn ang="0">
                  <a:pos x="158" y="32"/>
                </a:cxn>
                <a:cxn ang="0">
                  <a:pos x="151" y="51"/>
                </a:cxn>
                <a:cxn ang="0">
                  <a:pos x="173" y="59"/>
                </a:cxn>
                <a:cxn ang="0">
                  <a:pos x="174" y="59"/>
                </a:cxn>
                <a:cxn ang="0">
                  <a:pos x="221" y="304"/>
                </a:cxn>
                <a:cxn ang="0">
                  <a:pos x="220" y="305"/>
                </a:cxn>
                <a:cxn ang="0">
                  <a:pos x="0" y="189"/>
                </a:cxn>
                <a:cxn ang="0">
                  <a:pos x="0" y="155"/>
                </a:cxn>
                <a:cxn ang="0">
                  <a:pos x="18" y="161"/>
                </a:cxn>
                <a:cxn ang="0">
                  <a:pos x="40" y="151"/>
                </a:cxn>
                <a:cxn ang="0">
                  <a:pos x="50" y="129"/>
                </a:cxn>
                <a:cxn ang="0">
                  <a:pos x="40" y="106"/>
                </a:cxn>
                <a:cxn ang="0">
                  <a:pos x="18" y="97"/>
                </a:cxn>
                <a:cxn ang="0">
                  <a:pos x="1" y="102"/>
                </a:cxn>
                <a:cxn ang="0">
                  <a:pos x="3" y="37"/>
                </a:cxn>
              </a:cxnLst>
              <a:rect l="0" t="0" r="r" b="b"/>
              <a:pathLst>
                <a:path w="221" h="305">
                  <a:moveTo>
                    <a:pt x="3" y="37"/>
                  </a:moveTo>
                  <a:cubicBezTo>
                    <a:pt x="44" y="59"/>
                    <a:pt x="44" y="59"/>
                    <a:pt x="44" y="59"/>
                  </a:cubicBezTo>
                  <a:cubicBezTo>
                    <a:pt x="35" y="12"/>
                    <a:pt x="35" y="12"/>
                    <a:pt x="35" y="12"/>
                  </a:cubicBezTo>
                  <a:cubicBezTo>
                    <a:pt x="94" y="32"/>
                    <a:pt x="94" y="32"/>
                    <a:pt x="94" y="32"/>
                  </a:cubicBezTo>
                  <a:cubicBezTo>
                    <a:pt x="94" y="32"/>
                    <a:pt x="94" y="32"/>
                    <a:pt x="94" y="32"/>
                  </a:cubicBezTo>
                  <a:cubicBezTo>
                    <a:pt x="94" y="23"/>
                    <a:pt x="97" y="15"/>
                    <a:pt x="103" y="9"/>
                  </a:cubicBezTo>
                  <a:cubicBezTo>
                    <a:pt x="110" y="3"/>
                    <a:pt x="117" y="0"/>
                    <a:pt x="126" y="0"/>
                  </a:cubicBezTo>
                  <a:cubicBezTo>
                    <a:pt x="135" y="0"/>
                    <a:pt x="142" y="3"/>
                    <a:pt x="148" y="9"/>
                  </a:cubicBezTo>
                  <a:cubicBezTo>
                    <a:pt x="155" y="15"/>
                    <a:pt x="158" y="23"/>
                    <a:pt x="158" y="32"/>
                  </a:cubicBezTo>
                  <a:cubicBezTo>
                    <a:pt x="158" y="39"/>
                    <a:pt x="155" y="46"/>
                    <a:pt x="151" y="51"/>
                  </a:cubicBezTo>
                  <a:cubicBezTo>
                    <a:pt x="173" y="59"/>
                    <a:pt x="173" y="59"/>
                    <a:pt x="173" y="59"/>
                  </a:cubicBezTo>
                  <a:cubicBezTo>
                    <a:pt x="174" y="59"/>
                    <a:pt x="174" y="59"/>
                    <a:pt x="174" y="59"/>
                  </a:cubicBezTo>
                  <a:cubicBezTo>
                    <a:pt x="221" y="304"/>
                    <a:pt x="221" y="304"/>
                    <a:pt x="221" y="304"/>
                  </a:cubicBezTo>
                  <a:cubicBezTo>
                    <a:pt x="220" y="305"/>
                    <a:pt x="220" y="305"/>
                    <a:pt x="220" y="305"/>
                  </a:cubicBezTo>
                  <a:cubicBezTo>
                    <a:pt x="0" y="189"/>
                    <a:pt x="0" y="189"/>
                    <a:pt x="0" y="189"/>
                  </a:cubicBezTo>
                  <a:cubicBezTo>
                    <a:pt x="0" y="155"/>
                    <a:pt x="0" y="155"/>
                    <a:pt x="0" y="155"/>
                  </a:cubicBezTo>
                  <a:cubicBezTo>
                    <a:pt x="6" y="159"/>
                    <a:pt x="11" y="161"/>
                    <a:pt x="18" y="161"/>
                  </a:cubicBezTo>
                  <a:cubicBezTo>
                    <a:pt x="27" y="161"/>
                    <a:pt x="34" y="157"/>
                    <a:pt x="40" y="151"/>
                  </a:cubicBezTo>
                  <a:cubicBezTo>
                    <a:pt x="47" y="145"/>
                    <a:pt x="50" y="138"/>
                    <a:pt x="50" y="129"/>
                  </a:cubicBezTo>
                  <a:cubicBezTo>
                    <a:pt x="50" y="120"/>
                    <a:pt x="47" y="112"/>
                    <a:pt x="40" y="106"/>
                  </a:cubicBezTo>
                  <a:cubicBezTo>
                    <a:pt x="34" y="100"/>
                    <a:pt x="27" y="97"/>
                    <a:pt x="18" y="97"/>
                  </a:cubicBezTo>
                  <a:cubicBezTo>
                    <a:pt x="12" y="97"/>
                    <a:pt x="6" y="99"/>
                    <a:pt x="1" y="102"/>
                  </a:cubicBezTo>
                  <a:lnTo>
                    <a:pt x="3" y="37"/>
                  </a:lnTo>
                  <a:close/>
                </a:path>
              </a:pathLst>
            </a:custGeom>
            <a:solidFill>
              <a:schemeClr val="accent4"/>
            </a:solidFill>
            <a:ln w="19050">
              <a:solidFill>
                <a:schemeClr val="bg1"/>
              </a:solid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8" name="Freeform: Shape 7"/>
            <p:cNvSpPr/>
            <p:nvPr/>
          </p:nvSpPr>
          <p:spPr bwMode="auto">
            <a:xfrm>
              <a:off x="4659314" y="2136090"/>
              <a:ext cx="1468438" cy="931863"/>
            </a:xfrm>
            <a:custGeom>
              <a:avLst/>
              <a:gdLst/>
              <a:ahLst/>
              <a:cxnLst>
                <a:cxn ang="0">
                  <a:pos x="13" y="155"/>
                </a:cxn>
                <a:cxn ang="0">
                  <a:pos x="45" y="124"/>
                </a:cxn>
                <a:cxn ang="0">
                  <a:pos x="0" y="117"/>
                </a:cxn>
                <a:cxn ang="0">
                  <a:pos x="34" y="70"/>
                </a:cxn>
                <a:cxn ang="0">
                  <a:pos x="15" y="60"/>
                </a:cxn>
                <a:cxn ang="0">
                  <a:pos x="6" y="38"/>
                </a:cxn>
                <a:cxn ang="0">
                  <a:pos x="15" y="15"/>
                </a:cxn>
                <a:cxn ang="0">
                  <a:pos x="38" y="6"/>
                </a:cxn>
                <a:cxn ang="0">
                  <a:pos x="60" y="15"/>
                </a:cxn>
                <a:cxn ang="0">
                  <a:pos x="66" y="24"/>
                </a:cxn>
                <a:cxn ang="0">
                  <a:pos x="83" y="0"/>
                </a:cxn>
                <a:cxn ang="0">
                  <a:pos x="318" y="36"/>
                </a:cxn>
                <a:cxn ang="0">
                  <a:pos x="151" y="202"/>
                </a:cxn>
                <a:cxn ang="0">
                  <a:pos x="129" y="194"/>
                </a:cxn>
                <a:cxn ang="0">
                  <a:pos x="136" y="175"/>
                </a:cxn>
                <a:cxn ang="0">
                  <a:pos x="126" y="152"/>
                </a:cxn>
                <a:cxn ang="0">
                  <a:pos x="104" y="143"/>
                </a:cxn>
                <a:cxn ang="0">
                  <a:pos x="81" y="152"/>
                </a:cxn>
                <a:cxn ang="0">
                  <a:pos x="72" y="175"/>
                </a:cxn>
                <a:cxn ang="0">
                  <a:pos x="72" y="175"/>
                </a:cxn>
                <a:cxn ang="0">
                  <a:pos x="13" y="155"/>
                </a:cxn>
              </a:cxnLst>
              <a:rect l="0" t="0" r="r" b="b"/>
              <a:pathLst>
                <a:path w="318" h="202">
                  <a:moveTo>
                    <a:pt x="13" y="155"/>
                  </a:moveTo>
                  <a:cubicBezTo>
                    <a:pt x="45" y="124"/>
                    <a:pt x="45" y="124"/>
                    <a:pt x="45" y="124"/>
                  </a:cubicBezTo>
                  <a:cubicBezTo>
                    <a:pt x="0" y="117"/>
                    <a:pt x="0" y="117"/>
                    <a:pt x="0" y="117"/>
                  </a:cubicBezTo>
                  <a:cubicBezTo>
                    <a:pt x="34" y="70"/>
                    <a:pt x="34" y="70"/>
                    <a:pt x="34" y="70"/>
                  </a:cubicBezTo>
                  <a:cubicBezTo>
                    <a:pt x="27" y="69"/>
                    <a:pt x="21" y="66"/>
                    <a:pt x="15" y="60"/>
                  </a:cubicBezTo>
                  <a:cubicBezTo>
                    <a:pt x="9" y="54"/>
                    <a:pt x="6" y="47"/>
                    <a:pt x="6" y="38"/>
                  </a:cubicBezTo>
                  <a:cubicBezTo>
                    <a:pt x="6" y="29"/>
                    <a:pt x="9" y="22"/>
                    <a:pt x="15" y="15"/>
                  </a:cubicBezTo>
                  <a:cubicBezTo>
                    <a:pt x="22" y="9"/>
                    <a:pt x="29" y="6"/>
                    <a:pt x="38" y="6"/>
                  </a:cubicBezTo>
                  <a:cubicBezTo>
                    <a:pt x="47" y="6"/>
                    <a:pt x="54" y="9"/>
                    <a:pt x="60" y="15"/>
                  </a:cubicBezTo>
                  <a:cubicBezTo>
                    <a:pt x="63" y="18"/>
                    <a:pt x="65" y="21"/>
                    <a:pt x="66" y="24"/>
                  </a:cubicBezTo>
                  <a:cubicBezTo>
                    <a:pt x="83" y="0"/>
                    <a:pt x="83" y="0"/>
                    <a:pt x="83" y="0"/>
                  </a:cubicBezTo>
                  <a:cubicBezTo>
                    <a:pt x="318" y="36"/>
                    <a:pt x="318" y="36"/>
                    <a:pt x="318" y="36"/>
                  </a:cubicBezTo>
                  <a:cubicBezTo>
                    <a:pt x="151" y="202"/>
                    <a:pt x="151" y="202"/>
                    <a:pt x="151" y="202"/>
                  </a:cubicBezTo>
                  <a:cubicBezTo>
                    <a:pt x="129" y="194"/>
                    <a:pt x="129" y="194"/>
                    <a:pt x="129" y="194"/>
                  </a:cubicBezTo>
                  <a:cubicBezTo>
                    <a:pt x="133" y="189"/>
                    <a:pt x="136" y="182"/>
                    <a:pt x="136" y="175"/>
                  </a:cubicBezTo>
                  <a:cubicBezTo>
                    <a:pt x="136" y="166"/>
                    <a:pt x="133" y="158"/>
                    <a:pt x="126" y="152"/>
                  </a:cubicBezTo>
                  <a:cubicBezTo>
                    <a:pt x="120" y="146"/>
                    <a:pt x="113" y="143"/>
                    <a:pt x="104" y="143"/>
                  </a:cubicBezTo>
                  <a:cubicBezTo>
                    <a:pt x="95" y="143"/>
                    <a:pt x="88" y="146"/>
                    <a:pt x="81" y="152"/>
                  </a:cubicBezTo>
                  <a:cubicBezTo>
                    <a:pt x="75" y="158"/>
                    <a:pt x="72" y="166"/>
                    <a:pt x="72" y="175"/>
                  </a:cubicBezTo>
                  <a:cubicBezTo>
                    <a:pt x="72" y="175"/>
                    <a:pt x="72" y="175"/>
                    <a:pt x="72" y="175"/>
                  </a:cubicBezTo>
                  <a:lnTo>
                    <a:pt x="13" y="155"/>
                  </a:lnTo>
                  <a:close/>
                </a:path>
              </a:pathLst>
            </a:custGeom>
            <a:solidFill>
              <a:schemeClr val="accent3"/>
            </a:solidFill>
            <a:ln w="19050">
              <a:solidFill>
                <a:schemeClr val="bg1"/>
              </a:solid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9" name="Group 8"/>
            <p:cNvGrpSpPr/>
            <p:nvPr/>
          </p:nvGrpSpPr>
          <p:grpSpPr>
            <a:xfrm flipV="1">
              <a:off x="2996819" y="3902637"/>
              <a:ext cx="455254" cy="217757"/>
              <a:chOff x="3376482" y="1459073"/>
              <a:chExt cx="455253" cy="221445"/>
            </a:xfrm>
          </p:grpSpPr>
          <p:cxnSp>
            <p:nvCxnSpPr>
              <p:cNvPr id="42" name="Straight Connector 9"/>
              <p:cNvCxnSpPr/>
              <p:nvPr/>
            </p:nvCxnSpPr>
            <p:spPr>
              <a:xfrm flipH="1" flipV="1">
                <a:off x="3592681" y="1460250"/>
                <a:ext cx="239054" cy="220268"/>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10"/>
              <p:cNvCxnSpPr/>
              <p:nvPr/>
            </p:nvCxnSpPr>
            <p:spPr>
              <a:xfrm flipH="1" flipV="1">
                <a:off x="3376482" y="1459073"/>
                <a:ext cx="216200" cy="0"/>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 name="Group 47"/>
            <p:cNvGrpSpPr/>
            <p:nvPr/>
          </p:nvGrpSpPr>
          <p:grpSpPr>
            <a:xfrm>
              <a:off x="6291109" y="3765850"/>
              <a:ext cx="2276196" cy="590576"/>
              <a:chOff x="8388145" y="5021133"/>
              <a:chExt cx="3034928" cy="787435"/>
            </a:xfrm>
          </p:grpSpPr>
          <p:sp>
            <p:nvSpPr>
              <p:cNvPr id="40" name="TextBox 12"/>
              <p:cNvSpPr txBox="1"/>
              <p:nvPr/>
            </p:nvSpPr>
            <p:spPr>
              <a:xfrm>
                <a:off x="8388147" y="5300737"/>
                <a:ext cx="3034926" cy="507831"/>
              </a:xfrm>
              <a:prstGeom prst="rect">
                <a:avLst/>
              </a:prstGeom>
              <a:noFill/>
            </p:spPr>
            <p:txBody>
              <a:bodyPr wrap="square" lIns="0" tIns="0" rIns="0" bIns="0">
                <a:normAutofit fontScale="77500" lnSpcReduction="20000"/>
              </a:bodyPr>
              <a:lstStyle/>
              <a:p>
                <a:pPr defTabSz="1713865">
                  <a:lnSpc>
                    <a:spcPct val="120000"/>
                  </a:lnSpc>
                  <a:defRPr/>
                </a:pPr>
                <a:r>
                  <a:rPr lang="zh-CN" altLang="en-US" sz="147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幸福地成长，一直是世界各国努力的目标，一年一度的“六一国际儿童节”就是专门为儿童们设立的节日</a:t>
                </a:r>
              </a:p>
            </p:txBody>
          </p:sp>
          <p:sp>
            <p:nvSpPr>
              <p:cNvPr id="41" name="Rectangle 13"/>
              <p:cNvSpPr/>
              <p:nvPr/>
            </p:nvSpPr>
            <p:spPr>
              <a:xfrm>
                <a:off x="8388145" y="5021133"/>
                <a:ext cx="923330" cy="276999"/>
              </a:xfrm>
              <a:prstGeom prst="rect">
                <a:avLst/>
              </a:prstGeom>
            </p:spPr>
            <p:txBody>
              <a:bodyPr wrap="none" lIns="0" tIns="0" rIns="0" bIns="0">
                <a:normAutofit/>
              </a:bodyPr>
              <a:lstStyle/>
              <a:p>
                <a:r>
                  <a:rPr lang="zh-CN" altLang="en-US" sz="1545"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grpSp>
        <p:grpSp>
          <p:nvGrpSpPr>
            <p:cNvPr id="11" name="Group 46"/>
            <p:cNvGrpSpPr/>
            <p:nvPr/>
          </p:nvGrpSpPr>
          <p:grpSpPr>
            <a:xfrm>
              <a:off x="6253009" y="2710740"/>
              <a:ext cx="2276196" cy="600101"/>
              <a:chOff x="8337345" y="3614319"/>
              <a:chExt cx="3034928" cy="800135"/>
            </a:xfrm>
          </p:grpSpPr>
          <p:sp>
            <p:nvSpPr>
              <p:cNvPr id="38" name="TextBox 15"/>
              <p:cNvSpPr txBox="1"/>
              <p:nvPr/>
            </p:nvSpPr>
            <p:spPr>
              <a:xfrm>
                <a:off x="8337346" y="3906623"/>
                <a:ext cx="3034927" cy="507831"/>
              </a:xfrm>
              <a:prstGeom prst="rect">
                <a:avLst/>
              </a:prstGeom>
              <a:noFill/>
            </p:spPr>
            <p:txBody>
              <a:bodyPr wrap="square" lIns="0" tIns="0" rIns="0" bIns="0">
                <a:normAutofit fontScale="77500" lnSpcReduction="20000"/>
              </a:bodyPr>
              <a:lstStyle/>
              <a:p>
                <a:pPr defTabSz="1713865">
                  <a:lnSpc>
                    <a:spcPct val="120000"/>
                  </a:lnSpc>
                  <a:defRPr/>
                </a:pPr>
                <a:r>
                  <a:rPr lang="zh-CN" altLang="en-US" sz="147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幸福地成长，一直是世界各国努力的目标，一年一度的“六一国际儿童节”就是专门为儿童们设立的节日</a:t>
                </a:r>
              </a:p>
            </p:txBody>
          </p:sp>
          <p:sp>
            <p:nvSpPr>
              <p:cNvPr id="39" name="Rectangle 16"/>
              <p:cNvSpPr/>
              <p:nvPr/>
            </p:nvSpPr>
            <p:spPr>
              <a:xfrm>
                <a:off x="8337345" y="3614319"/>
                <a:ext cx="923330" cy="276999"/>
              </a:xfrm>
              <a:prstGeom prst="rect">
                <a:avLst/>
              </a:prstGeom>
            </p:spPr>
            <p:txBody>
              <a:bodyPr wrap="none" lIns="0" tIns="0" rIns="0" bIns="0">
                <a:normAutofit/>
              </a:bodyPr>
              <a:lstStyle/>
              <a:p>
                <a:r>
                  <a:rPr lang="zh-CN" altLang="en-US" sz="1545"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grpSp>
        <p:grpSp>
          <p:nvGrpSpPr>
            <p:cNvPr id="12" name="Group 43"/>
            <p:cNvGrpSpPr/>
            <p:nvPr/>
          </p:nvGrpSpPr>
          <p:grpSpPr>
            <a:xfrm>
              <a:off x="1376503" y="1073969"/>
              <a:ext cx="2276196" cy="585320"/>
              <a:chOff x="1835336" y="1431958"/>
              <a:chExt cx="3034928" cy="780426"/>
            </a:xfrm>
          </p:grpSpPr>
          <p:sp>
            <p:nvSpPr>
              <p:cNvPr id="36" name="TextBox 18"/>
              <p:cNvSpPr txBox="1"/>
              <p:nvPr/>
            </p:nvSpPr>
            <p:spPr>
              <a:xfrm>
                <a:off x="1835336" y="1704553"/>
                <a:ext cx="3034928" cy="507831"/>
              </a:xfrm>
              <a:prstGeom prst="rect">
                <a:avLst/>
              </a:prstGeom>
              <a:noFill/>
            </p:spPr>
            <p:txBody>
              <a:bodyPr wrap="square" lIns="0" tIns="0" rIns="0" bIns="0">
                <a:normAutofit fontScale="77500" lnSpcReduction="20000"/>
              </a:bodyPr>
              <a:lstStyle/>
              <a:p>
                <a:pPr algn="r" defTabSz="1713865">
                  <a:lnSpc>
                    <a:spcPct val="120000"/>
                  </a:lnSpc>
                  <a:defRPr/>
                </a:pPr>
                <a:r>
                  <a:rPr lang="zh-CN" altLang="en-US" sz="147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幸福地成长，一直是世界各国努力的目标，一年一度的“六一国际儿童节”就是专门为儿童们设立的节日</a:t>
                </a:r>
              </a:p>
            </p:txBody>
          </p:sp>
          <p:sp>
            <p:nvSpPr>
              <p:cNvPr id="37" name="Rectangle 19"/>
              <p:cNvSpPr/>
              <p:nvPr/>
            </p:nvSpPr>
            <p:spPr>
              <a:xfrm>
                <a:off x="3946932" y="1431958"/>
                <a:ext cx="923330" cy="276999"/>
              </a:xfrm>
              <a:prstGeom prst="rect">
                <a:avLst/>
              </a:prstGeom>
            </p:spPr>
            <p:txBody>
              <a:bodyPr wrap="none" lIns="0" tIns="0" rIns="0" bIns="0">
                <a:normAutofit/>
              </a:bodyPr>
              <a:lstStyle/>
              <a:p>
                <a:pPr algn="r"/>
                <a:r>
                  <a:rPr lang="zh-CN" altLang="en-US" sz="1545"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grpSp>
        <p:grpSp>
          <p:nvGrpSpPr>
            <p:cNvPr id="13" name="Group 45"/>
            <p:cNvGrpSpPr/>
            <p:nvPr/>
          </p:nvGrpSpPr>
          <p:grpSpPr>
            <a:xfrm>
              <a:off x="596661" y="3795291"/>
              <a:ext cx="2276196" cy="571526"/>
              <a:chOff x="795547" y="5060387"/>
              <a:chExt cx="3034928" cy="762035"/>
            </a:xfrm>
          </p:grpSpPr>
          <p:sp>
            <p:nvSpPr>
              <p:cNvPr id="34" name="TextBox 21"/>
              <p:cNvSpPr txBox="1"/>
              <p:nvPr/>
            </p:nvSpPr>
            <p:spPr>
              <a:xfrm>
                <a:off x="795547" y="5314591"/>
                <a:ext cx="3034928" cy="507831"/>
              </a:xfrm>
              <a:prstGeom prst="rect">
                <a:avLst/>
              </a:prstGeom>
              <a:noFill/>
            </p:spPr>
            <p:txBody>
              <a:bodyPr wrap="square" lIns="0" tIns="0" rIns="0" bIns="0">
                <a:normAutofit fontScale="77500" lnSpcReduction="20000"/>
              </a:bodyPr>
              <a:lstStyle/>
              <a:p>
                <a:pPr algn="r" defTabSz="1713865">
                  <a:lnSpc>
                    <a:spcPct val="120000"/>
                  </a:lnSpc>
                  <a:defRPr/>
                </a:pPr>
                <a:r>
                  <a:rPr lang="zh-CN" altLang="en-US" sz="147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幸福地成长，一直是世界各国努力的目标，一年一度的“六一国际儿童节”就是专门为儿童们设立的节日</a:t>
                </a:r>
              </a:p>
            </p:txBody>
          </p:sp>
          <p:sp>
            <p:nvSpPr>
              <p:cNvPr id="35" name="Rectangle 22"/>
              <p:cNvSpPr/>
              <p:nvPr/>
            </p:nvSpPr>
            <p:spPr>
              <a:xfrm>
                <a:off x="2907143" y="5060387"/>
                <a:ext cx="923330" cy="276999"/>
              </a:xfrm>
              <a:prstGeom prst="rect">
                <a:avLst/>
              </a:prstGeom>
            </p:spPr>
            <p:txBody>
              <a:bodyPr wrap="none" lIns="0" tIns="0" rIns="0" bIns="0">
                <a:normAutofit/>
              </a:bodyPr>
              <a:lstStyle/>
              <a:p>
                <a:pPr algn="r"/>
                <a:r>
                  <a:rPr lang="zh-CN" altLang="en-US" sz="1545"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grpSp>
        <p:grpSp>
          <p:nvGrpSpPr>
            <p:cNvPr id="14" name="Group 23"/>
            <p:cNvGrpSpPr/>
            <p:nvPr/>
          </p:nvGrpSpPr>
          <p:grpSpPr>
            <a:xfrm flipV="1">
              <a:off x="2996819" y="2850196"/>
              <a:ext cx="455254" cy="217757"/>
              <a:chOff x="3376482" y="1459073"/>
              <a:chExt cx="455253" cy="221445"/>
            </a:xfrm>
          </p:grpSpPr>
          <p:cxnSp>
            <p:nvCxnSpPr>
              <p:cNvPr id="32" name="Straight Connector 24"/>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25"/>
              <p:cNvCxnSpPr/>
              <p:nvPr/>
            </p:nvCxnSpPr>
            <p:spPr>
              <a:xfrm flipH="1" flipV="1">
                <a:off x="3376482" y="1459073"/>
                <a:ext cx="216200" cy="0"/>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5" name="Group 44"/>
            <p:cNvGrpSpPr/>
            <p:nvPr/>
          </p:nvGrpSpPr>
          <p:grpSpPr>
            <a:xfrm>
              <a:off x="596661" y="2742850"/>
              <a:ext cx="2276196" cy="571526"/>
              <a:chOff x="795547" y="3657132"/>
              <a:chExt cx="3034928" cy="762035"/>
            </a:xfrm>
          </p:grpSpPr>
          <p:sp>
            <p:nvSpPr>
              <p:cNvPr id="30" name="TextBox 27"/>
              <p:cNvSpPr txBox="1"/>
              <p:nvPr/>
            </p:nvSpPr>
            <p:spPr>
              <a:xfrm>
                <a:off x="795547" y="3911336"/>
                <a:ext cx="3034928" cy="507831"/>
              </a:xfrm>
              <a:prstGeom prst="rect">
                <a:avLst/>
              </a:prstGeom>
              <a:noFill/>
            </p:spPr>
            <p:txBody>
              <a:bodyPr wrap="square" lIns="0" tIns="0" rIns="0" bIns="0">
                <a:normAutofit fontScale="77500" lnSpcReduction="20000"/>
              </a:bodyPr>
              <a:lstStyle/>
              <a:p>
                <a:pPr algn="r" defTabSz="1713865">
                  <a:lnSpc>
                    <a:spcPct val="120000"/>
                  </a:lnSpc>
                  <a:defRPr/>
                </a:pPr>
                <a:r>
                  <a:rPr lang="zh-CN" altLang="en-US" sz="147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幸福地成长，一直是世界各国努力的目标，一年一度的“六一国际儿童节”就是专门为儿童们设立的节日</a:t>
                </a:r>
              </a:p>
            </p:txBody>
          </p:sp>
          <p:sp>
            <p:nvSpPr>
              <p:cNvPr id="31" name="Rectangle 28"/>
              <p:cNvSpPr/>
              <p:nvPr/>
            </p:nvSpPr>
            <p:spPr>
              <a:xfrm>
                <a:off x="2907143" y="3657132"/>
                <a:ext cx="923330" cy="276999"/>
              </a:xfrm>
              <a:prstGeom prst="rect">
                <a:avLst/>
              </a:prstGeom>
            </p:spPr>
            <p:txBody>
              <a:bodyPr wrap="none" lIns="0" tIns="0" rIns="0" bIns="0">
                <a:normAutofit/>
              </a:bodyPr>
              <a:lstStyle/>
              <a:p>
                <a:pPr algn="r"/>
                <a:r>
                  <a:rPr lang="zh-CN" altLang="en-US" sz="1545"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grpSp>
        <p:grpSp>
          <p:nvGrpSpPr>
            <p:cNvPr id="16" name="Group 29"/>
            <p:cNvGrpSpPr/>
            <p:nvPr/>
          </p:nvGrpSpPr>
          <p:grpSpPr>
            <a:xfrm flipH="1" flipV="1">
              <a:off x="5672493" y="3902637"/>
              <a:ext cx="455254" cy="217757"/>
              <a:chOff x="3376482" y="1459073"/>
              <a:chExt cx="455253" cy="221445"/>
            </a:xfrm>
          </p:grpSpPr>
          <p:cxnSp>
            <p:nvCxnSpPr>
              <p:cNvPr id="28" name="Straight Connector 30"/>
              <p:cNvCxnSpPr/>
              <p:nvPr/>
            </p:nvCxnSpPr>
            <p:spPr>
              <a:xfrm flipH="1" flipV="1">
                <a:off x="3592681" y="1460250"/>
                <a:ext cx="239054" cy="220268"/>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31"/>
              <p:cNvCxnSpPr/>
              <p:nvPr/>
            </p:nvCxnSpPr>
            <p:spPr>
              <a:xfrm flipH="1" flipV="1">
                <a:off x="3376482" y="1459073"/>
                <a:ext cx="216200" cy="0"/>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7" name="Group 32"/>
            <p:cNvGrpSpPr/>
            <p:nvPr/>
          </p:nvGrpSpPr>
          <p:grpSpPr>
            <a:xfrm flipH="1" flipV="1">
              <a:off x="5672493" y="2850196"/>
              <a:ext cx="455254" cy="217757"/>
              <a:chOff x="3376482" y="1459073"/>
              <a:chExt cx="455253" cy="221445"/>
            </a:xfrm>
          </p:grpSpPr>
          <p:cxnSp>
            <p:nvCxnSpPr>
              <p:cNvPr id="26" name="Straight Connector 33"/>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34"/>
              <p:cNvCxnSpPr/>
              <p:nvPr/>
            </p:nvCxnSpPr>
            <p:spPr>
              <a:xfrm flipH="1" flipV="1">
                <a:off x="3376482" y="1459073"/>
                <a:ext cx="216200" cy="0"/>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8" name="Group 35"/>
            <p:cNvGrpSpPr/>
            <p:nvPr/>
          </p:nvGrpSpPr>
          <p:grpSpPr>
            <a:xfrm>
              <a:off x="3715880" y="1493291"/>
              <a:ext cx="455254" cy="217757"/>
              <a:chOff x="3376482" y="1459073"/>
              <a:chExt cx="455253" cy="221445"/>
            </a:xfrm>
          </p:grpSpPr>
          <p:cxnSp>
            <p:nvCxnSpPr>
              <p:cNvPr id="24" name="Straight Connector 36"/>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37"/>
              <p:cNvCxnSpPr/>
              <p:nvPr/>
            </p:nvCxnSpPr>
            <p:spPr>
              <a:xfrm flipH="1" flipV="1">
                <a:off x="3376482" y="1459073"/>
                <a:ext cx="216200" cy="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19" name="Freeform: Shape 38"/>
            <p:cNvSpPr/>
            <p:nvPr/>
          </p:nvSpPr>
          <p:spPr bwMode="auto">
            <a:xfrm>
              <a:off x="4449212" y="1711048"/>
              <a:ext cx="229703" cy="432902"/>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bg1"/>
            </a:solidFill>
            <a:ln w="9525">
              <a:no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0" name="Freeform: Shape 39"/>
            <p:cNvSpPr/>
            <p:nvPr/>
          </p:nvSpPr>
          <p:spPr bwMode="auto">
            <a:xfrm>
              <a:off x="3551136" y="2362960"/>
              <a:ext cx="329478" cy="329478"/>
            </a:xfrm>
            <a:custGeom>
              <a:avLst/>
              <a:gdLst/>
              <a:ahLst/>
              <a:cxnLst>
                <a:cxn ang="0">
                  <a:pos x="0" y="31"/>
                </a:cxn>
                <a:cxn ang="0">
                  <a:pos x="41" y="22"/>
                </a:cxn>
                <a:cxn ang="0">
                  <a:pos x="45" y="20"/>
                </a:cxn>
                <a:cxn ang="0">
                  <a:pos x="49" y="19"/>
                </a:cxn>
                <a:cxn ang="0">
                  <a:pos x="48" y="17"/>
                </a:cxn>
                <a:cxn ang="0">
                  <a:pos x="45" y="15"/>
                </a:cxn>
                <a:cxn ang="0">
                  <a:pos x="43" y="15"/>
                </a:cxn>
                <a:cxn ang="0">
                  <a:pos x="42" y="14"/>
                </a:cxn>
                <a:cxn ang="0">
                  <a:pos x="38" y="12"/>
                </a:cxn>
                <a:cxn ang="0">
                  <a:pos x="38" y="16"/>
                </a:cxn>
                <a:cxn ang="0">
                  <a:pos x="37" y="19"/>
                </a:cxn>
                <a:cxn ang="0">
                  <a:pos x="33" y="17"/>
                </a:cxn>
                <a:cxn ang="0">
                  <a:pos x="29" y="15"/>
                </a:cxn>
                <a:cxn ang="0">
                  <a:pos x="30" y="11"/>
                </a:cxn>
                <a:cxn ang="0">
                  <a:pos x="35" y="10"/>
                </a:cxn>
                <a:cxn ang="0">
                  <a:pos x="34" y="8"/>
                </a:cxn>
                <a:cxn ang="0">
                  <a:pos x="31" y="9"/>
                </a:cxn>
                <a:cxn ang="0">
                  <a:pos x="27" y="6"/>
                </a:cxn>
                <a:cxn ang="0">
                  <a:pos x="28" y="9"/>
                </a:cxn>
                <a:cxn ang="0">
                  <a:pos x="26" y="9"/>
                </a:cxn>
                <a:cxn ang="0">
                  <a:pos x="23" y="7"/>
                </a:cxn>
                <a:cxn ang="0">
                  <a:pos x="21" y="8"/>
                </a:cxn>
                <a:cxn ang="0">
                  <a:pos x="23" y="9"/>
                </a:cxn>
                <a:cxn ang="0">
                  <a:pos x="22" y="10"/>
                </a:cxn>
                <a:cxn ang="0">
                  <a:pos x="10" y="18"/>
                </a:cxn>
                <a:cxn ang="0">
                  <a:pos x="11" y="19"/>
                </a:cxn>
                <a:cxn ang="0">
                  <a:pos x="13" y="22"/>
                </a:cxn>
                <a:cxn ang="0">
                  <a:pos x="12" y="26"/>
                </a:cxn>
                <a:cxn ang="0">
                  <a:pos x="15" y="30"/>
                </a:cxn>
                <a:cxn ang="0">
                  <a:pos x="18" y="35"/>
                </a:cxn>
                <a:cxn ang="0">
                  <a:pos x="19" y="37"/>
                </a:cxn>
                <a:cxn ang="0">
                  <a:pos x="17" y="32"/>
                </a:cxn>
                <a:cxn ang="0">
                  <a:pos x="21" y="37"/>
                </a:cxn>
                <a:cxn ang="0">
                  <a:pos x="25" y="41"/>
                </a:cxn>
                <a:cxn ang="0">
                  <a:pos x="30" y="44"/>
                </a:cxn>
                <a:cxn ang="0">
                  <a:pos x="35" y="47"/>
                </a:cxn>
                <a:cxn ang="0">
                  <a:pos x="36" y="47"/>
                </a:cxn>
                <a:cxn ang="0">
                  <a:pos x="34" y="43"/>
                </a:cxn>
                <a:cxn ang="0">
                  <a:pos x="32" y="42"/>
                </a:cxn>
                <a:cxn ang="0">
                  <a:pos x="32" y="39"/>
                </a:cxn>
                <a:cxn ang="0">
                  <a:pos x="28" y="41"/>
                </a:cxn>
                <a:cxn ang="0">
                  <a:pos x="27" y="34"/>
                </a:cxn>
                <a:cxn ang="0">
                  <a:pos x="30" y="34"/>
                </a:cxn>
                <a:cxn ang="0">
                  <a:pos x="32" y="33"/>
                </a:cxn>
                <a:cxn ang="0">
                  <a:pos x="35" y="34"/>
                </a:cxn>
                <a:cxn ang="0">
                  <a:pos x="36" y="33"/>
                </a:cxn>
                <a:cxn ang="0">
                  <a:pos x="38" y="29"/>
                </a:cxn>
                <a:cxn ang="0">
                  <a:pos x="38" y="28"/>
                </a:cxn>
                <a:cxn ang="0">
                  <a:pos x="41" y="26"/>
                </a:cxn>
                <a:cxn ang="0">
                  <a:pos x="43" y="23"/>
                </a:cxn>
                <a:cxn ang="0">
                  <a:pos x="44" y="22"/>
                </a:cxn>
                <a:cxn ang="0">
                  <a:pos x="41" y="22"/>
                </a:cxn>
                <a:cxn ang="0">
                  <a:pos x="48" y="48"/>
                </a:cxn>
                <a:cxn ang="0">
                  <a:pos x="44" y="47"/>
                </a:cxn>
                <a:cxn ang="0">
                  <a:pos x="41" y="47"/>
                </a:cxn>
                <a:cxn ang="0">
                  <a:pos x="38" y="46"/>
                </a:cxn>
                <a:cxn ang="0">
                  <a:pos x="37" y="50"/>
                </a:cxn>
                <a:cxn ang="0">
                  <a:pos x="36" y="54"/>
                </a:cxn>
                <a:cxn ang="0">
                  <a:pos x="50" y="49"/>
                </a:cxn>
              </a:cxnLst>
              <a:rect l="0" t="0" r="r" b="b"/>
              <a:pathLst>
                <a:path w="62" h="62">
                  <a:moveTo>
                    <a:pt x="62" y="31"/>
                  </a:moveTo>
                  <a:cubicBezTo>
                    <a:pt x="62" y="48"/>
                    <a:pt x="48" y="62"/>
                    <a:pt x="31" y="62"/>
                  </a:cubicBezTo>
                  <a:cubicBezTo>
                    <a:pt x="14" y="62"/>
                    <a:pt x="0" y="48"/>
                    <a:pt x="0" y="31"/>
                  </a:cubicBezTo>
                  <a:cubicBezTo>
                    <a:pt x="0" y="14"/>
                    <a:pt x="14" y="0"/>
                    <a:pt x="31" y="0"/>
                  </a:cubicBezTo>
                  <a:cubicBezTo>
                    <a:pt x="48" y="0"/>
                    <a:pt x="62" y="14"/>
                    <a:pt x="62" y="31"/>
                  </a:cubicBezTo>
                  <a:close/>
                  <a:moveTo>
                    <a:pt x="41" y="22"/>
                  </a:moveTo>
                  <a:cubicBezTo>
                    <a:pt x="42" y="22"/>
                    <a:pt x="42" y="21"/>
                    <a:pt x="42" y="21"/>
                  </a:cubicBezTo>
                  <a:cubicBezTo>
                    <a:pt x="42" y="21"/>
                    <a:pt x="42" y="21"/>
                    <a:pt x="43" y="21"/>
                  </a:cubicBezTo>
                  <a:cubicBezTo>
                    <a:pt x="43" y="20"/>
                    <a:pt x="44" y="20"/>
                    <a:pt x="45" y="20"/>
                  </a:cubicBezTo>
                  <a:cubicBezTo>
                    <a:pt x="46" y="20"/>
                    <a:pt x="46" y="20"/>
                    <a:pt x="47" y="21"/>
                  </a:cubicBezTo>
                  <a:cubicBezTo>
                    <a:pt x="47" y="20"/>
                    <a:pt x="48" y="20"/>
                    <a:pt x="48" y="20"/>
                  </a:cubicBezTo>
                  <a:cubicBezTo>
                    <a:pt x="48" y="19"/>
                    <a:pt x="49" y="19"/>
                    <a:pt x="49" y="19"/>
                  </a:cubicBezTo>
                  <a:cubicBezTo>
                    <a:pt x="49" y="19"/>
                    <a:pt x="49" y="18"/>
                    <a:pt x="49" y="18"/>
                  </a:cubicBezTo>
                  <a:cubicBezTo>
                    <a:pt x="49" y="18"/>
                    <a:pt x="48" y="18"/>
                    <a:pt x="48" y="17"/>
                  </a:cubicBezTo>
                  <a:cubicBezTo>
                    <a:pt x="48" y="17"/>
                    <a:pt x="48" y="17"/>
                    <a:pt x="48" y="17"/>
                  </a:cubicBezTo>
                  <a:cubicBezTo>
                    <a:pt x="48" y="17"/>
                    <a:pt x="47" y="17"/>
                    <a:pt x="47" y="17"/>
                  </a:cubicBezTo>
                  <a:cubicBezTo>
                    <a:pt x="46" y="17"/>
                    <a:pt x="46" y="16"/>
                    <a:pt x="46" y="16"/>
                  </a:cubicBezTo>
                  <a:cubicBezTo>
                    <a:pt x="46" y="15"/>
                    <a:pt x="45" y="15"/>
                    <a:pt x="45" y="15"/>
                  </a:cubicBezTo>
                  <a:cubicBezTo>
                    <a:pt x="45" y="15"/>
                    <a:pt x="45" y="14"/>
                    <a:pt x="45" y="14"/>
                  </a:cubicBezTo>
                  <a:cubicBezTo>
                    <a:pt x="44" y="14"/>
                    <a:pt x="44" y="15"/>
                    <a:pt x="44" y="15"/>
                  </a:cubicBezTo>
                  <a:cubicBezTo>
                    <a:pt x="43" y="15"/>
                    <a:pt x="43" y="15"/>
                    <a:pt x="43" y="15"/>
                  </a:cubicBezTo>
                  <a:cubicBezTo>
                    <a:pt x="43" y="15"/>
                    <a:pt x="43" y="15"/>
                    <a:pt x="42" y="15"/>
                  </a:cubicBezTo>
                  <a:cubicBezTo>
                    <a:pt x="43" y="15"/>
                    <a:pt x="42" y="15"/>
                    <a:pt x="42" y="15"/>
                  </a:cubicBezTo>
                  <a:cubicBezTo>
                    <a:pt x="42" y="14"/>
                    <a:pt x="42" y="14"/>
                    <a:pt x="42" y="14"/>
                  </a:cubicBezTo>
                  <a:cubicBezTo>
                    <a:pt x="42" y="14"/>
                    <a:pt x="42" y="14"/>
                    <a:pt x="42" y="14"/>
                  </a:cubicBezTo>
                  <a:cubicBezTo>
                    <a:pt x="42" y="13"/>
                    <a:pt x="41" y="13"/>
                    <a:pt x="40" y="13"/>
                  </a:cubicBezTo>
                  <a:cubicBezTo>
                    <a:pt x="40" y="12"/>
                    <a:pt x="38" y="12"/>
                    <a:pt x="38" y="12"/>
                  </a:cubicBezTo>
                  <a:cubicBezTo>
                    <a:pt x="37" y="13"/>
                    <a:pt x="38" y="13"/>
                    <a:pt x="38" y="14"/>
                  </a:cubicBezTo>
                  <a:cubicBezTo>
                    <a:pt x="38" y="14"/>
                    <a:pt x="37" y="14"/>
                    <a:pt x="37" y="15"/>
                  </a:cubicBezTo>
                  <a:cubicBezTo>
                    <a:pt x="37" y="15"/>
                    <a:pt x="38" y="15"/>
                    <a:pt x="38" y="16"/>
                  </a:cubicBezTo>
                  <a:cubicBezTo>
                    <a:pt x="38" y="17"/>
                    <a:pt x="37" y="17"/>
                    <a:pt x="37" y="17"/>
                  </a:cubicBezTo>
                  <a:cubicBezTo>
                    <a:pt x="37" y="18"/>
                    <a:pt x="37" y="18"/>
                    <a:pt x="37" y="19"/>
                  </a:cubicBezTo>
                  <a:cubicBezTo>
                    <a:pt x="38" y="19"/>
                    <a:pt x="37" y="19"/>
                    <a:pt x="37" y="19"/>
                  </a:cubicBezTo>
                  <a:cubicBezTo>
                    <a:pt x="36" y="20"/>
                    <a:pt x="35" y="19"/>
                    <a:pt x="35" y="18"/>
                  </a:cubicBezTo>
                  <a:cubicBezTo>
                    <a:pt x="35" y="18"/>
                    <a:pt x="35" y="17"/>
                    <a:pt x="34" y="17"/>
                  </a:cubicBezTo>
                  <a:cubicBezTo>
                    <a:pt x="34" y="17"/>
                    <a:pt x="33" y="17"/>
                    <a:pt x="33" y="17"/>
                  </a:cubicBezTo>
                  <a:cubicBezTo>
                    <a:pt x="33" y="16"/>
                    <a:pt x="32" y="16"/>
                    <a:pt x="32" y="16"/>
                  </a:cubicBezTo>
                  <a:cubicBezTo>
                    <a:pt x="31" y="16"/>
                    <a:pt x="30" y="16"/>
                    <a:pt x="29" y="16"/>
                  </a:cubicBezTo>
                  <a:cubicBezTo>
                    <a:pt x="30" y="16"/>
                    <a:pt x="29" y="15"/>
                    <a:pt x="29" y="15"/>
                  </a:cubicBezTo>
                  <a:cubicBezTo>
                    <a:pt x="29" y="14"/>
                    <a:pt x="29" y="14"/>
                    <a:pt x="29" y="14"/>
                  </a:cubicBezTo>
                  <a:cubicBezTo>
                    <a:pt x="29" y="13"/>
                    <a:pt x="29" y="13"/>
                    <a:pt x="29" y="13"/>
                  </a:cubicBezTo>
                  <a:cubicBezTo>
                    <a:pt x="29" y="12"/>
                    <a:pt x="30" y="11"/>
                    <a:pt x="30" y="11"/>
                  </a:cubicBezTo>
                  <a:cubicBezTo>
                    <a:pt x="31" y="12"/>
                    <a:pt x="31" y="12"/>
                    <a:pt x="32" y="11"/>
                  </a:cubicBezTo>
                  <a:cubicBezTo>
                    <a:pt x="32" y="11"/>
                    <a:pt x="32" y="10"/>
                    <a:pt x="33" y="10"/>
                  </a:cubicBezTo>
                  <a:cubicBezTo>
                    <a:pt x="33" y="9"/>
                    <a:pt x="34" y="10"/>
                    <a:pt x="35" y="10"/>
                  </a:cubicBezTo>
                  <a:cubicBezTo>
                    <a:pt x="35" y="10"/>
                    <a:pt x="35" y="9"/>
                    <a:pt x="35" y="9"/>
                  </a:cubicBezTo>
                  <a:cubicBezTo>
                    <a:pt x="35" y="9"/>
                    <a:pt x="35" y="8"/>
                    <a:pt x="35" y="8"/>
                  </a:cubicBezTo>
                  <a:cubicBezTo>
                    <a:pt x="34" y="7"/>
                    <a:pt x="33" y="8"/>
                    <a:pt x="34" y="8"/>
                  </a:cubicBezTo>
                  <a:cubicBezTo>
                    <a:pt x="34" y="8"/>
                    <a:pt x="33" y="10"/>
                    <a:pt x="32" y="9"/>
                  </a:cubicBezTo>
                  <a:cubicBezTo>
                    <a:pt x="32" y="9"/>
                    <a:pt x="32" y="8"/>
                    <a:pt x="31" y="8"/>
                  </a:cubicBezTo>
                  <a:cubicBezTo>
                    <a:pt x="31" y="8"/>
                    <a:pt x="31" y="8"/>
                    <a:pt x="31" y="9"/>
                  </a:cubicBezTo>
                  <a:cubicBezTo>
                    <a:pt x="31" y="8"/>
                    <a:pt x="30" y="8"/>
                    <a:pt x="29" y="8"/>
                  </a:cubicBezTo>
                  <a:cubicBezTo>
                    <a:pt x="30" y="7"/>
                    <a:pt x="29" y="7"/>
                    <a:pt x="29" y="7"/>
                  </a:cubicBezTo>
                  <a:cubicBezTo>
                    <a:pt x="29" y="6"/>
                    <a:pt x="28" y="6"/>
                    <a:pt x="27" y="6"/>
                  </a:cubicBezTo>
                  <a:cubicBezTo>
                    <a:pt x="27" y="7"/>
                    <a:pt x="28" y="8"/>
                    <a:pt x="29" y="8"/>
                  </a:cubicBezTo>
                  <a:cubicBezTo>
                    <a:pt x="29" y="8"/>
                    <a:pt x="29" y="8"/>
                    <a:pt x="29" y="8"/>
                  </a:cubicBezTo>
                  <a:cubicBezTo>
                    <a:pt x="29" y="8"/>
                    <a:pt x="28" y="9"/>
                    <a:pt x="28" y="9"/>
                  </a:cubicBezTo>
                  <a:cubicBezTo>
                    <a:pt x="28" y="9"/>
                    <a:pt x="28" y="10"/>
                    <a:pt x="28" y="10"/>
                  </a:cubicBezTo>
                  <a:cubicBezTo>
                    <a:pt x="27" y="10"/>
                    <a:pt x="27" y="9"/>
                    <a:pt x="27" y="9"/>
                  </a:cubicBezTo>
                  <a:cubicBezTo>
                    <a:pt x="28" y="9"/>
                    <a:pt x="26" y="9"/>
                    <a:pt x="26" y="9"/>
                  </a:cubicBezTo>
                  <a:cubicBezTo>
                    <a:pt x="25" y="9"/>
                    <a:pt x="24" y="9"/>
                    <a:pt x="24" y="9"/>
                  </a:cubicBezTo>
                  <a:cubicBezTo>
                    <a:pt x="24" y="8"/>
                    <a:pt x="24" y="7"/>
                    <a:pt x="24" y="8"/>
                  </a:cubicBezTo>
                  <a:cubicBezTo>
                    <a:pt x="24" y="7"/>
                    <a:pt x="23" y="7"/>
                    <a:pt x="23" y="7"/>
                  </a:cubicBezTo>
                  <a:cubicBezTo>
                    <a:pt x="22" y="7"/>
                    <a:pt x="21" y="8"/>
                    <a:pt x="19" y="9"/>
                  </a:cubicBezTo>
                  <a:cubicBezTo>
                    <a:pt x="19" y="9"/>
                    <a:pt x="20" y="9"/>
                    <a:pt x="20" y="9"/>
                  </a:cubicBezTo>
                  <a:cubicBezTo>
                    <a:pt x="20" y="8"/>
                    <a:pt x="20" y="8"/>
                    <a:pt x="21" y="8"/>
                  </a:cubicBezTo>
                  <a:cubicBezTo>
                    <a:pt x="21" y="8"/>
                    <a:pt x="22" y="7"/>
                    <a:pt x="22" y="8"/>
                  </a:cubicBezTo>
                  <a:cubicBezTo>
                    <a:pt x="22" y="8"/>
                    <a:pt x="23" y="8"/>
                    <a:pt x="23" y="8"/>
                  </a:cubicBezTo>
                  <a:cubicBezTo>
                    <a:pt x="23" y="8"/>
                    <a:pt x="23" y="8"/>
                    <a:pt x="23" y="9"/>
                  </a:cubicBezTo>
                  <a:cubicBezTo>
                    <a:pt x="23" y="8"/>
                    <a:pt x="23" y="9"/>
                    <a:pt x="22" y="9"/>
                  </a:cubicBezTo>
                  <a:cubicBezTo>
                    <a:pt x="22" y="9"/>
                    <a:pt x="21" y="9"/>
                    <a:pt x="21" y="9"/>
                  </a:cubicBezTo>
                  <a:cubicBezTo>
                    <a:pt x="21" y="9"/>
                    <a:pt x="22" y="10"/>
                    <a:pt x="22" y="10"/>
                  </a:cubicBezTo>
                  <a:cubicBezTo>
                    <a:pt x="21" y="9"/>
                    <a:pt x="21" y="9"/>
                    <a:pt x="20" y="9"/>
                  </a:cubicBezTo>
                  <a:cubicBezTo>
                    <a:pt x="20" y="9"/>
                    <a:pt x="19" y="9"/>
                    <a:pt x="19" y="9"/>
                  </a:cubicBezTo>
                  <a:cubicBezTo>
                    <a:pt x="15" y="11"/>
                    <a:pt x="12" y="14"/>
                    <a:pt x="10" y="18"/>
                  </a:cubicBezTo>
                  <a:cubicBezTo>
                    <a:pt x="10" y="18"/>
                    <a:pt x="10" y="18"/>
                    <a:pt x="10" y="18"/>
                  </a:cubicBezTo>
                  <a:cubicBezTo>
                    <a:pt x="10" y="18"/>
                    <a:pt x="10" y="19"/>
                    <a:pt x="11" y="19"/>
                  </a:cubicBezTo>
                  <a:cubicBezTo>
                    <a:pt x="11" y="19"/>
                    <a:pt x="11" y="19"/>
                    <a:pt x="11" y="19"/>
                  </a:cubicBezTo>
                  <a:cubicBezTo>
                    <a:pt x="11" y="19"/>
                    <a:pt x="13" y="20"/>
                    <a:pt x="13" y="21"/>
                  </a:cubicBezTo>
                  <a:cubicBezTo>
                    <a:pt x="13" y="21"/>
                    <a:pt x="13" y="21"/>
                    <a:pt x="14" y="21"/>
                  </a:cubicBezTo>
                  <a:cubicBezTo>
                    <a:pt x="14" y="22"/>
                    <a:pt x="13" y="22"/>
                    <a:pt x="13" y="22"/>
                  </a:cubicBezTo>
                  <a:cubicBezTo>
                    <a:pt x="13" y="22"/>
                    <a:pt x="12" y="21"/>
                    <a:pt x="12" y="22"/>
                  </a:cubicBezTo>
                  <a:cubicBezTo>
                    <a:pt x="12" y="22"/>
                    <a:pt x="12" y="23"/>
                    <a:pt x="13" y="23"/>
                  </a:cubicBezTo>
                  <a:cubicBezTo>
                    <a:pt x="12" y="23"/>
                    <a:pt x="12" y="25"/>
                    <a:pt x="12" y="26"/>
                  </a:cubicBezTo>
                  <a:cubicBezTo>
                    <a:pt x="12" y="26"/>
                    <a:pt x="12" y="26"/>
                    <a:pt x="12" y="26"/>
                  </a:cubicBezTo>
                  <a:cubicBezTo>
                    <a:pt x="12" y="26"/>
                    <a:pt x="13" y="28"/>
                    <a:pt x="13" y="28"/>
                  </a:cubicBezTo>
                  <a:cubicBezTo>
                    <a:pt x="13" y="28"/>
                    <a:pt x="14" y="30"/>
                    <a:pt x="15" y="30"/>
                  </a:cubicBezTo>
                  <a:cubicBezTo>
                    <a:pt x="15" y="30"/>
                    <a:pt x="16" y="31"/>
                    <a:pt x="16" y="31"/>
                  </a:cubicBezTo>
                  <a:cubicBezTo>
                    <a:pt x="17" y="32"/>
                    <a:pt x="17" y="33"/>
                    <a:pt x="17" y="33"/>
                  </a:cubicBezTo>
                  <a:cubicBezTo>
                    <a:pt x="17" y="34"/>
                    <a:pt x="18" y="34"/>
                    <a:pt x="18" y="35"/>
                  </a:cubicBezTo>
                  <a:cubicBezTo>
                    <a:pt x="18" y="35"/>
                    <a:pt x="18" y="35"/>
                    <a:pt x="18" y="35"/>
                  </a:cubicBezTo>
                  <a:cubicBezTo>
                    <a:pt x="18" y="35"/>
                    <a:pt x="19" y="35"/>
                    <a:pt x="19" y="36"/>
                  </a:cubicBezTo>
                  <a:cubicBezTo>
                    <a:pt x="19" y="36"/>
                    <a:pt x="19" y="37"/>
                    <a:pt x="19" y="37"/>
                  </a:cubicBezTo>
                  <a:cubicBezTo>
                    <a:pt x="20" y="36"/>
                    <a:pt x="19" y="35"/>
                    <a:pt x="18" y="34"/>
                  </a:cubicBezTo>
                  <a:cubicBezTo>
                    <a:pt x="18" y="34"/>
                    <a:pt x="18" y="34"/>
                    <a:pt x="18" y="33"/>
                  </a:cubicBezTo>
                  <a:cubicBezTo>
                    <a:pt x="18" y="33"/>
                    <a:pt x="18" y="32"/>
                    <a:pt x="17" y="32"/>
                  </a:cubicBezTo>
                  <a:cubicBezTo>
                    <a:pt x="18" y="32"/>
                    <a:pt x="18" y="32"/>
                    <a:pt x="18" y="33"/>
                  </a:cubicBezTo>
                  <a:cubicBezTo>
                    <a:pt x="18" y="33"/>
                    <a:pt x="20" y="35"/>
                    <a:pt x="20" y="35"/>
                  </a:cubicBezTo>
                  <a:cubicBezTo>
                    <a:pt x="20" y="35"/>
                    <a:pt x="21" y="37"/>
                    <a:pt x="21" y="37"/>
                  </a:cubicBezTo>
                  <a:cubicBezTo>
                    <a:pt x="21" y="37"/>
                    <a:pt x="22" y="37"/>
                    <a:pt x="22" y="38"/>
                  </a:cubicBezTo>
                  <a:cubicBezTo>
                    <a:pt x="22" y="38"/>
                    <a:pt x="22" y="39"/>
                    <a:pt x="23" y="40"/>
                  </a:cubicBezTo>
                  <a:cubicBezTo>
                    <a:pt x="23" y="41"/>
                    <a:pt x="24" y="41"/>
                    <a:pt x="25" y="41"/>
                  </a:cubicBezTo>
                  <a:cubicBezTo>
                    <a:pt x="25" y="42"/>
                    <a:pt x="26" y="42"/>
                    <a:pt x="26" y="42"/>
                  </a:cubicBezTo>
                  <a:cubicBezTo>
                    <a:pt x="27" y="43"/>
                    <a:pt x="27" y="42"/>
                    <a:pt x="28" y="42"/>
                  </a:cubicBezTo>
                  <a:cubicBezTo>
                    <a:pt x="29" y="42"/>
                    <a:pt x="29" y="43"/>
                    <a:pt x="30" y="44"/>
                  </a:cubicBezTo>
                  <a:cubicBezTo>
                    <a:pt x="31" y="44"/>
                    <a:pt x="32" y="44"/>
                    <a:pt x="32" y="44"/>
                  </a:cubicBezTo>
                  <a:cubicBezTo>
                    <a:pt x="32" y="44"/>
                    <a:pt x="33" y="46"/>
                    <a:pt x="33" y="46"/>
                  </a:cubicBezTo>
                  <a:cubicBezTo>
                    <a:pt x="34" y="46"/>
                    <a:pt x="34" y="47"/>
                    <a:pt x="35" y="47"/>
                  </a:cubicBezTo>
                  <a:cubicBezTo>
                    <a:pt x="35" y="47"/>
                    <a:pt x="35" y="47"/>
                    <a:pt x="35" y="47"/>
                  </a:cubicBezTo>
                  <a:cubicBezTo>
                    <a:pt x="35" y="47"/>
                    <a:pt x="36" y="48"/>
                    <a:pt x="36" y="48"/>
                  </a:cubicBezTo>
                  <a:cubicBezTo>
                    <a:pt x="36" y="48"/>
                    <a:pt x="36" y="47"/>
                    <a:pt x="36" y="47"/>
                  </a:cubicBezTo>
                  <a:cubicBezTo>
                    <a:pt x="36" y="47"/>
                    <a:pt x="35" y="47"/>
                    <a:pt x="34" y="46"/>
                  </a:cubicBezTo>
                  <a:cubicBezTo>
                    <a:pt x="34" y="46"/>
                    <a:pt x="34" y="45"/>
                    <a:pt x="34" y="45"/>
                  </a:cubicBezTo>
                  <a:cubicBezTo>
                    <a:pt x="35" y="45"/>
                    <a:pt x="35" y="44"/>
                    <a:pt x="34" y="43"/>
                  </a:cubicBezTo>
                  <a:cubicBezTo>
                    <a:pt x="34" y="43"/>
                    <a:pt x="34" y="43"/>
                    <a:pt x="34" y="42"/>
                  </a:cubicBezTo>
                  <a:cubicBezTo>
                    <a:pt x="33" y="43"/>
                    <a:pt x="33" y="42"/>
                    <a:pt x="32" y="42"/>
                  </a:cubicBezTo>
                  <a:cubicBezTo>
                    <a:pt x="32" y="42"/>
                    <a:pt x="32" y="42"/>
                    <a:pt x="32" y="42"/>
                  </a:cubicBezTo>
                  <a:cubicBezTo>
                    <a:pt x="32" y="42"/>
                    <a:pt x="32" y="43"/>
                    <a:pt x="32" y="42"/>
                  </a:cubicBezTo>
                  <a:cubicBezTo>
                    <a:pt x="32" y="42"/>
                    <a:pt x="32" y="41"/>
                    <a:pt x="32" y="41"/>
                  </a:cubicBezTo>
                  <a:cubicBezTo>
                    <a:pt x="32" y="40"/>
                    <a:pt x="33" y="39"/>
                    <a:pt x="32" y="39"/>
                  </a:cubicBezTo>
                  <a:cubicBezTo>
                    <a:pt x="31" y="39"/>
                    <a:pt x="31" y="39"/>
                    <a:pt x="31" y="40"/>
                  </a:cubicBezTo>
                  <a:cubicBezTo>
                    <a:pt x="30" y="40"/>
                    <a:pt x="30" y="40"/>
                    <a:pt x="30" y="41"/>
                  </a:cubicBezTo>
                  <a:cubicBezTo>
                    <a:pt x="30" y="41"/>
                    <a:pt x="28" y="41"/>
                    <a:pt x="28" y="41"/>
                  </a:cubicBezTo>
                  <a:cubicBezTo>
                    <a:pt x="27" y="40"/>
                    <a:pt x="27" y="39"/>
                    <a:pt x="27" y="38"/>
                  </a:cubicBezTo>
                  <a:cubicBezTo>
                    <a:pt x="27" y="37"/>
                    <a:pt x="27" y="36"/>
                    <a:pt x="27" y="35"/>
                  </a:cubicBezTo>
                  <a:cubicBezTo>
                    <a:pt x="27" y="35"/>
                    <a:pt x="27" y="34"/>
                    <a:pt x="27" y="34"/>
                  </a:cubicBezTo>
                  <a:cubicBezTo>
                    <a:pt x="28" y="34"/>
                    <a:pt x="28" y="34"/>
                    <a:pt x="28" y="34"/>
                  </a:cubicBezTo>
                  <a:cubicBezTo>
                    <a:pt x="28" y="34"/>
                    <a:pt x="28" y="34"/>
                    <a:pt x="28" y="34"/>
                  </a:cubicBezTo>
                  <a:cubicBezTo>
                    <a:pt x="28" y="34"/>
                    <a:pt x="29" y="33"/>
                    <a:pt x="30" y="34"/>
                  </a:cubicBezTo>
                  <a:cubicBezTo>
                    <a:pt x="30" y="34"/>
                    <a:pt x="31" y="34"/>
                    <a:pt x="31" y="33"/>
                  </a:cubicBezTo>
                  <a:cubicBezTo>
                    <a:pt x="31" y="33"/>
                    <a:pt x="31" y="33"/>
                    <a:pt x="31" y="33"/>
                  </a:cubicBezTo>
                  <a:cubicBezTo>
                    <a:pt x="31" y="33"/>
                    <a:pt x="31" y="33"/>
                    <a:pt x="32" y="33"/>
                  </a:cubicBezTo>
                  <a:cubicBezTo>
                    <a:pt x="32" y="33"/>
                    <a:pt x="33" y="33"/>
                    <a:pt x="33" y="33"/>
                  </a:cubicBezTo>
                  <a:cubicBezTo>
                    <a:pt x="34" y="34"/>
                    <a:pt x="34" y="34"/>
                    <a:pt x="34" y="33"/>
                  </a:cubicBezTo>
                  <a:cubicBezTo>
                    <a:pt x="35" y="34"/>
                    <a:pt x="35" y="34"/>
                    <a:pt x="35" y="34"/>
                  </a:cubicBezTo>
                  <a:cubicBezTo>
                    <a:pt x="35" y="35"/>
                    <a:pt x="35" y="36"/>
                    <a:pt x="36" y="36"/>
                  </a:cubicBezTo>
                  <a:cubicBezTo>
                    <a:pt x="36" y="37"/>
                    <a:pt x="36" y="35"/>
                    <a:pt x="36" y="35"/>
                  </a:cubicBezTo>
                  <a:cubicBezTo>
                    <a:pt x="36" y="35"/>
                    <a:pt x="36" y="33"/>
                    <a:pt x="36" y="33"/>
                  </a:cubicBezTo>
                  <a:cubicBezTo>
                    <a:pt x="35" y="33"/>
                    <a:pt x="35" y="32"/>
                    <a:pt x="36" y="31"/>
                  </a:cubicBezTo>
                  <a:cubicBezTo>
                    <a:pt x="36" y="31"/>
                    <a:pt x="37" y="31"/>
                    <a:pt x="37" y="31"/>
                  </a:cubicBezTo>
                  <a:cubicBezTo>
                    <a:pt x="38" y="30"/>
                    <a:pt x="38" y="30"/>
                    <a:pt x="38" y="29"/>
                  </a:cubicBezTo>
                  <a:cubicBezTo>
                    <a:pt x="38" y="29"/>
                    <a:pt x="38" y="29"/>
                    <a:pt x="38" y="29"/>
                  </a:cubicBezTo>
                  <a:cubicBezTo>
                    <a:pt x="38" y="29"/>
                    <a:pt x="38" y="28"/>
                    <a:pt x="38" y="29"/>
                  </a:cubicBezTo>
                  <a:cubicBezTo>
                    <a:pt x="38" y="28"/>
                    <a:pt x="38" y="28"/>
                    <a:pt x="38" y="28"/>
                  </a:cubicBezTo>
                  <a:cubicBezTo>
                    <a:pt x="38" y="28"/>
                    <a:pt x="38" y="27"/>
                    <a:pt x="38" y="27"/>
                  </a:cubicBezTo>
                  <a:cubicBezTo>
                    <a:pt x="39" y="28"/>
                    <a:pt x="40" y="27"/>
                    <a:pt x="39" y="26"/>
                  </a:cubicBezTo>
                  <a:cubicBezTo>
                    <a:pt x="40" y="26"/>
                    <a:pt x="41" y="26"/>
                    <a:pt x="41" y="26"/>
                  </a:cubicBezTo>
                  <a:cubicBezTo>
                    <a:pt x="41" y="26"/>
                    <a:pt x="41" y="25"/>
                    <a:pt x="41" y="25"/>
                  </a:cubicBezTo>
                  <a:cubicBezTo>
                    <a:pt x="42" y="24"/>
                    <a:pt x="42" y="24"/>
                    <a:pt x="42" y="24"/>
                  </a:cubicBezTo>
                  <a:cubicBezTo>
                    <a:pt x="42" y="24"/>
                    <a:pt x="43" y="24"/>
                    <a:pt x="43" y="23"/>
                  </a:cubicBezTo>
                  <a:cubicBezTo>
                    <a:pt x="44" y="24"/>
                    <a:pt x="45" y="23"/>
                    <a:pt x="44" y="22"/>
                  </a:cubicBezTo>
                  <a:cubicBezTo>
                    <a:pt x="44" y="22"/>
                    <a:pt x="44" y="22"/>
                    <a:pt x="43" y="22"/>
                  </a:cubicBezTo>
                  <a:cubicBezTo>
                    <a:pt x="44" y="22"/>
                    <a:pt x="44" y="22"/>
                    <a:pt x="44" y="22"/>
                  </a:cubicBezTo>
                  <a:cubicBezTo>
                    <a:pt x="45" y="21"/>
                    <a:pt x="44" y="21"/>
                    <a:pt x="44" y="21"/>
                  </a:cubicBezTo>
                  <a:cubicBezTo>
                    <a:pt x="43" y="21"/>
                    <a:pt x="43" y="21"/>
                    <a:pt x="42" y="21"/>
                  </a:cubicBezTo>
                  <a:cubicBezTo>
                    <a:pt x="42" y="22"/>
                    <a:pt x="42" y="22"/>
                    <a:pt x="41" y="22"/>
                  </a:cubicBezTo>
                  <a:close/>
                  <a:moveTo>
                    <a:pt x="50" y="49"/>
                  </a:moveTo>
                  <a:cubicBezTo>
                    <a:pt x="50" y="49"/>
                    <a:pt x="49" y="49"/>
                    <a:pt x="49" y="49"/>
                  </a:cubicBezTo>
                  <a:cubicBezTo>
                    <a:pt x="49" y="49"/>
                    <a:pt x="48" y="48"/>
                    <a:pt x="48" y="48"/>
                  </a:cubicBezTo>
                  <a:cubicBezTo>
                    <a:pt x="48" y="48"/>
                    <a:pt x="47" y="47"/>
                    <a:pt x="47" y="47"/>
                  </a:cubicBezTo>
                  <a:cubicBezTo>
                    <a:pt x="46" y="46"/>
                    <a:pt x="46" y="46"/>
                    <a:pt x="45" y="46"/>
                  </a:cubicBezTo>
                  <a:cubicBezTo>
                    <a:pt x="45" y="46"/>
                    <a:pt x="44" y="47"/>
                    <a:pt x="44" y="47"/>
                  </a:cubicBezTo>
                  <a:cubicBezTo>
                    <a:pt x="44" y="46"/>
                    <a:pt x="43" y="46"/>
                    <a:pt x="43" y="46"/>
                  </a:cubicBezTo>
                  <a:cubicBezTo>
                    <a:pt x="42" y="46"/>
                    <a:pt x="42" y="45"/>
                    <a:pt x="41" y="46"/>
                  </a:cubicBezTo>
                  <a:cubicBezTo>
                    <a:pt x="41" y="46"/>
                    <a:pt x="41" y="46"/>
                    <a:pt x="41" y="47"/>
                  </a:cubicBezTo>
                  <a:cubicBezTo>
                    <a:pt x="40" y="46"/>
                    <a:pt x="41" y="46"/>
                    <a:pt x="41" y="45"/>
                  </a:cubicBezTo>
                  <a:cubicBezTo>
                    <a:pt x="40" y="45"/>
                    <a:pt x="39" y="46"/>
                    <a:pt x="39" y="46"/>
                  </a:cubicBezTo>
                  <a:cubicBezTo>
                    <a:pt x="39" y="46"/>
                    <a:pt x="39" y="46"/>
                    <a:pt x="38" y="46"/>
                  </a:cubicBezTo>
                  <a:cubicBezTo>
                    <a:pt x="38" y="47"/>
                    <a:pt x="38" y="47"/>
                    <a:pt x="38" y="47"/>
                  </a:cubicBezTo>
                  <a:cubicBezTo>
                    <a:pt x="38" y="47"/>
                    <a:pt x="37" y="47"/>
                    <a:pt x="37" y="47"/>
                  </a:cubicBezTo>
                  <a:cubicBezTo>
                    <a:pt x="37" y="48"/>
                    <a:pt x="37" y="49"/>
                    <a:pt x="37" y="50"/>
                  </a:cubicBezTo>
                  <a:cubicBezTo>
                    <a:pt x="38" y="50"/>
                    <a:pt x="37" y="51"/>
                    <a:pt x="37" y="52"/>
                  </a:cubicBezTo>
                  <a:cubicBezTo>
                    <a:pt x="37" y="52"/>
                    <a:pt x="36" y="53"/>
                    <a:pt x="36" y="53"/>
                  </a:cubicBezTo>
                  <a:cubicBezTo>
                    <a:pt x="36" y="54"/>
                    <a:pt x="36" y="54"/>
                    <a:pt x="36" y="54"/>
                  </a:cubicBezTo>
                  <a:cubicBezTo>
                    <a:pt x="36" y="55"/>
                    <a:pt x="36" y="55"/>
                    <a:pt x="36" y="56"/>
                  </a:cubicBezTo>
                  <a:cubicBezTo>
                    <a:pt x="36" y="56"/>
                    <a:pt x="36" y="56"/>
                    <a:pt x="36" y="57"/>
                  </a:cubicBezTo>
                  <a:cubicBezTo>
                    <a:pt x="41" y="56"/>
                    <a:pt x="46" y="53"/>
                    <a:pt x="50" y="49"/>
                  </a:cubicBezTo>
                  <a:close/>
                </a:path>
              </a:pathLst>
            </a:custGeom>
            <a:solidFill>
              <a:schemeClr val="bg1"/>
            </a:solidFill>
            <a:ln w="9525">
              <a:no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1" name="Freeform: Shape 40"/>
            <p:cNvSpPr/>
            <p:nvPr/>
          </p:nvSpPr>
          <p:spPr bwMode="auto">
            <a:xfrm>
              <a:off x="3946781" y="3403063"/>
              <a:ext cx="312469" cy="277012"/>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2" name="Freeform: Shape 41"/>
            <p:cNvSpPr/>
            <p:nvPr/>
          </p:nvSpPr>
          <p:spPr bwMode="auto">
            <a:xfrm>
              <a:off x="4911498" y="3224164"/>
              <a:ext cx="254801" cy="38220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3" name="Freeform: Shape 42"/>
            <p:cNvSpPr/>
            <p:nvPr/>
          </p:nvSpPr>
          <p:spPr bwMode="auto">
            <a:xfrm>
              <a:off x="5043489" y="2333192"/>
              <a:ext cx="372653" cy="359247"/>
            </a:xfrm>
            <a:custGeom>
              <a:avLst/>
              <a:gdLst/>
              <a:ahLst/>
              <a:cxnLst>
                <a:cxn ang="0">
                  <a:pos x="16" y="54"/>
                </a:cxn>
                <a:cxn ang="0">
                  <a:pos x="14" y="57"/>
                </a:cxn>
                <a:cxn ang="0">
                  <a:pos x="2" y="57"/>
                </a:cxn>
                <a:cxn ang="0">
                  <a:pos x="0" y="54"/>
                </a:cxn>
                <a:cxn ang="0">
                  <a:pos x="0" y="29"/>
                </a:cxn>
                <a:cxn ang="0">
                  <a:pos x="2" y="26"/>
                </a:cxn>
                <a:cxn ang="0">
                  <a:pos x="14" y="26"/>
                </a:cxn>
                <a:cxn ang="0">
                  <a:pos x="16" y="29"/>
                </a:cxn>
                <a:cxn ang="0">
                  <a:pos x="16" y="54"/>
                </a:cxn>
                <a:cxn ang="0">
                  <a:pos x="7" y="47"/>
                </a:cxn>
                <a:cxn ang="0">
                  <a:pos x="5" y="49"/>
                </a:cxn>
                <a:cxn ang="0">
                  <a:pos x="7" y="52"/>
                </a:cxn>
                <a:cxn ang="0">
                  <a:pos x="10" y="49"/>
                </a:cxn>
                <a:cxn ang="0">
                  <a:pos x="7" y="47"/>
                </a:cxn>
                <a:cxn ang="0">
                  <a:pos x="62" y="35"/>
                </a:cxn>
                <a:cxn ang="0">
                  <a:pos x="62" y="38"/>
                </a:cxn>
                <a:cxn ang="0">
                  <a:pos x="61" y="43"/>
                </a:cxn>
                <a:cxn ang="0">
                  <a:pos x="61" y="48"/>
                </a:cxn>
                <a:cxn ang="0">
                  <a:pos x="59" y="52"/>
                </a:cxn>
                <a:cxn ang="0">
                  <a:pos x="57" y="59"/>
                </a:cxn>
                <a:cxn ang="0">
                  <a:pos x="49" y="62"/>
                </a:cxn>
                <a:cxn ang="0">
                  <a:pos x="47" y="62"/>
                </a:cxn>
                <a:cxn ang="0">
                  <a:pos x="44" y="62"/>
                </a:cxn>
                <a:cxn ang="0">
                  <a:pos x="43" y="62"/>
                </a:cxn>
                <a:cxn ang="0">
                  <a:pos x="28" y="59"/>
                </a:cxn>
                <a:cxn ang="0">
                  <a:pos x="22" y="57"/>
                </a:cxn>
                <a:cxn ang="0">
                  <a:pos x="19" y="54"/>
                </a:cxn>
                <a:cxn ang="0">
                  <a:pos x="19" y="29"/>
                </a:cxn>
                <a:cxn ang="0">
                  <a:pos x="21" y="26"/>
                </a:cxn>
                <a:cxn ang="0">
                  <a:pos x="29" y="19"/>
                </a:cxn>
                <a:cxn ang="0">
                  <a:pos x="33" y="14"/>
                </a:cxn>
                <a:cxn ang="0">
                  <a:pos x="35" y="8"/>
                </a:cxn>
                <a:cxn ang="0">
                  <a:pos x="38" y="1"/>
                </a:cxn>
                <a:cxn ang="0">
                  <a:pos x="40" y="0"/>
                </a:cxn>
                <a:cxn ang="0">
                  <a:pos x="49" y="11"/>
                </a:cxn>
                <a:cxn ang="0">
                  <a:pos x="46" y="18"/>
                </a:cxn>
                <a:cxn ang="0">
                  <a:pos x="45" y="21"/>
                </a:cxn>
                <a:cxn ang="0">
                  <a:pos x="56" y="21"/>
                </a:cxn>
                <a:cxn ang="0">
                  <a:pos x="64" y="29"/>
                </a:cxn>
                <a:cxn ang="0">
                  <a:pos x="62" y="35"/>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solidFill>
              <a:schemeClr val="bg1"/>
            </a:solidFill>
            <a:ln w="9525">
              <a:noFill/>
              <a:round/>
            </a:ln>
          </p:spPr>
          <p:txBody>
            <a:bodyPr anchor="ctr"/>
            <a:lstStyle/>
            <a:p>
              <a:pPr algn="ctr"/>
              <a:endParaRPr sz="22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44"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45" name="图片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503" y="447973"/>
            <a:ext cx="3024336" cy="3296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50000" decel="50000" fill="hold" nodeType="withEffect">
                                  <p:stCondLst>
                                    <p:cond delay="0"/>
                                  </p:stCondLst>
                                  <p:childTnLst>
                                    <p:animMotion origin="layout" path="M -0.022983 0.846089 L 0 0 E" pathEditMode="relative" ptsTypes="">
                                      <p:cBhvr>
                                        <p:cTn id="9" dur="500" fill="hold"/>
                                        <p:tgtEl>
                                          <p:spTgt spid="2"/>
                                        </p:tgtEl>
                                        <p:attrNameLst>
                                          <p:attrName>ppt_x</p:attrName>
                                          <p:attrName>ppt_y</p:attrName>
                                        </p:attrNameLst>
                                      </p:cBhvr>
                                    </p:animMotion>
                                  </p:childTnLst>
                                </p:cTn>
                              </p:par>
                              <p:par>
                                <p:cTn id="10" presetID="6" presetClass="emph" presetSubtype="0" accel="50000" decel="50000" fill="hold" nodeType="withEffect">
                                  <p:stCondLst>
                                    <p:cond delay="0"/>
                                  </p:stCondLst>
                                  <p:childTnLst>
                                    <p:animScale>
                                      <p:cBhvr>
                                        <p:cTn id="11" dur="500" fill="hold"/>
                                        <p:tgtEl>
                                          <p:spTgt spid="2"/>
                                        </p:tgtEl>
                                      </p:cBhvr>
                                      <p:by x="150000" y="150000"/>
                                      <p:from x="10480" y="28428"/>
                                      <p:to x="100000" y="100000"/>
                                    </p:animScale>
                                  </p:childTnLst>
                                </p:cTn>
                              </p:par>
                            </p:childTnLst>
                          </p:cTn>
                        </p:par>
                        <p:par>
                          <p:cTn id="12" fill="hold">
                            <p:stCondLst>
                              <p:cond delay="500"/>
                            </p:stCondLst>
                            <p:childTnLst>
                              <p:par>
                                <p:cTn id="13" presetID="21" presetClass="entr" presetSubtype="1"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heel(1)">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rotWithShape="1">
          <a:blip r:embed="rId4" cstate="print">
            <a:extLst>
              <a:ext uri="{28A0092B-C50C-407E-A947-70E740481C1C}">
                <a14:useLocalDpi xmlns:a14="http://schemas.microsoft.com/office/drawing/2010/main" val="0"/>
              </a:ext>
            </a:extLst>
          </a:blip>
          <a:srcRect b="31689"/>
          <a:stretch>
            <a:fillRect/>
          </a:stretch>
        </p:blipFill>
        <p:spPr>
          <a:xfrm>
            <a:off x="6717690" y="1110358"/>
            <a:ext cx="4659926" cy="2754587"/>
          </a:xfrm>
          <a:prstGeom prst="rect">
            <a:avLst/>
          </a:prstGeom>
        </p:spPr>
      </p:pic>
      <p:pic>
        <p:nvPicPr>
          <p:cNvPr id="37" name="图片 36"/>
          <p:cNvPicPr>
            <a:picLocks noChangeAspect="1"/>
          </p:cNvPicPr>
          <p:nvPr/>
        </p:nvPicPr>
        <p:blipFill rotWithShape="1">
          <a:blip r:embed="rId4" cstate="print">
            <a:extLst>
              <a:ext uri="{28A0092B-C50C-407E-A947-70E740481C1C}">
                <a14:useLocalDpi xmlns:a14="http://schemas.microsoft.com/office/drawing/2010/main" val="0"/>
              </a:ext>
            </a:extLst>
          </a:blip>
          <a:srcRect b="31689"/>
          <a:stretch>
            <a:fillRect/>
          </a:stretch>
        </p:blipFill>
        <p:spPr>
          <a:xfrm>
            <a:off x="1028775" y="1312069"/>
            <a:ext cx="4659926" cy="2754587"/>
          </a:xfrm>
          <a:prstGeom prst="rect">
            <a:avLst/>
          </a:prstGeom>
        </p:spPr>
      </p:pic>
      <p:grpSp>
        <p:nvGrpSpPr>
          <p:cNvPr id="4" name="组合 32"/>
          <p:cNvGrpSpPr/>
          <p:nvPr/>
        </p:nvGrpSpPr>
        <p:grpSpPr bwMode="auto">
          <a:xfrm>
            <a:off x="715013" y="3536286"/>
            <a:ext cx="3623100" cy="618270"/>
            <a:chOff x="-1032447" y="0"/>
            <a:chExt cx="2967616" cy="506624"/>
          </a:xfrm>
          <a:solidFill>
            <a:schemeClr val="accent1"/>
          </a:solidFill>
        </p:grpSpPr>
        <p:sp>
          <p:nvSpPr>
            <p:cNvPr id="5" name="圆角矩形 33"/>
            <p:cNvSpPr>
              <a:spLocks noChangeArrowheads="1"/>
            </p:cNvSpPr>
            <p:nvPr/>
          </p:nvSpPr>
          <p:spPr bwMode="auto">
            <a:xfrm>
              <a:off x="-1032447" y="73989"/>
              <a:ext cx="2967616"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6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 name="等腰三角形 34"/>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6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8" name="组合 36"/>
          <p:cNvGrpSpPr/>
          <p:nvPr/>
        </p:nvGrpSpPr>
        <p:grpSpPr bwMode="auto">
          <a:xfrm flipV="1">
            <a:off x="4196626" y="3627380"/>
            <a:ext cx="2362607" cy="618271"/>
            <a:chOff x="0" y="0"/>
            <a:chExt cx="1935168" cy="506624"/>
          </a:xfrm>
          <a:solidFill>
            <a:schemeClr val="accent2"/>
          </a:solidFill>
        </p:grpSpPr>
        <p:sp>
          <p:nvSpPr>
            <p:cNvPr id="9" name="圆角矩形 37"/>
            <p:cNvSpPr>
              <a:spLocks noChangeArrowheads="1"/>
            </p:cNvSpPr>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0" name="等腰三角形 38"/>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11" name="椭圆 39"/>
          <p:cNvSpPr>
            <a:spLocks noChangeArrowheads="1"/>
          </p:cNvSpPr>
          <p:nvPr/>
        </p:nvSpPr>
        <p:spPr bwMode="auto">
          <a:xfrm>
            <a:off x="4809082" y="4657617"/>
            <a:ext cx="1294685" cy="1294685"/>
          </a:xfrm>
          <a:prstGeom prst="ellipse">
            <a:avLst/>
          </a:prstGeom>
          <a:solidFill>
            <a:schemeClr val="accent2"/>
          </a:solidFill>
          <a:ln>
            <a:noFill/>
          </a:ln>
        </p:spPr>
        <p:txBody>
          <a:bodyPr anchor="ctr"/>
          <a:lstStyle/>
          <a:p>
            <a:pPr algn="ctr">
              <a:lnSpc>
                <a:spcPct val="120000"/>
              </a:lnSpc>
            </a:pPr>
            <a:endParaRPr lang="zh-CN" altLang="zh-CN"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12" name="组合 40"/>
          <p:cNvGrpSpPr/>
          <p:nvPr/>
        </p:nvGrpSpPr>
        <p:grpSpPr bwMode="auto">
          <a:xfrm>
            <a:off x="6421626" y="3536286"/>
            <a:ext cx="2364543" cy="618270"/>
            <a:chOff x="0" y="0"/>
            <a:chExt cx="1935168" cy="506624"/>
          </a:xfrm>
          <a:solidFill>
            <a:schemeClr val="accent3"/>
          </a:solidFill>
        </p:grpSpPr>
        <p:sp>
          <p:nvSpPr>
            <p:cNvPr id="13" name="圆角矩形 41"/>
            <p:cNvSpPr>
              <a:spLocks noChangeArrowheads="1"/>
            </p:cNvSpPr>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4" name="等腰三角形 42"/>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16" name="椭圆 45"/>
          <p:cNvSpPr>
            <a:spLocks noChangeArrowheads="1"/>
          </p:cNvSpPr>
          <p:nvPr/>
        </p:nvSpPr>
        <p:spPr bwMode="auto">
          <a:xfrm>
            <a:off x="9177674" y="4657617"/>
            <a:ext cx="1294685" cy="1294685"/>
          </a:xfrm>
          <a:prstGeom prst="ellipse">
            <a:avLst/>
          </a:prstGeom>
          <a:solidFill>
            <a:schemeClr val="accent4"/>
          </a:solidFill>
          <a:ln>
            <a:noFill/>
          </a:ln>
        </p:spPr>
        <p:txBody>
          <a:bodyPr anchor="ctr"/>
          <a:lstStyle/>
          <a:p>
            <a:pPr algn="ctr">
              <a:lnSpc>
                <a:spcPct val="120000"/>
              </a:lnSpc>
            </a:pPr>
            <a:endParaRPr lang="zh-CN" altLang="zh-CN"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7" name="TextBox 46"/>
          <p:cNvSpPr>
            <a:spLocks noChangeArrowheads="1"/>
          </p:cNvSpPr>
          <p:nvPr/>
        </p:nvSpPr>
        <p:spPr bwMode="auto">
          <a:xfrm>
            <a:off x="2103544" y="4904109"/>
            <a:ext cx="2104597"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日本是世界上庆祝儿童节次数最多的国家，他们一年要庆祝三次儿童节，而且庆祝方式十分有意思</a:t>
            </a:r>
          </a:p>
        </p:txBody>
      </p:sp>
      <p:sp>
        <p:nvSpPr>
          <p:cNvPr id="18" name="TextBox 47"/>
          <p:cNvSpPr>
            <a:spLocks noChangeArrowheads="1"/>
          </p:cNvSpPr>
          <p:nvPr/>
        </p:nvSpPr>
        <p:spPr bwMode="auto">
          <a:xfrm>
            <a:off x="2427098" y="4636226"/>
            <a:ext cx="1459427" cy="2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9" name="TextBox 50"/>
          <p:cNvSpPr>
            <a:spLocks noChangeArrowheads="1"/>
          </p:cNvSpPr>
          <p:nvPr/>
        </p:nvSpPr>
        <p:spPr bwMode="auto">
          <a:xfrm>
            <a:off x="2414495" y="3778555"/>
            <a:ext cx="1459427" cy="2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4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输入文本内容</a:t>
            </a:r>
          </a:p>
        </p:txBody>
      </p:sp>
      <p:sp>
        <p:nvSpPr>
          <p:cNvPr id="20" name="TextBox 51"/>
          <p:cNvSpPr>
            <a:spLocks noChangeArrowheads="1"/>
          </p:cNvSpPr>
          <p:nvPr/>
        </p:nvSpPr>
        <p:spPr bwMode="auto">
          <a:xfrm>
            <a:off x="4635616" y="3778555"/>
            <a:ext cx="1459427" cy="2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输入文本内容</a:t>
            </a:r>
          </a:p>
        </p:txBody>
      </p:sp>
      <p:sp>
        <p:nvSpPr>
          <p:cNvPr id="21" name="TextBox 52"/>
          <p:cNvSpPr>
            <a:spLocks noChangeArrowheads="1"/>
          </p:cNvSpPr>
          <p:nvPr/>
        </p:nvSpPr>
        <p:spPr bwMode="auto">
          <a:xfrm>
            <a:off x="6959458" y="3778555"/>
            <a:ext cx="1457489" cy="2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4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输入文本内容</a:t>
            </a:r>
          </a:p>
        </p:txBody>
      </p:sp>
      <p:grpSp>
        <p:nvGrpSpPr>
          <p:cNvPr id="22" name="组合 53"/>
          <p:cNvGrpSpPr/>
          <p:nvPr/>
        </p:nvGrpSpPr>
        <p:grpSpPr bwMode="auto">
          <a:xfrm flipV="1">
            <a:off x="8642743" y="3627376"/>
            <a:ext cx="3500996" cy="618272"/>
            <a:chOff x="-1" y="0"/>
            <a:chExt cx="2865253" cy="506625"/>
          </a:xfrm>
          <a:solidFill>
            <a:schemeClr val="accent4"/>
          </a:solidFill>
        </p:grpSpPr>
        <p:sp>
          <p:nvSpPr>
            <p:cNvPr id="23" name="圆角矩形 54"/>
            <p:cNvSpPr>
              <a:spLocks noChangeArrowheads="1"/>
            </p:cNvSpPr>
            <p:nvPr/>
          </p:nvSpPr>
          <p:spPr bwMode="auto">
            <a:xfrm>
              <a:off x="-1" y="73990"/>
              <a:ext cx="2865253"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6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4" name="等腰三角形 55"/>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lnSpc>
                  <a:spcPct val="120000"/>
                </a:lnSpc>
              </a:pPr>
              <a:endParaRPr lang="zh-CN" altLang="zh-CN" sz="16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25" name="TextBox 56"/>
          <p:cNvSpPr>
            <a:spLocks noChangeArrowheads="1"/>
          </p:cNvSpPr>
          <p:nvPr/>
        </p:nvSpPr>
        <p:spPr bwMode="auto">
          <a:xfrm>
            <a:off x="9002264" y="3778555"/>
            <a:ext cx="1459428" cy="2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输入文本内容</a:t>
            </a:r>
          </a:p>
        </p:txBody>
      </p:sp>
      <p:sp>
        <p:nvSpPr>
          <p:cNvPr id="28" name="TextBox 59"/>
          <p:cNvSpPr>
            <a:spLocks noChangeArrowheads="1"/>
          </p:cNvSpPr>
          <p:nvPr/>
        </p:nvSpPr>
        <p:spPr bwMode="auto">
          <a:xfrm>
            <a:off x="6551596" y="4904109"/>
            <a:ext cx="2104597"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日本是世界上庆祝儿童节次数最多的国家，他们一年要庆祝三次儿童节，而且庆祝方式十分有意思</a:t>
            </a:r>
          </a:p>
        </p:txBody>
      </p:sp>
      <p:sp>
        <p:nvSpPr>
          <p:cNvPr id="29" name="TextBox 62"/>
          <p:cNvSpPr>
            <a:spLocks noChangeArrowheads="1"/>
          </p:cNvSpPr>
          <p:nvPr/>
        </p:nvSpPr>
        <p:spPr bwMode="auto">
          <a:xfrm>
            <a:off x="6873215" y="4649795"/>
            <a:ext cx="1459427" cy="2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4" name="TextBox 70"/>
          <p:cNvSpPr>
            <a:spLocks noChangeArrowheads="1"/>
          </p:cNvSpPr>
          <p:nvPr/>
        </p:nvSpPr>
        <p:spPr bwMode="auto">
          <a:xfrm>
            <a:off x="5075396" y="5064452"/>
            <a:ext cx="762058" cy="49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p>
        </p:txBody>
      </p:sp>
      <p:sp>
        <p:nvSpPr>
          <p:cNvPr id="35" name="TextBox 72"/>
          <p:cNvSpPr>
            <a:spLocks noChangeArrowheads="1"/>
          </p:cNvSpPr>
          <p:nvPr/>
        </p:nvSpPr>
        <p:spPr bwMode="auto">
          <a:xfrm>
            <a:off x="9443988" y="5064452"/>
            <a:ext cx="762058" cy="49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p>
        </p:txBody>
      </p:sp>
      <p:sp>
        <p:nvSpPr>
          <p:cNvPr id="36"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ppt_w</p:attrName>
                                        </p:attrNameLst>
                                      </p:cBhvr>
                                      <p:tavLst>
                                        <p:tav tm="0">
                                          <p:val>
                                            <p:fltVal val="0"/>
                                          </p:val>
                                        </p:tav>
                                        <p:tav tm="100000">
                                          <p:val>
                                            <p:strVal val="#ppt_w"/>
                                          </p:val>
                                        </p:tav>
                                      </p:tavLst>
                                    </p:anim>
                                    <p:anim calcmode="lin" valueType="num">
                                      <p:cBhvr>
                                        <p:cTn id="8" dur="300" fill="hold"/>
                                        <p:tgtEl>
                                          <p:spTgt spid="19"/>
                                        </p:tgtEl>
                                        <p:attrNameLst>
                                          <p:attrName>ppt_h</p:attrName>
                                        </p:attrNameLst>
                                      </p:cBhvr>
                                      <p:tavLst>
                                        <p:tav tm="0">
                                          <p:val>
                                            <p:fltVal val="0"/>
                                          </p:val>
                                        </p:tav>
                                        <p:tav tm="100000">
                                          <p:val>
                                            <p:strVal val="#ppt_h"/>
                                          </p:val>
                                        </p:tav>
                                      </p:tavLst>
                                    </p:anim>
                                    <p:animEffect>
                                      <p:cBhvr>
                                        <p:cTn id="9" dur="3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Effect>
                                      <p:cBhvr>
                                        <p:cTn id="14" dur="300"/>
                                        <p:tgtEl>
                                          <p:spTgt spid="4"/>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p:cBhvr>
                                        <p:cTn id="18" dur="600"/>
                                        <p:tgtEl>
                                          <p:spTgt spid="18"/>
                                        </p:tgtEl>
                                      </p:cBhvr>
                                    </p:animEffect>
                                    <p:anim calcmode="lin" valueType="num">
                                      <p:cBhvr>
                                        <p:cTn id="19" dur="600" fill="hold"/>
                                        <p:tgtEl>
                                          <p:spTgt spid="18"/>
                                        </p:tgtEl>
                                        <p:attrNameLst>
                                          <p:attrName>ppt_x</p:attrName>
                                        </p:attrNameLst>
                                      </p:cBhvr>
                                      <p:tavLst>
                                        <p:tav tm="0">
                                          <p:val>
                                            <p:strVal val="#ppt_x"/>
                                          </p:val>
                                        </p:tav>
                                        <p:tav tm="100000">
                                          <p:val>
                                            <p:strVal val="#ppt_x"/>
                                          </p:val>
                                        </p:tav>
                                      </p:tavLst>
                                    </p:anim>
                                    <p:anim calcmode="lin" valueType="num">
                                      <p:cBhvr>
                                        <p:cTn id="20" dur="6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p:cBhvr>
                                        <p:cTn id="23" dur="600"/>
                                        <p:tgtEl>
                                          <p:spTgt spid="17"/>
                                        </p:tgtEl>
                                      </p:cBhvr>
                                    </p:animEffect>
                                    <p:anim calcmode="lin" valueType="num">
                                      <p:cBhvr>
                                        <p:cTn id="24" dur="600" fill="hold"/>
                                        <p:tgtEl>
                                          <p:spTgt spid="17"/>
                                        </p:tgtEl>
                                        <p:attrNameLst>
                                          <p:attrName>ppt_x</p:attrName>
                                        </p:attrNameLst>
                                      </p:cBhvr>
                                      <p:tavLst>
                                        <p:tav tm="0">
                                          <p:val>
                                            <p:strVal val="#ppt_x"/>
                                          </p:val>
                                        </p:tav>
                                        <p:tav tm="100000">
                                          <p:val>
                                            <p:strVal val="#ppt_x"/>
                                          </p:val>
                                        </p:tav>
                                      </p:tavLst>
                                    </p:anim>
                                    <p:anim calcmode="lin" valueType="num">
                                      <p:cBhvr>
                                        <p:cTn id="25" dur="60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300" fill="hold"/>
                                        <p:tgtEl>
                                          <p:spTgt spid="20"/>
                                        </p:tgtEl>
                                        <p:attrNameLst>
                                          <p:attrName>ppt_w</p:attrName>
                                        </p:attrNameLst>
                                      </p:cBhvr>
                                      <p:tavLst>
                                        <p:tav tm="0">
                                          <p:val>
                                            <p:fltVal val="0"/>
                                          </p:val>
                                        </p:tav>
                                        <p:tav tm="100000">
                                          <p:val>
                                            <p:strVal val="#ppt_w"/>
                                          </p:val>
                                        </p:tav>
                                      </p:tavLst>
                                    </p:anim>
                                    <p:anim calcmode="lin" valueType="num">
                                      <p:cBhvr>
                                        <p:cTn id="30" dur="300" fill="hold"/>
                                        <p:tgtEl>
                                          <p:spTgt spid="20"/>
                                        </p:tgtEl>
                                        <p:attrNameLst>
                                          <p:attrName>ppt_h</p:attrName>
                                        </p:attrNameLst>
                                      </p:cBhvr>
                                      <p:tavLst>
                                        <p:tav tm="0">
                                          <p:val>
                                            <p:fltVal val="0"/>
                                          </p:val>
                                        </p:tav>
                                        <p:tav tm="100000">
                                          <p:val>
                                            <p:strVal val="#ppt_h"/>
                                          </p:val>
                                        </p:tav>
                                      </p:tavLst>
                                    </p:anim>
                                    <p:animEffect>
                                      <p:cBhvr>
                                        <p:cTn id="31" dur="3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300" fill="hold"/>
                                        <p:tgtEl>
                                          <p:spTgt spid="8"/>
                                        </p:tgtEl>
                                        <p:attrNameLst>
                                          <p:attrName>ppt_w</p:attrName>
                                        </p:attrNameLst>
                                      </p:cBhvr>
                                      <p:tavLst>
                                        <p:tav tm="0">
                                          <p:val>
                                            <p:fltVal val="0"/>
                                          </p:val>
                                        </p:tav>
                                        <p:tav tm="100000">
                                          <p:val>
                                            <p:strVal val="#ppt_w"/>
                                          </p:val>
                                        </p:tav>
                                      </p:tavLst>
                                    </p:anim>
                                    <p:anim calcmode="lin" valueType="num">
                                      <p:cBhvr>
                                        <p:cTn id="35" dur="300" fill="hold"/>
                                        <p:tgtEl>
                                          <p:spTgt spid="8"/>
                                        </p:tgtEl>
                                        <p:attrNameLst>
                                          <p:attrName>ppt_h</p:attrName>
                                        </p:attrNameLst>
                                      </p:cBhvr>
                                      <p:tavLst>
                                        <p:tav tm="0">
                                          <p:val>
                                            <p:fltVal val="0"/>
                                          </p:val>
                                        </p:tav>
                                        <p:tav tm="100000">
                                          <p:val>
                                            <p:strVal val="#ppt_h"/>
                                          </p:val>
                                        </p:tav>
                                      </p:tavLst>
                                    </p:anim>
                                    <p:animEffect>
                                      <p:cBhvr>
                                        <p:cTn id="36" dur="300"/>
                                        <p:tgtEl>
                                          <p:spTgt spid="8"/>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p:cBhvr>
                                        <p:cTn id="39" dur="600"/>
                                        <p:tgtEl>
                                          <p:spTgt spid="11"/>
                                        </p:tgtEl>
                                      </p:cBhvr>
                                    </p:animEffect>
                                    <p:anim calcmode="lin" valueType="num">
                                      <p:cBhvr>
                                        <p:cTn id="40" dur="600" fill="hold"/>
                                        <p:tgtEl>
                                          <p:spTgt spid="11"/>
                                        </p:tgtEl>
                                        <p:attrNameLst>
                                          <p:attrName>ppt_x</p:attrName>
                                        </p:attrNameLst>
                                      </p:cBhvr>
                                      <p:tavLst>
                                        <p:tav tm="0">
                                          <p:val>
                                            <p:strVal val="#ppt_x"/>
                                          </p:val>
                                        </p:tav>
                                        <p:tav tm="100000">
                                          <p:val>
                                            <p:strVal val="#ppt_x"/>
                                          </p:val>
                                        </p:tav>
                                      </p:tavLst>
                                    </p:anim>
                                    <p:anim calcmode="lin" valueType="num">
                                      <p:cBhvr>
                                        <p:cTn id="41" dur="6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p:cBhvr>
                                        <p:cTn id="44" dur="600"/>
                                        <p:tgtEl>
                                          <p:spTgt spid="34"/>
                                        </p:tgtEl>
                                      </p:cBhvr>
                                    </p:animEffect>
                                    <p:anim calcmode="lin" valueType="num">
                                      <p:cBhvr>
                                        <p:cTn id="45" dur="600" fill="hold"/>
                                        <p:tgtEl>
                                          <p:spTgt spid="34"/>
                                        </p:tgtEl>
                                        <p:attrNameLst>
                                          <p:attrName>ppt_x</p:attrName>
                                        </p:attrNameLst>
                                      </p:cBhvr>
                                      <p:tavLst>
                                        <p:tav tm="0">
                                          <p:val>
                                            <p:strVal val="#ppt_x"/>
                                          </p:val>
                                        </p:tav>
                                        <p:tav tm="100000">
                                          <p:val>
                                            <p:strVal val="#ppt_x"/>
                                          </p:val>
                                        </p:tav>
                                      </p:tavLst>
                                    </p:anim>
                                    <p:anim calcmode="lin" valueType="num">
                                      <p:cBhvr>
                                        <p:cTn id="46" dur="600" fill="hold"/>
                                        <p:tgtEl>
                                          <p:spTgt spid="34"/>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300" fill="hold"/>
                                        <p:tgtEl>
                                          <p:spTgt spid="21"/>
                                        </p:tgtEl>
                                        <p:attrNameLst>
                                          <p:attrName>ppt_w</p:attrName>
                                        </p:attrNameLst>
                                      </p:cBhvr>
                                      <p:tavLst>
                                        <p:tav tm="0">
                                          <p:val>
                                            <p:fltVal val="0"/>
                                          </p:val>
                                        </p:tav>
                                        <p:tav tm="100000">
                                          <p:val>
                                            <p:strVal val="#ppt_w"/>
                                          </p:val>
                                        </p:tav>
                                      </p:tavLst>
                                    </p:anim>
                                    <p:anim calcmode="lin" valueType="num">
                                      <p:cBhvr>
                                        <p:cTn id="51" dur="300" fill="hold"/>
                                        <p:tgtEl>
                                          <p:spTgt spid="21"/>
                                        </p:tgtEl>
                                        <p:attrNameLst>
                                          <p:attrName>ppt_h</p:attrName>
                                        </p:attrNameLst>
                                      </p:cBhvr>
                                      <p:tavLst>
                                        <p:tav tm="0">
                                          <p:val>
                                            <p:fltVal val="0"/>
                                          </p:val>
                                        </p:tav>
                                        <p:tav tm="100000">
                                          <p:val>
                                            <p:strVal val="#ppt_h"/>
                                          </p:val>
                                        </p:tav>
                                      </p:tavLst>
                                    </p:anim>
                                    <p:animEffect>
                                      <p:cBhvr>
                                        <p:cTn id="52" dur="3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300" fill="hold"/>
                                        <p:tgtEl>
                                          <p:spTgt spid="12"/>
                                        </p:tgtEl>
                                        <p:attrNameLst>
                                          <p:attrName>ppt_w</p:attrName>
                                        </p:attrNameLst>
                                      </p:cBhvr>
                                      <p:tavLst>
                                        <p:tav tm="0">
                                          <p:val>
                                            <p:fltVal val="0"/>
                                          </p:val>
                                        </p:tav>
                                        <p:tav tm="100000">
                                          <p:val>
                                            <p:strVal val="#ppt_w"/>
                                          </p:val>
                                        </p:tav>
                                      </p:tavLst>
                                    </p:anim>
                                    <p:anim calcmode="lin" valueType="num">
                                      <p:cBhvr>
                                        <p:cTn id="56" dur="300" fill="hold"/>
                                        <p:tgtEl>
                                          <p:spTgt spid="12"/>
                                        </p:tgtEl>
                                        <p:attrNameLst>
                                          <p:attrName>ppt_h</p:attrName>
                                        </p:attrNameLst>
                                      </p:cBhvr>
                                      <p:tavLst>
                                        <p:tav tm="0">
                                          <p:val>
                                            <p:fltVal val="0"/>
                                          </p:val>
                                        </p:tav>
                                        <p:tav tm="100000">
                                          <p:val>
                                            <p:strVal val="#ppt_h"/>
                                          </p:val>
                                        </p:tav>
                                      </p:tavLst>
                                    </p:anim>
                                    <p:animEffect>
                                      <p:cBhvr>
                                        <p:cTn id="57" dur="300"/>
                                        <p:tgtEl>
                                          <p:spTgt spid="12"/>
                                        </p:tgtEl>
                                      </p:cBhvr>
                                    </p:animEffect>
                                  </p:childTnLst>
                                </p:cTn>
                              </p:par>
                            </p:childTnLst>
                          </p:cTn>
                        </p:par>
                        <p:par>
                          <p:cTn id="58" fill="hold">
                            <p:stCondLst>
                              <p:cond delay="2500"/>
                            </p:stCondLst>
                            <p:childTnLst>
                              <p:par>
                                <p:cTn id="59" presetID="42"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p:cBhvr>
                                        <p:cTn id="61" dur="600"/>
                                        <p:tgtEl>
                                          <p:spTgt spid="29"/>
                                        </p:tgtEl>
                                      </p:cBhvr>
                                    </p:animEffect>
                                    <p:anim calcmode="lin" valueType="num">
                                      <p:cBhvr>
                                        <p:cTn id="62" dur="600" fill="hold"/>
                                        <p:tgtEl>
                                          <p:spTgt spid="29"/>
                                        </p:tgtEl>
                                        <p:attrNameLst>
                                          <p:attrName>ppt_x</p:attrName>
                                        </p:attrNameLst>
                                      </p:cBhvr>
                                      <p:tavLst>
                                        <p:tav tm="0">
                                          <p:val>
                                            <p:strVal val="#ppt_x"/>
                                          </p:val>
                                        </p:tav>
                                        <p:tav tm="100000">
                                          <p:val>
                                            <p:strVal val="#ppt_x"/>
                                          </p:val>
                                        </p:tav>
                                      </p:tavLst>
                                    </p:anim>
                                    <p:anim calcmode="lin" valueType="num">
                                      <p:cBhvr>
                                        <p:cTn id="63" dur="600" fill="hold"/>
                                        <p:tgtEl>
                                          <p:spTgt spid="29"/>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p:cBhvr>
                                        <p:cTn id="66" dur="600"/>
                                        <p:tgtEl>
                                          <p:spTgt spid="28"/>
                                        </p:tgtEl>
                                      </p:cBhvr>
                                    </p:animEffect>
                                    <p:anim calcmode="lin" valueType="num">
                                      <p:cBhvr>
                                        <p:cTn id="67" dur="600" fill="hold"/>
                                        <p:tgtEl>
                                          <p:spTgt spid="28"/>
                                        </p:tgtEl>
                                        <p:attrNameLst>
                                          <p:attrName>ppt_x</p:attrName>
                                        </p:attrNameLst>
                                      </p:cBhvr>
                                      <p:tavLst>
                                        <p:tav tm="0">
                                          <p:val>
                                            <p:strVal val="#ppt_x"/>
                                          </p:val>
                                        </p:tav>
                                        <p:tav tm="100000">
                                          <p:val>
                                            <p:strVal val="#ppt_x"/>
                                          </p:val>
                                        </p:tav>
                                      </p:tavLst>
                                    </p:anim>
                                    <p:anim calcmode="lin" valueType="num">
                                      <p:cBhvr>
                                        <p:cTn id="68" dur="600" fill="hold"/>
                                        <p:tgtEl>
                                          <p:spTgt spid="28"/>
                                        </p:tgtEl>
                                        <p:attrNameLst>
                                          <p:attrName>ppt_y</p:attrName>
                                        </p:attrNameLst>
                                      </p:cBhvr>
                                      <p:tavLst>
                                        <p:tav tm="0">
                                          <p:val>
                                            <p:strVal val="#ppt_y+.1"/>
                                          </p:val>
                                        </p:tav>
                                        <p:tav tm="100000">
                                          <p:val>
                                            <p:strVal val="#ppt_y"/>
                                          </p:val>
                                        </p:tav>
                                      </p:tavLst>
                                    </p:anim>
                                  </p:childTnLst>
                                </p:cTn>
                              </p:par>
                            </p:childTnLst>
                          </p:cTn>
                        </p:par>
                        <p:par>
                          <p:cTn id="69" fill="hold">
                            <p:stCondLst>
                              <p:cond delay="3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300" fill="hold"/>
                                        <p:tgtEl>
                                          <p:spTgt spid="25"/>
                                        </p:tgtEl>
                                        <p:attrNameLst>
                                          <p:attrName>ppt_w</p:attrName>
                                        </p:attrNameLst>
                                      </p:cBhvr>
                                      <p:tavLst>
                                        <p:tav tm="0">
                                          <p:val>
                                            <p:fltVal val="0"/>
                                          </p:val>
                                        </p:tav>
                                        <p:tav tm="100000">
                                          <p:val>
                                            <p:strVal val="#ppt_w"/>
                                          </p:val>
                                        </p:tav>
                                      </p:tavLst>
                                    </p:anim>
                                    <p:anim calcmode="lin" valueType="num">
                                      <p:cBhvr>
                                        <p:cTn id="73" dur="300" fill="hold"/>
                                        <p:tgtEl>
                                          <p:spTgt spid="25"/>
                                        </p:tgtEl>
                                        <p:attrNameLst>
                                          <p:attrName>ppt_h</p:attrName>
                                        </p:attrNameLst>
                                      </p:cBhvr>
                                      <p:tavLst>
                                        <p:tav tm="0">
                                          <p:val>
                                            <p:fltVal val="0"/>
                                          </p:val>
                                        </p:tav>
                                        <p:tav tm="100000">
                                          <p:val>
                                            <p:strVal val="#ppt_h"/>
                                          </p:val>
                                        </p:tav>
                                      </p:tavLst>
                                    </p:anim>
                                    <p:animEffect>
                                      <p:cBhvr>
                                        <p:cTn id="74" dur="300"/>
                                        <p:tgtEl>
                                          <p:spTgt spid="25"/>
                                        </p:tgtEl>
                                      </p:cBhvr>
                                    </p:animEffect>
                                  </p:childTnLst>
                                </p:cTn>
                              </p:par>
                              <p:par>
                                <p:cTn id="75" presetID="10"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300" fill="hold"/>
                                        <p:tgtEl>
                                          <p:spTgt spid="22"/>
                                        </p:tgtEl>
                                        <p:attrNameLst>
                                          <p:attrName>ppt_w</p:attrName>
                                        </p:attrNameLst>
                                      </p:cBhvr>
                                      <p:tavLst>
                                        <p:tav tm="0">
                                          <p:val>
                                            <p:fltVal val="0"/>
                                          </p:val>
                                        </p:tav>
                                        <p:tav tm="100000">
                                          <p:val>
                                            <p:strVal val="#ppt_w"/>
                                          </p:val>
                                        </p:tav>
                                      </p:tavLst>
                                    </p:anim>
                                    <p:anim calcmode="lin" valueType="num">
                                      <p:cBhvr>
                                        <p:cTn id="78" dur="300" fill="hold"/>
                                        <p:tgtEl>
                                          <p:spTgt spid="22"/>
                                        </p:tgtEl>
                                        <p:attrNameLst>
                                          <p:attrName>ppt_h</p:attrName>
                                        </p:attrNameLst>
                                      </p:cBhvr>
                                      <p:tavLst>
                                        <p:tav tm="0">
                                          <p:val>
                                            <p:fltVal val="0"/>
                                          </p:val>
                                        </p:tav>
                                        <p:tav tm="100000">
                                          <p:val>
                                            <p:strVal val="#ppt_h"/>
                                          </p:val>
                                        </p:tav>
                                      </p:tavLst>
                                    </p:anim>
                                    <p:animEffect>
                                      <p:cBhvr>
                                        <p:cTn id="79" dur="300"/>
                                        <p:tgtEl>
                                          <p:spTgt spid="22"/>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p:cBhvr>
                                        <p:cTn id="82" dur="600"/>
                                        <p:tgtEl>
                                          <p:spTgt spid="16"/>
                                        </p:tgtEl>
                                      </p:cBhvr>
                                    </p:animEffect>
                                    <p:anim calcmode="lin" valueType="num">
                                      <p:cBhvr>
                                        <p:cTn id="83" dur="600" fill="hold"/>
                                        <p:tgtEl>
                                          <p:spTgt spid="16"/>
                                        </p:tgtEl>
                                        <p:attrNameLst>
                                          <p:attrName>ppt_x</p:attrName>
                                        </p:attrNameLst>
                                      </p:cBhvr>
                                      <p:tavLst>
                                        <p:tav tm="0">
                                          <p:val>
                                            <p:strVal val="#ppt_x"/>
                                          </p:val>
                                        </p:tav>
                                        <p:tav tm="100000">
                                          <p:val>
                                            <p:strVal val="#ppt_x"/>
                                          </p:val>
                                        </p:tav>
                                      </p:tavLst>
                                    </p:anim>
                                    <p:anim calcmode="lin" valueType="num">
                                      <p:cBhvr>
                                        <p:cTn id="84" dur="600" fill="hold"/>
                                        <p:tgtEl>
                                          <p:spTgt spid="1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p:cBhvr>
                                        <p:cTn id="87" dur="600"/>
                                        <p:tgtEl>
                                          <p:spTgt spid="35"/>
                                        </p:tgtEl>
                                      </p:cBhvr>
                                    </p:animEffect>
                                    <p:anim calcmode="lin" valueType="num">
                                      <p:cBhvr>
                                        <p:cTn id="88" dur="600" fill="hold"/>
                                        <p:tgtEl>
                                          <p:spTgt spid="35"/>
                                        </p:tgtEl>
                                        <p:attrNameLst>
                                          <p:attrName>ppt_x</p:attrName>
                                        </p:attrNameLst>
                                      </p:cBhvr>
                                      <p:tavLst>
                                        <p:tav tm="0">
                                          <p:val>
                                            <p:strVal val="#ppt_x"/>
                                          </p:val>
                                        </p:tav>
                                        <p:tav tm="100000">
                                          <p:val>
                                            <p:strVal val="#ppt_x"/>
                                          </p:val>
                                        </p:tav>
                                      </p:tavLst>
                                    </p:anim>
                                    <p:anim calcmode="lin" valueType="num">
                                      <p:cBhvr>
                                        <p:cTn id="89" dur="600" fill="hold"/>
                                        <p:tgtEl>
                                          <p:spTgt spid="35"/>
                                        </p:tgtEl>
                                        <p:attrNameLst>
                                          <p:attrName>ppt_y</p:attrName>
                                        </p:attrNameLst>
                                      </p:cBhvr>
                                      <p:tavLst>
                                        <p:tav tm="0">
                                          <p:val>
                                            <p:strVal val="#ppt_y+.1"/>
                                          </p:val>
                                        </p:tav>
                                        <p:tav tm="100000">
                                          <p:val>
                                            <p:strVal val="#ppt_y"/>
                                          </p:val>
                                        </p:tav>
                                      </p:tavLst>
                                    </p:anim>
                                  </p:childTnLst>
                                </p:cTn>
                              </p:par>
                            </p:childTnLst>
                          </p:cTn>
                        </p:par>
                        <p:par>
                          <p:cTn id="90" fill="hold">
                            <p:stCondLst>
                              <p:cond delay="4000"/>
                            </p:stCondLst>
                            <p:childTnLst>
                              <p:par>
                                <p:cTn id="91" presetID="42" presetClass="entr" presetSubtype="0" fill="hold" nodeType="after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500"/>
                                        <p:tgtEl>
                                          <p:spTgt spid="37"/>
                                        </p:tgtEl>
                                      </p:cBhvr>
                                    </p:animEffect>
                                    <p:anim calcmode="lin" valueType="num">
                                      <p:cBhvr>
                                        <p:cTn id="94" dur="500" fill="hold"/>
                                        <p:tgtEl>
                                          <p:spTgt spid="37"/>
                                        </p:tgtEl>
                                        <p:attrNameLst>
                                          <p:attrName>ppt_x</p:attrName>
                                        </p:attrNameLst>
                                      </p:cBhvr>
                                      <p:tavLst>
                                        <p:tav tm="0">
                                          <p:val>
                                            <p:strVal val="#ppt_x"/>
                                          </p:val>
                                        </p:tav>
                                        <p:tav tm="100000">
                                          <p:val>
                                            <p:strVal val="#ppt_x"/>
                                          </p:val>
                                        </p:tav>
                                      </p:tavLst>
                                    </p:anim>
                                    <p:anim calcmode="lin" valueType="num">
                                      <p:cBhvr>
                                        <p:cTn id="95" dur="500" fill="hold"/>
                                        <p:tgtEl>
                                          <p:spTgt spid="37"/>
                                        </p:tgtEl>
                                        <p:attrNameLst>
                                          <p:attrName>ppt_y</p:attrName>
                                        </p:attrNameLst>
                                      </p:cBhvr>
                                      <p:tavLst>
                                        <p:tav tm="0">
                                          <p:val>
                                            <p:strVal val="#ppt_y+.1"/>
                                          </p:val>
                                        </p:tav>
                                        <p:tav tm="100000">
                                          <p:val>
                                            <p:strVal val="#ppt_y"/>
                                          </p:val>
                                        </p:tav>
                                      </p:tavLst>
                                    </p:anim>
                                  </p:childTnLst>
                                </p:cTn>
                              </p:par>
                            </p:childTnLst>
                          </p:cTn>
                        </p:par>
                        <p:par>
                          <p:cTn id="96" fill="hold">
                            <p:stCondLst>
                              <p:cond delay="4500"/>
                            </p:stCondLst>
                            <p:childTnLst>
                              <p:par>
                                <p:cTn id="97" presetID="42" presetClass="entr" presetSubtype="0" fill="hold"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anim calcmode="lin" valueType="num">
                                      <p:cBhvr>
                                        <p:cTn id="100" dur="500" fill="hold"/>
                                        <p:tgtEl>
                                          <p:spTgt spid="38"/>
                                        </p:tgtEl>
                                        <p:attrNameLst>
                                          <p:attrName>ppt_x</p:attrName>
                                        </p:attrNameLst>
                                      </p:cBhvr>
                                      <p:tavLst>
                                        <p:tav tm="0">
                                          <p:val>
                                            <p:strVal val="#ppt_x"/>
                                          </p:val>
                                        </p:tav>
                                        <p:tav tm="100000">
                                          <p:val>
                                            <p:strVal val="#ppt_x"/>
                                          </p:val>
                                        </p:tav>
                                      </p:tavLst>
                                    </p:anim>
                                    <p:anim calcmode="lin" valueType="num">
                                      <p:cBhvr>
                                        <p:cTn id="10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autoUpdateAnimBg="0"/>
      <p:bldP spid="16" grpId="0" bldLvl="0" animBg="1" autoUpdateAnimBg="0"/>
      <p:bldP spid="17" grpId="0" bldLvl="0" autoUpdateAnimBg="0"/>
      <p:bldP spid="18" grpId="0" bldLvl="0" autoUpdateAnimBg="0"/>
      <p:bldP spid="19" grpId="0" bldLvl="0" autoUpdateAnimBg="0"/>
      <p:bldP spid="20" grpId="0" bldLvl="0" autoUpdateAnimBg="0"/>
      <p:bldP spid="21" grpId="0" bldLvl="0" autoUpdateAnimBg="0"/>
      <p:bldP spid="25" grpId="0" bldLvl="0" autoUpdateAnimBg="0"/>
      <p:bldP spid="28" grpId="0" bldLvl="0" autoUpdateAnimBg="0"/>
      <p:bldP spid="29" grpId="0" bldLvl="0" autoUpdateAnimBg="0"/>
      <p:bldP spid="34" grpId="0" bldLvl="0" autoUpdateAnimBg="0"/>
      <p:bldP spid="35" grpId="0" bldLvl="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79028" y="2278226"/>
            <a:ext cx="3815903" cy="3815903"/>
            <a:chOff x="1596236" y="1916860"/>
            <a:chExt cx="3618636" cy="3618636"/>
          </a:xfrm>
          <a:effectLst/>
        </p:grpSpPr>
        <p:grpSp>
          <p:nvGrpSpPr>
            <p:cNvPr id="4" name="组合 28"/>
            <p:cNvGrpSpPr/>
            <p:nvPr/>
          </p:nvGrpSpPr>
          <p:grpSpPr>
            <a:xfrm rot="19276222">
              <a:off x="1596236" y="1916860"/>
              <a:ext cx="3618636" cy="3618636"/>
              <a:chOff x="356968" y="796740"/>
              <a:chExt cx="2822019" cy="2822019"/>
            </a:xfrm>
          </p:grpSpPr>
          <p:sp>
            <p:nvSpPr>
              <p:cNvPr id="5" name="饼形 33"/>
              <p:cNvSpPr/>
              <p:nvPr/>
            </p:nvSpPr>
            <p:spPr>
              <a:xfrm rot="21042706" flipH="1" flipV="1">
                <a:off x="492166" y="943009"/>
                <a:ext cx="2501891" cy="2526741"/>
              </a:xfrm>
              <a:prstGeom prst="pie">
                <a:avLst>
                  <a:gd name="adj1" fmla="val 11380473"/>
                  <a:gd name="adj2" fmla="val 17324098"/>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 name="饼形 34"/>
              <p:cNvSpPr/>
              <p:nvPr/>
            </p:nvSpPr>
            <p:spPr>
              <a:xfrm rot="3744982" flipH="1">
                <a:off x="460637" y="928018"/>
                <a:ext cx="2516650" cy="2576371"/>
              </a:xfrm>
              <a:prstGeom prst="pie">
                <a:avLst>
                  <a:gd name="adj1" fmla="val 14491545"/>
                  <a:gd name="adj2" fmla="val 1866771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 name="饼形 35"/>
              <p:cNvSpPr/>
              <p:nvPr/>
            </p:nvSpPr>
            <p:spPr>
              <a:xfrm rot="21042706" flipH="1">
                <a:off x="495434" y="949839"/>
                <a:ext cx="2516650" cy="2508067"/>
              </a:xfrm>
              <a:prstGeom prst="pie">
                <a:avLst>
                  <a:gd name="adj1" fmla="val 14294322"/>
                  <a:gd name="adj2" fmla="val 1776249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8" name="饼形 36"/>
              <p:cNvSpPr/>
              <p:nvPr/>
            </p:nvSpPr>
            <p:spPr>
              <a:xfrm rot="21042706">
                <a:off x="356968" y="796740"/>
                <a:ext cx="2822019" cy="2822019"/>
              </a:xfrm>
              <a:prstGeom prst="pie">
                <a:avLst>
                  <a:gd name="adj1" fmla="val 5027616"/>
                  <a:gd name="adj2" fmla="val 1518146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9" name="Freeform 11"/>
            <p:cNvSpPr/>
            <p:nvPr/>
          </p:nvSpPr>
          <p:spPr bwMode="auto">
            <a:xfrm>
              <a:off x="2884969" y="4040434"/>
              <a:ext cx="356512" cy="640666"/>
            </a:xfrm>
            <a:custGeom>
              <a:avLst/>
              <a:gdLst>
                <a:gd name="T0" fmla="*/ 200 w 200"/>
                <a:gd name="T1" fmla="*/ 62 h 360"/>
                <a:gd name="T2" fmla="*/ 143 w 200"/>
                <a:gd name="T3" fmla="*/ 62 h 360"/>
                <a:gd name="T4" fmla="*/ 128 w 200"/>
                <a:gd name="T5" fmla="*/ 83 h 360"/>
                <a:gd name="T6" fmla="*/ 128 w 200"/>
                <a:gd name="T7" fmla="*/ 125 h 360"/>
                <a:gd name="T8" fmla="*/ 200 w 200"/>
                <a:gd name="T9" fmla="*/ 125 h 360"/>
                <a:gd name="T10" fmla="*/ 200 w 200"/>
                <a:gd name="T11" fmla="*/ 183 h 360"/>
                <a:gd name="T12" fmla="*/ 128 w 200"/>
                <a:gd name="T13" fmla="*/ 183 h 360"/>
                <a:gd name="T14" fmla="*/ 128 w 200"/>
                <a:gd name="T15" fmla="*/ 360 h 360"/>
                <a:gd name="T16" fmla="*/ 61 w 200"/>
                <a:gd name="T17" fmla="*/ 360 h 360"/>
                <a:gd name="T18" fmla="*/ 61 w 200"/>
                <a:gd name="T19" fmla="*/ 183 h 360"/>
                <a:gd name="T20" fmla="*/ 0 w 200"/>
                <a:gd name="T21" fmla="*/ 183 h 360"/>
                <a:gd name="T22" fmla="*/ 0 w 200"/>
                <a:gd name="T23" fmla="*/ 125 h 360"/>
                <a:gd name="T24" fmla="*/ 61 w 200"/>
                <a:gd name="T25" fmla="*/ 125 h 360"/>
                <a:gd name="T26" fmla="*/ 61 w 200"/>
                <a:gd name="T27" fmla="*/ 90 h 360"/>
                <a:gd name="T28" fmla="*/ 143 w 200"/>
                <a:gd name="T29" fmla="*/ 0 h 360"/>
                <a:gd name="T30" fmla="*/ 200 w 200"/>
                <a:gd name="T31" fmla="*/ 0 h 360"/>
                <a:gd name="T32" fmla="*/ 200 w 200"/>
                <a:gd name="T33" fmla="*/ 6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360">
                  <a:moveTo>
                    <a:pt x="200" y="62"/>
                  </a:moveTo>
                  <a:cubicBezTo>
                    <a:pt x="143" y="62"/>
                    <a:pt x="143" y="62"/>
                    <a:pt x="143" y="62"/>
                  </a:cubicBezTo>
                  <a:cubicBezTo>
                    <a:pt x="136" y="62"/>
                    <a:pt x="128" y="71"/>
                    <a:pt x="128" y="83"/>
                  </a:cubicBezTo>
                  <a:cubicBezTo>
                    <a:pt x="128" y="125"/>
                    <a:pt x="128" y="125"/>
                    <a:pt x="128" y="125"/>
                  </a:cubicBezTo>
                  <a:cubicBezTo>
                    <a:pt x="200" y="125"/>
                    <a:pt x="200" y="125"/>
                    <a:pt x="200" y="125"/>
                  </a:cubicBezTo>
                  <a:cubicBezTo>
                    <a:pt x="200" y="183"/>
                    <a:pt x="200" y="183"/>
                    <a:pt x="200" y="183"/>
                  </a:cubicBezTo>
                  <a:cubicBezTo>
                    <a:pt x="128" y="183"/>
                    <a:pt x="128" y="183"/>
                    <a:pt x="128" y="183"/>
                  </a:cubicBezTo>
                  <a:cubicBezTo>
                    <a:pt x="128" y="360"/>
                    <a:pt x="128" y="360"/>
                    <a:pt x="128" y="360"/>
                  </a:cubicBezTo>
                  <a:cubicBezTo>
                    <a:pt x="61" y="360"/>
                    <a:pt x="61" y="360"/>
                    <a:pt x="61" y="360"/>
                  </a:cubicBezTo>
                  <a:cubicBezTo>
                    <a:pt x="61" y="183"/>
                    <a:pt x="61" y="183"/>
                    <a:pt x="61" y="183"/>
                  </a:cubicBezTo>
                  <a:cubicBezTo>
                    <a:pt x="0" y="183"/>
                    <a:pt x="0" y="183"/>
                    <a:pt x="0" y="183"/>
                  </a:cubicBezTo>
                  <a:cubicBezTo>
                    <a:pt x="0" y="125"/>
                    <a:pt x="0" y="125"/>
                    <a:pt x="0" y="125"/>
                  </a:cubicBezTo>
                  <a:cubicBezTo>
                    <a:pt x="61" y="125"/>
                    <a:pt x="61" y="125"/>
                    <a:pt x="61" y="125"/>
                  </a:cubicBezTo>
                  <a:cubicBezTo>
                    <a:pt x="61" y="90"/>
                    <a:pt x="61" y="90"/>
                    <a:pt x="61" y="90"/>
                  </a:cubicBezTo>
                  <a:cubicBezTo>
                    <a:pt x="61" y="40"/>
                    <a:pt x="95" y="0"/>
                    <a:pt x="143" y="0"/>
                  </a:cubicBezTo>
                  <a:cubicBezTo>
                    <a:pt x="200" y="0"/>
                    <a:pt x="200" y="0"/>
                    <a:pt x="200" y="0"/>
                  </a:cubicBezTo>
                  <a:lnTo>
                    <a:pt x="200" y="62"/>
                  </a:lnTo>
                  <a:close/>
                </a:path>
              </a:pathLst>
            </a:custGeom>
            <a:solidFill>
              <a:schemeClr val="bg1"/>
            </a:solidFill>
            <a:ln>
              <a:noFill/>
            </a:ln>
          </p:spPr>
          <p:txBody>
            <a:bodyPr vert="horz" wrap="square" lIns="96425" tIns="48213" rIns="96425" bIns="48213" numCol="1" anchor="t" anchorCtr="0" compatLnSpc="1"/>
            <a:lstStyle/>
            <a:p>
              <a:pPr algn="ct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0" name="AutoShape 14"/>
            <p:cNvSpPr/>
            <p:nvPr/>
          </p:nvSpPr>
          <p:spPr bwMode="auto">
            <a:xfrm>
              <a:off x="4259357" y="3355575"/>
              <a:ext cx="373905" cy="340913"/>
            </a:xfrm>
            <a:custGeom>
              <a:avLst/>
              <a:gdLst>
                <a:gd name="T0" fmla="*/ 2147483646 w 21590"/>
                <a:gd name="T1" fmla="*/ 303068522 h 16690"/>
                <a:gd name="T2" fmla="*/ 2147483646 w 21590"/>
                <a:gd name="T3" fmla="*/ 614467900 h 16690"/>
                <a:gd name="T4" fmla="*/ 0 w 21590"/>
                <a:gd name="T5" fmla="*/ 2147483646 h 16690"/>
                <a:gd name="T6" fmla="*/ 782832664 w 21590"/>
                <a:gd name="T7" fmla="*/ 1946161268 h 16690"/>
                <a:gd name="T8" fmla="*/ 286036553 w 21590"/>
                <a:gd name="T9" fmla="*/ 1513714635 h 16690"/>
                <a:gd name="T10" fmla="*/ 511874951 w 21590"/>
                <a:gd name="T11" fmla="*/ 1496463517 h 16690"/>
                <a:gd name="T12" fmla="*/ 90358306 w 21590"/>
                <a:gd name="T13" fmla="*/ 891067454 h 16690"/>
                <a:gd name="T14" fmla="*/ 316196704 w 21590"/>
                <a:gd name="T15" fmla="*/ 942966873 h 16690"/>
                <a:gd name="T16" fmla="*/ 150558932 w 21590"/>
                <a:gd name="T17" fmla="*/ 112721961 h 16690"/>
                <a:gd name="T18" fmla="*/ 1279628774 w 21590"/>
                <a:gd name="T19" fmla="*/ 770017444 h 16690"/>
                <a:gd name="T20" fmla="*/ 2147483646 w 21590"/>
                <a:gd name="T21" fmla="*/ 199269682 h 16690"/>
                <a:gd name="T22" fmla="*/ 2147483646 w 21590"/>
                <a:gd name="T23" fmla="*/ 60822541 h 16690"/>
                <a:gd name="T24" fmla="*/ 2147483646 w 21590"/>
                <a:gd name="T25" fmla="*/ 389470283 h 16690"/>
                <a:gd name="T26" fmla="*/ 2147483646 w 21590"/>
                <a:gd name="T27" fmla="*/ 303068522 h 16690"/>
                <a:gd name="T28" fmla="*/ 2147483646 w 21590"/>
                <a:gd name="T29" fmla="*/ 303068522 h 166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590" h="16690">
                  <a:moveTo>
                    <a:pt x="21590" y="2038"/>
                  </a:moveTo>
                  <a:cubicBezTo>
                    <a:pt x="21486" y="2795"/>
                    <a:pt x="20307" y="3555"/>
                    <a:pt x="19593" y="4132"/>
                  </a:cubicBezTo>
                  <a:cubicBezTo>
                    <a:pt x="20298" y="13815"/>
                    <a:pt x="8559" y="19854"/>
                    <a:pt x="0" y="14947"/>
                  </a:cubicBezTo>
                  <a:cubicBezTo>
                    <a:pt x="2400" y="14964"/>
                    <a:pt x="5061" y="14350"/>
                    <a:pt x="6489" y="13087"/>
                  </a:cubicBezTo>
                  <a:cubicBezTo>
                    <a:pt x="4412" y="12774"/>
                    <a:pt x="2942" y="11896"/>
                    <a:pt x="2371" y="10179"/>
                  </a:cubicBezTo>
                  <a:cubicBezTo>
                    <a:pt x="2979" y="10126"/>
                    <a:pt x="3833" y="10301"/>
                    <a:pt x="4243" y="10063"/>
                  </a:cubicBezTo>
                  <a:cubicBezTo>
                    <a:pt x="2343" y="9391"/>
                    <a:pt x="841" y="8348"/>
                    <a:pt x="749" y="5992"/>
                  </a:cubicBezTo>
                  <a:cubicBezTo>
                    <a:pt x="1425" y="6059"/>
                    <a:pt x="1777" y="6430"/>
                    <a:pt x="2621" y="6341"/>
                  </a:cubicBezTo>
                  <a:cubicBezTo>
                    <a:pt x="1392" y="5607"/>
                    <a:pt x="-10" y="2816"/>
                    <a:pt x="1248" y="758"/>
                  </a:cubicBezTo>
                  <a:cubicBezTo>
                    <a:pt x="3477" y="3062"/>
                    <a:pt x="6259" y="4849"/>
                    <a:pt x="10607" y="5178"/>
                  </a:cubicBezTo>
                  <a:cubicBezTo>
                    <a:pt x="9529" y="903"/>
                    <a:pt x="15610" y="-1746"/>
                    <a:pt x="18345" y="1340"/>
                  </a:cubicBezTo>
                  <a:cubicBezTo>
                    <a:pt x="19408" y="1129"/>
                    <a:pt x="20305" y="763"/>
                    <a:pt x="21215" y="409"/>
                  </a:cubicBezTo>
                  <a:cubicBezTo>
                    <a:pt x="20842" y="1380"/>
                    <a:pt x="20085" y="1993"/>
                    <a:pt x="19343" y="2619"/>
                  </a:cubicBezTo>
                  <a:cubicBezTo>
                    <a:pt x="20149" y="2479"/>
                    <a:pt x="21001" y="2381"/>
                    <a:pt x="21590" y="2038"/>
                  </a:cubicBezTo>
                  <a:close/>
                  <a:moveTo>
                    <a:pt x="21590" y="2038"/>
                  </a:moveTo>
                </a:path>
              </a:pathLst>
            </a:custGeom>
            <a:solidFill>
              <a:schemeClr val="bg1"/>
            </a:solidFill>
            <a:ln>
              <a:noFill/>
            </a:ln>
          </p:spPr>
          <p:txBody>
            <a:bodyPr lIns="0" tIns="0" rIns="0" bIns="0"/>
            <a:lstStyle/>
            <a:p>
              <a:pPr algn="ctr">
                <a:lnSpc>
                  <a:spcPct val="120000"/>
                </a:lnSpc>
              </a:pPr>
              <a:endParaRPr lang="en-GB"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1" name="AutoShape 13"/>
            <p:cNvSpPr/>
            <p:nvPr/>
          </p:nvSpPr>
          <p:spPr bwMode="auto">
            <a:xfrm>
              <a:off x="3546424" y="2542702"/>
              <a:ext cx="294897" cy="381142"/>
            </a:xfrm>
            <a:custGeom>
              <a:avLst/>
              <a:gdLst>
                <a:gd name="T0" fmla="*/ 536544193 w 21545"/>
                <a:gd name="T1" fmla="*/ 1809212526 h 21515"/>
                <a:gd name="T2" fmla="*/ 494557843 w 21545"/>
                <a:gd name="T3" fmla="*/ 2087334032 h 21515"/>
                <a:gd name="T4" fmla="*/ 447328334 w 21545"/>
                <a:gd name="T5" fmla="*/ 2147483646 h 21515"/>
                <a:gd name="T6" fmla="*/ 312790812 w 21545"/>
                <a:gd name="T7" fmla="*/ 2147483646 h 21515"/>
                <a:gd name="T8" fmla="*/ 284619960 w 21545"/>
                <a:gd name="T9" fmla="*/ 2147483646 h 21515"/>
                <a:gd name="T10" fmla="*/ 273483974 w 21545"/>
                <a:gd name="T11" fmla="*/ 2147483646 h 21515"/>
                <a:gd name="T12" fmla="*/ 260976991 w 21545"/>
                <a:gd name="T13" fmla="*/ 2147483646 h 21515"/>
                <a:gd name="T14" fmla="*/ 299689027 w 21545"/>
                <a:gd name="T15" fmla="*/ 2000438612 h 21515"/>
                <a:gd name="T16" fmla="*/ 394144999 w 21545"/>
                <a:gd name="T17" fmla="*/ 1331084764 h 21515"/>
                <a:gd name="T18" fmla="*/ 400100348 w 21545"/>
                <a:gd name="T19" fmla="*/ 1282667061 h 21515"/>
                <a:gd name="T20" fmla="*/ 371871543 w 21545"/>
                <a:gd name="T21" fmla="*/ 1098026760 h 21515"/>
                <a:gd name="T22" fmla="*/ 381102730 w 21545"/>
                <a:gd name="T23" fmla="*/ 887045795 h 21515"/>
                <a:gd name="T24" fmla="*/ 505693789 w 21545"/>
                <a:gd name="T25" fmla="*/ 633070619 h 21515"/>
                <a:gd name="T26" fmla="*/ 619864179 w 21545"/>
                <a:gd name="T27" fmla="*/ 647402006 h 21515"/>
                <a:gd name="T28" fmla="*/ 676979112 w 21545"/>
                <a:gd name="T29" fmla="*/ 782589932 h 21515"/>
                <a:gd name="T30" fmla="*/ 671678000 w 21545"/>
                <a:gd name="T31" fmla="*/ 988144878 h 21515"/>
                <a:gd name="T32" fmla="*/ 610036708 w 21545"/>
                <a:gd name="T33" fmla="*/ 1347613164 h 21515"/>
                <a:gd name="T34" fmla="*/ 597531247 w 21545"/>
                <a:gd name="T35" fmla="*/ 1544390415 h 21515"/>
                <a:gd name="T36" fmla="*/ 653334619 w 21545"/>
                <a:gd name="T37" fmla="*/ 1682804821 h 21515"/>
                <a:gd name="T38" fmla="*/ 760239621 w 21545"/>
                <a:gd name="T39" fmla="*/ 1732257195 h 21515"/>
                <a:gd name="T40" fmla="*/ 934799218 w 21545"/>
                <a:gd name="T41" fmla="*/ 1561950859 h 21515"/>
                <a:gd name="T42" fmla="*/ 1044978534 w 21545"/>
                <a:gd name="T43" fmla="*/ 1052963259 h 21515"/>
                <a:gd name="T44" fmla="*/ 1049564369 w 21545"/>
                <a:gd name="T45" fmla="*/ 834236692 h 21515"/>
                <a:gd name="T46" fmla="*/ 975475570 w 21545"/>
                <a:gd name="T47" fmla="*/ 495688256 h 21515"/>
                <a:gd name="T48" fmla="*/ 810147120 w 21545"/>
                <a:gd name="T49" fmla="*/ 310013335 h 21515"/>
                <a:gd name="T50" fmla="*/ 563464522 w 21545"/>
                <a:gd name="T51" fmla="*/ 284707291 h 21515"/>
                <a:gd name="T52" fmla="*/ 240012011 w 21545"/>
                <a:gd name="T53" fmla="*/ 668188978 h 21515"/>
                <a:gd name="T54" fmla="*/ 184922353 w 21545"/>
                <a:gd name="T55" fmla="*/ 1038759595 h 21515"/>
                <a:gd name="T56" fmla="*/ 229470826 w 21545"/>
                <a:gd name="T57" fmla="*/ 1310167541 h 21515"/>
                <a:gd name="T58" fmla="*/ 259666953 w 21545"/>
                <a:gd name="T59" fmla="*/ 1374985922 h 21515"/>
                <a:gd name="T60" fmla="*/ 251805281 w 21545"/>
                <a:gd name="T61" fmla="*/ 1501393627 h 21515"/>
                <a:gd name="T62" fmla="*/ 211127445 w 21545"/>
                <a:gd name="T63" fmla="*/ 1612435275 h 21515"/>
                <a:gd name="T64" fmla="*/ 169141056 w 21545"/>
                <a:gd name="T65" fmla="*/ 1586094610 h 21515"/>
                <a:gd name="T66" fmla="*/ 9706996 w 21545"/>
                <a:gd name="T67" fmla="*/ 1180533357 h 21515"/>
                <a:gd name="T68" fmla="*/ 9706996 w 21545"/>
                <a:gd name="T69" fmla="*/ 828813250 h 21515"/>
                <a:gd name="T70" fmla="*/ 71407764 w 21545"/>
                <a:gd name="T71" fmla="*/ 548367058 h 21515"/>
                <a:gd name="T72" fmla="*/ 299092743 w 21545"/>
                <a:gd name="T73" fmla="*/ 161528642 h 21515"/>
                <a:gd name="T74" fmla="*/ 556197612 w 21545"/>
                <a:gd name="T75" fmla="*/ 15366057 h 21515"/>
                <a:gd name="T76" fmla="*/ 661852052 w 21545"/>
                <a:gd name="T77" fmla="*/ 1162343 h 21515"/>
                <a:gd name="T78" fmla="*/ 946590965 w 21545"/>
                <a:gd name="T79" fmla="*/ 88962082 h 21515"/>
                <a:gd name="T80" fmla="*/ 1142710303 w 21545"/>
                <a:gd name="T81" fmla="*/ 322022613 h 21515"/>
                <a:gd name="T82" fmla="*/ 1263491803 w 21545"/>
                <a:gd name="T83" fmla="*/ 681488322 h 21515"/>
                <a:gd name="T84" fmla="*/ 1283145221 w 21545"/>
                <a:gd name="T85" fmla="*/ 929912333 h 21515"/>
                <a:gd name="T86" fmla="*/ 1269387676 w 21545"/>
                <a:gd name="T87" fmla="*/ 1186988842 h 21515"/>
                <a:gd name="T88" fmla="*/ 1016809205 w 21545"/>
                <a:gd name="T89" fmla="*/ 1888362344 h 21515"/>
                <a:gd name="T90" fmla="*/ 901328778 w 21545"/>
                <a:gd name="T91" fmla="*/ 1976292333 h 21515"/>
                <a:gd name="T92" fmla="*/ 753687987 w 21545"/>
                <a:gd name="T93" fmla="*/ 2007021870 h 21515"/>
                <a:gd name="T94" fmla="*/ 623140016 w 21545"/>
                <a:gd name="T95" fmla="*/ 1944400504 h 21515"/>
                <a:gd name="T96" fmla="*/ 536544193 w 21545"/>
                <a:gd name="T97" fmla="*/ 1809212526 h 21515"/>
                <a:gd name="T98" fmla="*/ 536544193 w 21545"/>
                <a:gd name="T99" fmla="*/ 1809212526 h 215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545" h="21515">
                  <a:moveTo>
                    <a:pt x="9009" y="14012"/>
                  </a:moveTo>
                  <a:cubicBezTo>
                    <a:pt x="8778" y="14713"/>
                    <a:pt x="8545" y="15448"/>
                    <a:pt x="8304" y="16166"/>
                  </a:cubicBezTo>
                  <a:cubicBezTo>
                    <a:pt x="8066" y="16874"/>
                    <a:pt x="7857" y="17593"/>
                    <a:pt x="7511" y="18243"/>
                  </a:cubicBezTo>
                  <a:cubicBezTo>
                    <a:pt x="6937" y="19321"/>
                    <a:pt x="6135" y="20315"/>
                    <a:pt x="5252" y="21206"/>
                  </a:cubicBezTo>
                  <a:cubicBezTo>
                    <a:pt x="5135" y="21325"/>
                    <a:pt x="4970" y="21542"/>
                    <a:pt x="4779" y="21512"/>
                  </a:cubicBezTo>
                  <a:cubicBezTo>
                    <a:pt x="4633" y="21489"/>
                    <a:pt x="4620" y="21380"/>
                    <a:pt x="4592" y="21223"/>
                  </a:cubicBezTo>
                  <a:cubicBezTo>
                    <a:pt x="4436" y="20366"/>
                    <a:pt x="4325" y="19376"/>
                    <a:pt x="4382" y="18413"/>
                  </a:cubicBezTo>
                  <a:cubicBezTo>
                    <a:pt x="4449" y="17316"/>
                    <a:pt x="4751" y="16405"/>
                    <a:pt x="5032" y="15493"/>
                  </a:cubicBezTo>
                  <a:cubicBezTo>
                    <a:pt x="5568" y="13758"/>
                    <a:pt x="6078" y="12056"/>
                    <a:pt x="6618" y="10309"/>
                  </a:cubicBezTo>
                  <a:cubicBezTo>
                    <a:pt x="6654" y="10193"/>
                    <a:pt x="6751" y="10001"/>
                    <a:pt x="6718" y="9934"/>
                  </a:cubicBezTo>
                  <a:cubicBezTo>
                    <a:pt x="6473" y="9449"/>
                    <a:pt x="6314" y="9013"/>
                    <a:pt x="6244" y="8504"/>
                  </a:cubicBezTo>
                  <a:cubicBezTo>
                    <a:pt x="6163" y="7919"/>
                    <a:pt x="6225" y="7373"/>
                    <a:pt x="6399" y="6870"/>
                  </a:cubicBezTo>
                  <a:cubicBezTo>
                    <a:pt x="6703" y="5980"/>
                    <a:pt x="7407" y="5191"/>
                    <a:pt x="8491" y="4903"/>
                  </a:cubicBezTo>
                  <a:cubicBezTo>
                    <a:pt x="9180" y="4721"/>
                    <a:pt x="9945" y="4803"/>
                    <a:pt x="10408" y="5014"/>
                  </a:cubicBezTo>
                  <a:cubicBezTo>
                    <a:pt x="10886" y="5231"/>
                    <a:pt x="11213" y="5575"/>
                    <a:pt x="11367" y="6061"/>
                  </a:cubicBezTo>
                  <a:cubicBezTo>
                    <a:pt x="11530" y="6579"/>
                    <a:pt x="11409" y="7198"/>
                    <a:pt x="11278" y="7653"/>
                  </a:cubicBezTo>
                  <a:cubicBezTo>
                    <a:pt x="10983" y="8677"/>
                    <a:pt x="10596" y="9447"/>
                    <a:pt x="10243" y="10437"/>
                  </a:cubicBezTo>
                  <a:cubicBezTo>
                    <a:pt x="10068" y="10927"/>
                    <a:pt x="9871" y="11431"/>
                    <a:pt x="10033" y="11961"/>
                  </a:cubicBezTo>
                  <a:cubicBezTo>
                    <a:pt x="10183" y="12446"/>
                    <a:pt x="10516" y="12781"/>
                    <a:pt x="10970" y="13033"/>
                  </a:cubicBezTo>
                  <a:cubicBezTo>
                    <a:pt x="11440" y="13293"/>
                    <a:pt x="11996" y="13437"/>
                    <a:pt x="12765" y="13416"/>
                  </a:cubicBezTo>
                  <a:cubicBezTo>
                    <a:pt x="14122" y="13380"/>
                    <a:pt x="15065" y="12719"/>
                    <a:pt x="15696" y="12097"/>
                  </a:cubicBezTo>
                  <a:cubicBezTo>
                    <a:pt x="16703" y="11101"/>
                    <a:pt x="17314" y="9755"/>
                    <a:pt x="17546" y="8155"/>
                  </a:cubicBezTo>
                  <a:cubicBezTo>
                    <a:pt x="17620" y="7639"/>
                    <a:pt x="17676" y="7046"/>
                    <a:pt x="17623" y="6461"/>
                  </a:cubicBezTo>
                  <a:cubicBezTo>
                    <a:pt x="17527" y="5381"/>
                    <a:pt x="17083" y="4513"/>
                    <a:pt x="16379" y="3839"/>
                  </a:cubicBezTo>
                  <a:cubicBezTo>
                    <a:pt x="15708" y="3198"/>
                    <a:pt x="14758" y="2688"/>
                    <a:pt x="13603" y="2401"/>
                  </a:cubicBezTo>
                  <a:cubicBezTo>
                    <a:pt x="12457" y="2116"/>
                    <a:pt x="10870" y="2021"/>
                    <a:pt x="9461" y="2205"/>
                  </a:cubicBezTo>
                  <a:cubicBezTo>
                    <a:pt x="6900" y="2539"/>
                    <a:pt x="5093" y="3646"/>
                    <a:pt x="4030" y="5175"/>
                  </a:cubicBezTo>
                  <a:cubicBezTo>
                    <a:pt x="3472" y="5977"/>
                    <a:pt x="3105" y="6898"/>
                    <a:pt x="3105" y="8045"/>
                  </a:cubicBezTo>
                  <a:cubicBezTo>
                    <a:pt x="3105" y="8928"/>
                    <a:pt x="3392" y="9614"/>
                    <a:pt x="3853" y="10147"/>
                  </a:cubicBezTo>
                  <a:cubicBezTo>
                    <a:pt x="4000" y="10317"/>
                    <a:pt x="4217" y="10456"/>
                    <a:pt x="4360" y="10649"/>
                  </a:cubicBezTo>
                  <a:cubicBezTo>
                    <a:pt x="4564" y="10923"/>
                    <a:pt x="4329" y="11332"/>
                    <a:pt x="4228" y="11628"/>
                  </a:cubicBezTo>
                  <a:cubicBezTo>
                    <a:pt x="4106" y="11986"/>
                    <a:pt x="4094" y="12480"/>
                    <a:pt x="3545" y="12488"/>
                  </a:cubicBezTo>
                  <a:cubicBezTo>
                    <a:pt x="3319" y="12492"/>
                    <a:pt x="3033" y="12365"/>
                    <a:pt x="2840" y="12284"/>
                  </a:cubicBezTo>
                  <a:cubicBezTo>
                    <a:pt x="1399" y="11677"/>
                    <a:pt x="523" y="10574"/>
                    <a:pt x="163" y="9143"/>
                  </a:cubicBezTo>
                  <a:cubicBezTo>
                    <a:pt x="-55" y="8274"/>
                    <a:pt x="-54" y="7259"/>
                    <a:pt x="163" y="6419"/>
                  </a:cubicBezTo>
                  <a:cubicBezTo>
                    <a:pt x="374" y="5606"/>
                    <a:pt x="766" y="4856"/>
                    <a:pt x="1199" y="4247"/>
                  </a:cubicBezTo>
                  <a:cubicBezTo>
                    <a:pt x="2099" y="2984"/>
                    <a:pt x="3417" y="1973"/>
                    <a:pt x="5022" y="1251"/>
                  </a:cubicBezTo>
                  <a:cubicBezTo>
                    <a:pt x="6255" y="696"/>
                    <a:pt x="7647" y="306"/>
                    <a:pt x="9339" y="119"/>
                  </a:cubicBezTo>
                  <a:cubicBezTo>
                    <a:pt x="9901" y="57"/>
                    <a:pt x="10482" y="31"/>
                    <a:pt x="11113" y="9"/>
                  </a:cubicBezTo>
                  <a:cubicBezTo>
                    <a:pt x="12956" y="-58"/>
                    <a:pt x="14632" y="260"/>
                    <a:pt x="15894" y="689"/>
                  </a:cubicBezTo>
                  <a:cubicBezTo>
                    <a:pt x="17226" y="1142"/>
                    <a:pt x="18288" y="1746"/>
                    <a:pt x="19187" y="2494"/>
                  </a:cubicBezTo>
                  <a:cubicBezTo>
                    <a:pt x="20113" y="3264"/>
                    <a:pt x="20787" y="4159"/>
                    <a:pt x="21215" y="5278"/>
                  </a:cubicBezTo>
                  <a:cubicBezTo>
                    <a:pt x="21437" y="5860"/>
                    <a:pt x="21545" y="6483"/>
                    <a:pt x="21545" y="7202"/>
                  </a:cubicBezTo>
                  <a:cubicBezTo>
                    <a:pt x="21545" y="7923"/>
                    <a:pt x="21453" y="8558"/>
                    <a:pt x="21314" y="9193"/>
                  </a:cubicBezTo>
                  <a:cubicBezTo>
                    <a:pt x="20790" y="11573"/>
                    <a:pt x="19303" y="13518"/>
                    <a:pt x="17073" y="14625"/>
                  </a:cubicBezTo>
                  <a:cubicBezTo>
                    <a:pt x="16532" y="14894"/>
                    <a:pt x="15877" y="15141"/>
                    <a:pt x="15134" y="15306"/>
                  </a:cubicBezTo>
                  <a:cubicBezTo>
                    <a:pt x="14397" y="15470"/>
                    <a:pt x="13556" y="15592"/>
                    <a:pt x="12655" y="15544"/>
                  </a:cubicBezTo>
                  <a:cubicBezTo>
                    <a:pt x="11780" y="15499"/>
                    <a:pt x="11065" y="15318"/>
                    <a:pt x="10463" y="15059"/>
                  </a:cubicBezTo>
                  <a:cubicBezTo>
                    <a:pt x="9866" y="14803"/>
                    <a:pt x="9365" y="14488"/>
                    <a:pt x="9009" y="14012"/>
                  </a:cubicBezTo>
                  <a:close/>
                  <a:moveTo>
                    <a:pt x="9009" y="14012"/>
                  </a:moveTo>
                </a:path>
              </a:pathLst>
            </a:custGeom>
            <a:solidFill>
              <a:schemeClr val="bg1"/>
            </a:solidFill>
            <a:ln>
              <a:noFill/>
            </a:ln>
          </p:spPr>
          <p:txBody>
            <a:bodyPr lIns="0" tIns="0" rIns="0" bIns="0"/>
            <a:lstStyle/>
            <a:p>
              <a:pPr algn="ctr">
                <a:lnSpc>
                  <a:spcPct val="120000"/>
                </a:lnSpc>
              </a:pPr>
              <a:endParaRPr lang="en-GB"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12" name="Group 11"/>
            <p:cNvGrpSpPr/>
            <p:nvPr/>
          </p:nvGrpSpPr>
          <p:grpSpPr>
            <a:xfrm>
              <a:off x="2571029" y="2542894"/>
              <a:ext cx="358955" cy="332191"/>
              <a:chOff x="1424267" y="1898426"/>
              <a:chExt cx="477770" cy="401951"/>
            </a:xfrm>
            <a:solidFill>
              <a:schemeClr val="bg2"/>
            </a:solidFill>
          </p:grpSpPr>
          <p:sp>
            <p:nvSpPr>
              <p:cNvPr id="13" name="AutoShape 27"/>
              <p:cNvSpPr/>
              <p:nvPr/>
            </p:nvSpPr>
            <p:spPr bwMode="auto">
              <a:xfrm>
                <a:off x="1424267" y="1898426"/>
                <a:ext cx="288258" cy="401951"/>
              </a:xfrm>
              <a:custGeom>
                <a:avLst/>
                <a:gdLst>
                  <a:gd name="T0" fmla="*/ 0 w 21594"/>
                  <a:gd name="T1" fmla="*/ 0 h 21481"/>
                  <a:gd name="T2" fmla="*/ 0 w 21594"/>
                  <a:gd name="T3" fmla="*/ 0 h 21481"/>
                  <a:gd name="T4" fmla="*/ 0 w 21594"/>
                  <a:gd name="T5" fmla="*/ 0 h 21481"/>
                  <a:gd name="T6" fmla="*/ 0 w 21594"/>
                  <a:gd name="T7" fmla="*/ 0 h 21481"/>
                  <a:gd name="T8" fmla="*/ 0 w 21594"/>
                  <a:gd name="T9" fmla="*/ 0 h 21481"/>
                  <a:gd name="T10" fmla="*/ 0 w 21594"/>
                  <a:gd name="T11" fmla="*/ 0 h 21481"/>
                  <a:gd name="T12" fmla="*/ 0 w 21594"/>
                  <a:gd name="T13" fmla="*/ 0 h 21481"/>
                  <a:gd name="T14" fmla="*/ 0 w 21594"/>
                  <a:gd name="T15" fmla="*/ 0 h 21481"/>
                  <a:gd name="T16" fmla="*/ 0 w 21594"/>
                  <a:gd name="T17" fmla="*/ 0 h 21481"/>
                  <a:gd name="T18" fmla="*/ 0 w 21594"/>
                  <a:gd name="T19" fmla="*/ 0 h 21481"/>
                  <a:gd name="T20" fmla="*/ 0 w 21594"/>
                  <a:gd name="T21" fmla="*/ 0 h 21481"/>
                  <a:gd name="T22" fmla="*/ 0 w 21594"/>
                  <a:gd name="T23" fmla="*/ 0 h 21481"/>
                  <a:gd name="T24" fmla="*/ 0 w 21594"/>
                  <a:gd name="T25" fmla="*/ 0 h 21481"/>
                  <a:gd name="T26" fmla="*/ 0 w 21594"/>
                  <a:gd name="T27" fmla="*/ 0 h 21481"/>
                  <a:gd name="T28" fmla="*/ 0 w 21594"/>
                  <a:gd name="T29" fmla="*/ 0 h 21481"/>
                  <a:gd name="T30" fmla="*/ 0 w 21594"/>
                  <a:gd name="T31" fmla="*/ 0 h 21481"/>
                  <a:gd name="T32" fmla="*/ 0 w 21594"/>
                  <a:gd name="T33" fmla="*/ 0 h 21481"/>
                  <a:gd name="T34" fmla="*/ 0 w 21594"/>
                  <a:gd name="T35" fmla="*/ 0 h 21481"/>
                  <a:gd name="T36" fmla="*/ 0 w 21594"/>
                  <a:gd name="T37" fmla="*/ 0 h 21481"/>
                  <a:gd name="T38" fmla="*/ 0 w 21594"/>
                  <a:gd name="T39" fmla="*/ 0 h 21481"/>
                  <a:gd name="T40" fmla="*/ 0 w 21594"/>
                  <a:gd name="T41" fmla="*/ 0 h 21481"/>
                  <a:gd name="T42" fmla="*/ 0 w 21594"/>
                  <a:gd name="T43" fmla="*/ 0 h 21481"/>
                  <a:gd name="T44" fmla="*/ 0 w 21594"/>
                  <a:gd name="T45" fmla="*/ 0 h 21481"/>
                  <a:gd name="T46" fmla="*/ 0 w 21594"/>
                  <a:gd name="T47" fmla="*/ 0 h 21481"/>
                  <a:gd name="T48" fmla="*/ 0 w 21594"/>
                  <a:gd name="T49" fmla="*/ 0 h 21481"/>
                  <a:gd name="T50" fmla="*/ 0 w 21594"/>
                  <a:gd name="T51" fmla="*/ 0 h 21481"/>
                  <a:gd name="T52" fmla="*/ 0 w 21594"/>
                  <a:gd name="T53" fmla="*/ 0 h 21481"/>
                  <a:gd name="T54" fmla="*/ 0 w 21594"/>
                  <a:gd name="T55" fmla="*/ 0 h 21481"/>
                  <a:gd name="T56" fmla="*/ 0 w 21594"/>
                  <a:gd name="T57" fmla="*/ 0 h 21481"/>
                  <a:gd name="T58" fmla="*/ 0 w 21594"/>
                  <a:gd name="T59" fmla="*/ 0 h 21481"/>
                  <a:gd name="T60" fmla="*/ 0 w 21594"/>
                  <a:gd name="T61" fmla="*/ 0 h 21481"/>
                  <a:gd name="T62" fmla="*/ 0 w 21594"/>
                  <a:gd name="T63" fmla="*/ 0 h 21481"/>
                  <a:gd name="T64" fmla="*/ 0 w 21594"/>
                  <a:gd name="T65" fmla="*/ 0 h 21481"/>
                  <a:gd name="T66" fmla="*/ 0 w 21594"/>
                  <a:gd name="T67" fmla="*/ 0 h 21481"/>
                  <a:gd name="T68" fmla="*/ 0 w 21594"/>
                  <a:gd name="T69" fmla="*/ 0 h 21481"/>
                  <a:gd name="T70" fmla="*/ 0 w 21594"/>
                  <a:gd name="T71" fmla="*/ 0 h 21481"/>
                  <a:gd name="T72" fmla="*/ 0 w 21594"/>
                  <a:gd name="T73" fmla="*/ 0 h 21481"/>
                  <a:gd name="T74" fmla="*/ 0 w 21594"/>
                  <a:gd name="T75" fmla="*/ 0 h 21481"/>
                  <a:gd name="T76" fmla="*/ 0 w 21594"/>
                  <a:gd name="T77" fmla="*/ 0 h 214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94" h="21481">
                    <a:moveTo>
                      <a:pt x="5932" y="14439"/>
                    </a:moveTo>
                    <a:cubicBezTo>
                      <a:pt x="5273" y="14717"/>
                      <a:pt x="4486" y="15132"/>
                      <a:pt x="4051" y="15925"/>
                    </a:cubicBezTo>
                    <a:cubicBezTo>
                      <a:pt x="3759" y="16454"/>
                      <a:pt x="3756" y="17150"/>
                      <a:pt x="3978" y="17683"/>
                    </a:cubicBezTo>
                    <a:cubicBezTo>
                      <a:pt x="4608" y="19197"/>
                      <a:pt x="7232" y="20072"/>
                      <a:pt x="9983" y="20234"/>
                    </a:cubicBezTo>
                    <a:cubicBezTo>
                      <a:pt x="12956" y="20410"/>
                      <a:pt x="15960" y="20095"/>
                      <a:pt x="17254" y="18650"/>
                    </a:cubicBezTo>
                    <a:cubicBezTo>
                      <a:pt x="17955" y="17866"/>
                      <a:pt x="17984" y="16727"/>
                      <a:pt x="17290" y="15949"/>
                    </a:cubicBezTo>
                    <a:cubicBezTo>
                      <a:pt x="16475" y="15037"/>
                      <a:pt x="15361" y="14638"/>
                      <a:pt x="14179" y="14068"/>
                    </a:cubicBezTo>
                    <a:cubicBezTo>
                      <a:pt x="13820" y="13894"/>
                      <a:pt x="13466" y="13609"/>
                      <a:pt x="12986" y="13522"/>
                    </a:cubicBezTo>
                    <a:cubicBezTo>
                      <a:pt x="12654" y="13463"/>
                      <a:pt x="11973" y="13511"/>
                      <a:pt x="11611" y="13522"/>
                    </a:cubicBezTo>
                    <a:cubicBezTo>
                      <a:pt x="9250" y="13600"/>
                      <a:pt x="7368" y="13834"/>
                      <a:pt x="5932" y="14439"/>
                    </a:cubicBezTo>
                    <a:close/>
                    <a:moveTo>
                      <a:pt x="6258" y="2650"/>
                    </a:moveTo>
                    <a:cubicBezTo>
                      <a:pt x="5686" y="3797"/>
                      <a:pt x="6129" y="5340"/>
                      <a:pt x="6727" y="6340"/>
                    </a:cubicBezTo>
                    <a:cubicBezTo>
                      <a:pt x="7378" y="7427"/>
                      <a:pt x="8390" y="8316"/>
                      <a:pt x="9622" y="8718"/>
                    </a:cubicBezTo>
                    <a:cubicBezTo>
                      <a:pt x="11602" y="9365"/>
                      <a:pt x="14233" y="8713"/>
                      <a:pt x="15048" y="7554"/>
                    </a:cubicBezTo>
                    <a:cubicBezTo>
                      <a:pt x="15273" y="7233"/>
                      <a:pt x="15376" y="6761"/>
                      <a:pt x="15409" y="6414"/>
                    </a:cubicBezTo>
                    <a:cubicBezTo>
                      <a:pt x="15622" y="4186"/>
                      <a:pt x="13889" y="2022"/>
                      <a:pt x="11935" y="1263"/>
                    </a:cubicBezTo>
                    <a:cubicBezTo>
                      <a:pt x="11340" y="1030"/>
                      <a:pt x="10391" y="902"/>
                      <a:pt x="9513" y="966"/>
                    </a:cubicBezTo>
                    <a:cubicBezTo>
                      <a:pt x="7789" y="1092"/>
                      <a:pt x="6661" y="1840"/>
                      <a:pt x="6258" y="2650"/>
                    </a:cubicBezTo>
                    <a:close/>
                    <a:moveTo>
                      <a:pt x="18845" y="1015"/>
                    </a:moveTo>
                    <a:cubicBezTo>
                      <a:pt x="18029" y="1015"/>
                      <a:pt x="17240" y="1015"/>
                      <a:pt x="16240" y="1015"/>
                    </a:cubicBezTo>
                    <a:cubicBezTo>
                      <a:pt x="17894" y="1951"/>
                      <a:pt x="19363" y="3151"/>
                      <a:pt x="19243" y="5102"/>
                    </a:cubicBezTo>
                    <a:cubicBezTo>
                      <a:pt x="19122" y="7073"/>
                      <a:pt x="17294" y="7867"/>
                      <a:pt x="15625" y="8792"/>
                    </a:cubicBezTo>
                    <a:cubicBezTo>
                      <a:pt x="15241" y="9005"/>
                      <a:pt x="14651" y="9444"/>
                      <a:pt x="14505" y="9708"/>
                    </a:cubicBezTo>
                    <a:cubicBezTo>
                      <a:pt x="13900" y="10800"/>
                      <a:pt x="15517" y="11415"/>
                      <a:pt x="16349" y="11838"/>
                    </a:cubicBezTo>
                    <a:cubicBezTo>
                      <a:pt x="17110" y="12225"/>
                      <a:pt x="17756" y="12561"/>
                      <a:pt x="18339" y="12903"/>
                    </a:cubicBezTo>
                    <a:cubicBezTo>
                      <a:pt x="19569" y="13625"/>
                      <a:pt x="20734" y="14550"/>
                      <a:pt x="20726" y="16148"/>
                    </a:cubicBezTo>
                    <a:cubicBezTo>
                      <a:pt x="20718" y="17893"/>
                      <a:pt x="19252" y="19109"/>
                      <a:pt x="17615" y="19913"/>
                    </a:cubicBezTo>
                    <a:cubicBezTo>
                      <a:pt x="15973" y="20718"/>
                      <a:pt x="13608" y="21273"/>
                      <a:pt x="11213" y="21423"/>
                    </a:cubicBezTo>
                    <a:cubicBezTo>
                      <a:pt x="8407" y="21600"/>
                      <a:pt x="5762" y="21374"/>
                      <a:pt x="3725" y="20755"/>
                    </a:cubicBezTo>
                    <a:cubicBezTo>
                      <a:pt x="1883" y="20194"/>
                      <a:pt x="-6" y="19159"/>
                      <a:pt x="0" y="17436"/>
                    </a:cubicBezTo>
                    <a:cubicBezTo>
                      <a:pt x="3" y="16550"/>
                      <a:pt x="593" y="15684"/>
                      <a:pt x="1265" y="15132"/>
                    </a:cubicBezTo>
                    <a:cubicBezTo>
                      <a:pt x="3418" y="13366"/>
                      <a:pt x="7108" y="12934"/>
                      <a:pt x="11575" y="12705"/>
                    </a:cubicBezTo>
                    <a:cubicBezTo>
                      <a:pt x="11335" y="12383"/>
                      <a:pt x="10683" y="11999"/>
                      <a:pt x="10453" y="11516"/>
                    </a:cubicBezTo>
                    <a:cubicBezTo>
                      <a:pt x="10158" y="10897"/>
                      <a:pt x="10341" y="10209"/>
                      <a:pt x="10742" y="9708"/>
                    </a:cubicBezTo>
                    <a:cubicBezTo>
                      <a:pt x="7884" y="9960"/>
                      <a:pt x="5600" y="9393"/>
                      <a:pt x="4086" y="8396"/>
                    </a:cubicBezTo>
                    <a:cubicBezTo>
                      <a:pt x="2796" y="7544"/>
                      <a:pt x="1798" y="6101"/>
                      <a:pt x="2314" y="4433"/>
                    </a:cubicBezTo>
                    <a:cubicBezTo>
                      <a:pt x="2755" y="3007"/>
                      <a:pt x="3989" y="1978"/>
                      <a:pt x="5534" y="1263"/>
                    </a:cubicBezTo>
                    <a:cubicBezTo>
                      <a:pt x="7148" y="516"/>
                      <a:pt x="9116" y="0"/>
                      <a:pt x="11684" y="0"/>
                    </a:cubicBezTo>
                    <a:cubicBezTo>
                      <a:pt x="14848" y="0"/>
                      <a:pt x="18228" y="0"/>
                      <a:pt x="21594" y="0"/>
                    </a:cubicBezTo>
                  </a:path>
                </a:pathLst>
              </a:custGeom>
              <a:solidFill>
                <a:schemeClr val="bg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pPr algn="ctr">
                  <a:lnSpc>
                    <a:spcPct val="120000"/>
                  </a:lnSpc>
                </a:pPr>
                <a:endParaRPr lang="en-GB"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4" name="AutoShape 28"/>
              <p:cNvSpPr/>
              <p:nvPr/>
            </p:nvSpPr>
            <p:spPr bwMode="auto">
              <a:xfrm>
                <a:off x="1719507" y="1963838"/>
                <a:ext cx="182530" cy="1753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9382" y="0"/>
                    </a:moveTo>
                    <a:cubicBezTo>
                      <a:pt x="10335" y="0"/>
                      <a:pt x="11333" y="0"/>
                      <a:pt x="12285" y="0"/>
                    </a:cubicBezTo>
                    <a:cubicBezTo>
                      <a:pt x="12285" y="3056"/>
                      <a:pt x="12285" y="6154"/>
                      <a:pt x="12285" y="9210"/>
                    </a:cubicBezTo>
                    <a:cubicBezTo>
                      <a:pt x="15184" y="9210"/>
                      <a:pt x="18514" y="9210"/>
                      <a:pt x="21600" y="9210"/>
                    </a:cubicBezTo>
                    <a:cubicBezTo>
                      <a:pt x="21600" y="10204"/>
                      <a:pt x="21600" y="11225"/>
                      <a:pt x="21600" y="12218"/>
                    </a:cubicBezTo>
                    <a:cubicBezTo>
                      <a:pt x="18423" y="12218"/>
                      <a:pt x="15390" y="12218"/>
                      <a:pt x="12285" y="12218"/>
                    </a:cubicBezTo>
                    <a:cubicBezTo>
                      <a:pt x="12285" y="15351"/>
                      <a:pt x="12285" y="18467"/>
                      <a:pt x="12285" y="21600"/>
                    </a:cubicBezTo>
                    <a:cubicBezTo>
                      <a:pt x="11313" y="21600"/>
                      <a:pt x="10354" y="21600"/>
                      <a:pt x="9382" y="21600"/>
                    </a:cubicBezTo>
                    <a:cubicBezTo>
                      <a:pt x="9382" y="18486"/>
                      <a:pt x="9382" y="15331"/>
                      <a:pt x="9382" y="12218"/>
                    </a:cubicBezTo>
                    <a:cubicBezTo>
                      <a:pt x="6247" y="12218"/>
                      <a:pt x="3125" y="12218"/>
                      <a:pt x="0" y="12218"/>
                    </a:cubicBezTo>
                    <a:cubicBezTo>
                      <a:pt x="0" y="11225"/>
                      <a:pt x="0" y="10204"/>
                      <a:pt x="0" y="9210"/>
                    </a:cubicBezTo>
                    <a:cubicBezTo>
                      <a:pt x="3124" y="9210"/>
                      <a:pt x="6259" y="9210"/>
                      <a:pt x="9382" y="9210"/>
                    </a:cubicBezTo>
                    <a:cubicBezTo>
                      <a:pt x="9382" y="6192"/>
                      <a:pt x="9382" y="3190"/>
                      <a:pt x="9382" y="171"/>
                    </a:cubicBezTo>
                    <a:cubicBezTo>
                      <a:pt x="9379" y="90"/>
                      <a:pt x="9315" y="10"/>
                      <a:pt x="9382" y="0"/>
                    </a:cubicBezTo>
                    <a:close/>
                    <a:moveTo>
                      <a:pt x="9382" y="0"/>
                    </a:moveTo>
                  </a:path>
                </a:pathLst>
              </a:custGeom>
              <a:solidFill>
                <a:schemeClr val="bg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pPr algn="ctr">
                  <a:lnSpc>
                    <a:spcPct val="120000"/>
                  </a:lnSpc>
                </a:pPr>
                <a:endParaRPr lang="en-GB"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22" name="TextBox 21"/>
            <p:cNvSpPr txBox="1"/>
            <p:nvPr/>
          </p:nvSpPr>
          <p:spPr>
            <a:xfrm>
              <a:off x="3261199" y="2932109"/>
              <a:ext cx="819826" cy="212515"/>
            </a:xfrm>
            <a:prstGeom prst="rect">
              <a:avLst/>
            </a:prstGeom>
            <a:noFill/>
          </p:spPr>
          <p:txBody>
            <a:bodyPr wrap="square" lIns="0" tIns="0" rIns="0" bIns="0" rtlCol="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文字内容</a:t>
              </a:r>
              <a:endParaRPr lang="en-GB" altLang="zh-CN"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4" name="TextBox 33"/>
            <p:cNvSpPr txBox="1"/>
            <p:nvPr/>
          </p:nvSpPr>
          <p:spPr>
            <a:xfrm>
              <a:off x="4012890" y="3747556"/>
              <a:ext cx="873031" cy="212515"/>
            </a:xfrm>
            <a:prstGeom prst="rect">
              <a:avLst/>
            </a:prstGeom>
            <a:noFill/>
          </p:spPr>
          <p:txBody>
            <a:bodyPr wrap="square" lIns="0" tIns="0" rIns="0" bIns="0" rtlCol="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文字内容</a:t>
              </a:r>
              <a:endParaRPr lang="en-GB" altLang="zh-CN"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5" name="TextBox 34"/>
            <p:cNvSpPr txBox="1"/>
            <p:nvPr/>
          </p:nvSpPr>
          <p:spPr>
            <a:xfrm>
              <a:off x="2275754" y="2886397"/>
              <a:ext cx="819826" cy="212515"/>
            </a:xfrm>
            <a:prstGeom prst="rect">
              <a:avLst/>
            </a:prstGeom>
            <a:noFill/>
          </p:spPr>
          <p:txBody>
            <a:bodyPr wrap="square" lIns="0" tIns="0" rIns="0" bIns="0" rtlCol="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文字内容</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6" name="TextBox 35"/>
            <p:cNvSpPr txBox="1"/>
            <p:nvPr/>
          </p:nvSpPr>
          <p:spPr>
            <a:xfrm>
              <a:off x="2615601" y="4696968"/>
              <a:ext cx="819826" cy="212515"/>
            </a:xfrm>
            <a:prstGeom prst="rect">
              <a:avLst/>
            </a:prstGeom>
            <a:noFill/>
          </p:spPr>
          <p:txBody>
            <a:bodyPr wrap="square" lIns="0" tIns="0" rIns="0" bIns="0" rtlCol="0">
              <a:spAutoFit/>
            </a:bodyPr>
            <a:lstStyle/>
            <a:p>
              <a:pPr algn="ct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文字内容</a:t>
              </a:r>
              <a:endParaRPr lang="en-GB" altLang="zh-CN"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37" name="TextBox 36"/>
          <p:cNvSpPr txBox="1"/>
          <p:nvPr/>
        </p:nvSpPr>
        <p:spPr>
          <a:xfrm>
            <a:off x="5689976" y="2030739"/>
            <a:ext cx="1514361" cy="294640"/>
          </a:xfrm>
          <a:prstGeom prst="rect">
            <a:avLst/>
          </a:prstGeom>
          <a:noFill/>
        </p:spPr>
        <p:txBody>
          <a:bodyPr wrap="square" lIns="0" tIns="0" rIns="0" bIns="0" rtlCol="0">
            <a:spAutoFit/>
          </a:bodyPr>
          <a:lstStyle/>
          <a:p>
            <a:pPr>
              <a:lnSpc>
                <a:spcPct val="120000"/>
              </a:lnSpc>
            </a:pPr>
            <a:r>
              <a:rPr lang="zh-CN" altLang="en-US" sz="16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p>
        </p:txBody>
      </p:sp>
      <p:sp>
        <p:nvSpPr>
          <p:cNvPr id="40" name="Rectangle 39"/>
          <p:cNvSpPr/>
          <p:nvPr/>
        </p:nvSpPr>
        <p:spPr>
          <a:xfrm>
            <a:off x="5689976" y="2417193"/>
            <a:ext cx="5764037" cy="861695"/>
          </a:xfrm>
          <a:prstGeom prst="rect">
            <a:avLst/>
          </a:prstGeom>
        </p:spPr>
        <p:txBody>
          <a:bodyPr wrap="square" lIns="0" tIns="0" rIns="0" bIns="0">
            <a:spAutoFit/>
          </a:bodyPr>
          <a:lstStyle/>
          <a:p>
            <a:pPr>
              <a:lnSpc>
                <a:spcPct val="140000"/>
              </a:lnSpc>
            </a:pPr>
            <a:r>
              <a:rPr lang="en-US" altLang="zh-CN"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非洲西部的国家大都有专门的“儿童狂欢节”，而且往往持续一个月。非洲人历来能歌善舞，在“儿童狂欢节”里，尽管人们的生活条件各不相同，但所有孩子都会尽情欢乐，热闹非凡。非洲西部的国家大都有专门的“儿童狂欢节”，而且往往持续一个月。非洲人历来能歌善舞，在“儿童狂欢节”里，尽管人们的生活条件各不相同，但所有孩子都会尽情欢乐，热闹非凡。</a:t>
            </a:r>
          </a:p>
        </p:txBody>
      </p:sp>
      <p:sp>
        <p:nvSpPr>
          <p:cNvPr id="28"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b="31689"/>
          <a:stretch>
            <a:fillRect/>
          </a:stretch>
        </p:blipFill>
        <p:spPr>
          <a:xfrm>
            <a:off x="5565279" y="3806389"/>
            <a:ext cx="5796195" cy="3426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par>
                          <p:cTn id="16" fill="hold">
                            <p:stCondLst>
                              <p:cond delay="500"/>
                            </p:stCondLst>
                            <p:childTnLst>
                              <p:par>
                                <p:cTn id="17" presetID="4"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ox(i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
          <p:cNvGrpSpPr/>
          <p:nvPr/>
        </p:nvGrpSpPr>
        <p:grpSpPr bwMode="auto">
          <a:xfrm>
            <a:off x="4868468" y="2302027"/>
            <a:ext cx="3092386" cy="3089477"/>
            <a:chOff x="0" y="0"/>
            <a:chExt cx="6753151" cy="6746917"/>
          </a:xfrm>
          <a:effectLst/>
        </p:grpSpPr>
        <p:sp>
          <p:nvSpPr>
            <p:cNvPr id="33794" name="AutoShape 2"/>
            <p:cNvSpPr/>
            <p:nvPr/>
          </p:nvSpPr>
          <p:spPr bwMode="auto">
            <a:xfrm>
              <a:off x="0" y="0"/>
              <a:ext cx="6753151" cy="6746917"/>
            </a:xfrm>
            <a:custGeom>
              <a:avLst/>
              <a:gdLst>
                <a:gd name="T0" fmla="*/ 3376405 w 19777"/>
                <a:gd name="T1" fmla="*/ 3680572 h 19739"/>
                <a:gd name="T2" fmla="*/ 3376405 w 19777"/>
                <a:gd name="T3" fmla="*/ 3680572 h 19739"/>
                <a:gd name="T4" fmla="*/ 3376405 w 19777"/>
                <a:gd name="T5" fmla="*/ 3680572 h 19739"/>
                <a:gd name="T6" fmla="*/ 3376405 w 19777"/>
                <a:gd name="T7" fmla="*/ 3680572 h 19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77" h="19739">
                  <a:moveTo>
                    <a:pt x="17933" y="-1"/>
                  </a:moveTo>
                  <a:lnTo>
                    <a:pt x="15856" y="2079"/>
                  </a:lnTo>
                  <a:cubicBezTo>
                    <a:pt x="11992" y="-899"/>
                    <a:pt x="6427" y="-621"/>
                    <a:pt x="2885" y="2921"/>
                  </a:cubicBezTo>
                  <a:cubicBezTo>
                    <a:pt x="-962" y="6768"/>
                    <a:pt x="-962" y="13006"/>
                    <a:pt x="2885" y="16853"/>
                  </a:cubicBezTo>
                  <a:cubicBezTo>
                    <a:pt x="6733" y="20700"/>
                    <a:pt x="12971" y="20701"/>
                    <a:pt x="16819" y="16853"/>
                  </a:cubicBezTo>
                  <a:cubicBezTo>
                    <a:pt x="20348" y="13324"/>
                    <a:pt x="20637" y="7786"/>
                    <a:pt x="17693" y="3924"/>
                  </a:cubicBezTo>
                  <a:lnTo>
                    <a:pt x="19777" y="1836"/>
                  </a:lnTo>
                  <a:lnTo>
                    <a:pt x="19694" y="76"/>
                  </a:lnTo>
                  <a:lnTo>
                    <a:pt x="17933" y="-1"/>
                  </a:lnTo>
                  <a:close/>
                </a:path>
              </a:pathLst>
            </a:custGeom>
            <a:solidFill>
              <a:schemeClr val="accent6"/>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4" tIns="20934" rIns="20934" bIns="20934"/>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795" name="AutoShape 3"/>
            <p:cNvSpPr/>
            <p:nvPr/>
          </p:nvSpPr>
          <p:spPr bwMode="auto">
            <a:xfrm>
              <a:off x="244472" y="255591"/>
              <a:ext cx="6251505" cy="6251614"/>
            </a:xfrm>
            <a:custGeom>
              <a:avLst/>
              <a:gdLst>
                <a:gd name="T0" fmla="*/ 3125594 w 19679"/>
                <a:gd name="T1" fmla="*/ 3430938 h 19679"/>
                <a:gd name="T2" fmla="*/ 3125594 w 19679"/>
                <a:gd name="T3" fmla="*/ 3430938 h 19679"/>
                <a:gd name="T4" fmla="*/ 3125594 w 19679"/>
                <a:gd name="T5" fmla="*/ 3430938 h 19679"/>
                <a:gd name="T6" fmla="*/ 3125594 w 19679"/>
                <a:gd name="T7" fmla="*/ 34309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6">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796" name="Line 4"/>
            <p:cNvSpPr>
              <a:spLocks noChangeShapeType="1"/>
            </p:cNvSpPr>
            <p:nvPr/>
          </p:nvSpPr>
          <p:spPr bwMode="auto">
            <a:xfrm flipH="1">
              <a:off x="5526027" y="346077"/>
              <a:ext cx="871527" cy="871543"/>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grpSp>
      <p:grpSp>
        <p:nvGrpSpPr>
          <p:cNvPr id="33797" name="Group 5"/>
          <p:cNvGrpSpPr/>
          <p:nvPr/>
        </p:nvGrpSpPr>
        <p:grpSpPr bwMode="auto">
          <a:xfrm>
            <a:off x="5106902" y="2547004"/>
            <a:ext cx="3483478" cy="2606065"/>
            <a:chOff x="-1" y="0"/>
            <a:chExt cx="7608239" cy="5691704"/>
          </a:xfrm>
          <a:effectLst/>
        </p:grpSpPr>
        <p:sp>
          <p:nvSpPr>
            <p:cNvPr id="33798" name="AutoShape 6"/>
            <p:cNvSpPr/>
            <p:nvPr/>
          </p:nvSpPr>
          <p:spPr bwMode="auto">
            <a:xfrm>
              <a:off x="-1" y="0"/>
              <a:ext cx="7608239" cy="5691704"/>
            </a:xfrm>
            <a:custGeom>
              <a:avLst/>
              <a:gdLst>
                <a:gd name="T0" fmla="*/ 3804119 w 20840"/>
                <a:gd name="T1" fmla="*/ 2845714 h 20595"/>
                <a:gd name="T2" fmla="*/ 3804119 w 20840"/>
                <a:gd name="T3" fmla="*/ 2845714 h 20595"/>
                <a:gd name="T4" fmla="*/ 3804119 w 20840"/>
                <a:gd name="T5" fmla="*/ 2845714 h 20595"/>
                <a:gd name="T6" fmla="*/ 3804119 w 20840"/>
                <a:gd name="T7" fmla="*/ 2845714 h 205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40" h="20595">
                  <a:moveTo>
                    <a:pt x="7788" y="0"/>
                  </a:moveTo>
                  <a:cubicBezTo>
                    <a:pt x="5795" y="0"/>
                    <a:pt x="3802" y="1004"/>
                    <a:pt x="2281" y="3015"/>
                  </a:cubicBezTo>
                  <a:cubicBezTo>
                    <a:pt x="-760" y="7037"/>
                    <a:pt x="-760" y="13557"/>
                    <a:pt x="2281" y="17578"/>
                  </a:cubicBezTo>
                  <a:cubicBezTo>
                    <a:pt x="5322" y="21600"/>
                    <a:pt x="10254" y="21599"/>
                    <a:pt x="13295" y="17578"/>
                  </a:cubicBezTo>
                  <a:cubicBezTo>
                    <a:pt x="14526" y="15951"/>
                    <a:pt x="15257" y="13915"/>
                    <a:pt x="15492" y="11801"/>
                  </a:cubicBezTo>
                  <a:lnTo>
                    <a:pt x="19726" y="11801"/>
                  </a:lnTo>
                  <a:lnTo>
                    <a:pt x="20839" y="10192"/>
                  </a:lnTo>
                  <a:lnTo>
                    <a:pt x="19726" y="8584"/>
                  </a:lnTo>
                  <a:lnTo>
                    <a:pt x="15466" y="8584"/>
                  </a:lnTo>
                  <a:cubicBezTo>
                    <a:pt x="15207" y="6545"/>
                    <a:pt x="14485" y="4589"/>
                    <a:pt x="13295" y="3015"/>
                  </a:cubicBezTo>
                  <a:cubicBezTo>
                    <a:pt x="11774" y="1004"/>
                    <a:pt x="9781" y="0"/>
                    <a:pt x="7788" y="0"/>
                  </a:cubicBezTo>
                  <a:close/>
                </a:path>
              </a:pathLst>
            </a:custGeom>
            <a:solidFill>
              <a:schemeClr val="accent5"/>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4" tIns="20934" rIns="20934" bIns="20934"/>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799" name="AutoShape 7"/>
            <p:cNvSpPr/>
            <p:nvPr/>
          </p:nvSpPr>
          <p:spPr bwMode="auto">
            <a:xfrm>
              <a:off x="201637" y="222270"/>
              <a:ext cx="5258449" cy="5258278"/>
            </a:xfrm>
            <a:custGeom>
              <a:avLst/>
              <a:gdLst>
                <a:gd name="T0" fmla="*/ 2629091 w 19679"/>
                <a:gd name="T1" fmla="*/ 2885787 h 19679"/>
                <a:gd name="T2" fmla="*/ 2629091 w 19679"/>
                <a:gd name="T3" fmla="*/ 2885787 h 19679"/>
                <a:gd name="T4" fmla="*/ 2629091 w 19679"/>
                <a:gd name="T5" fmla="*/ 2885787 h 19679"/>
                <a:gd name="T6" fmla="*/ 2629091 w 19679"/>
                <a:gd name="T7" fmla="*/ 288578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5">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00" name="Line 8"/>
            <p:cNvSpPr>
              <a:spLocks noChangeShapeType="1"/>
            </p:cNvSpPr>
            <p:nvPr/>
          </p:nvSpPr>
          <p:spPr bwMode="auto">
            <a:xfrm flipH="1" flipV="1">
              <a:off x="5418806" y="2806955"/>
              <a:ext cx="1595634" cy="0"/>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grpSp>
      <p:grpSp>
        <p:nvGrpSpPr>
          <p:cNvPr id="33801" name="Group 9"/>
          <p:cNvGrpSpPr/>
          <p:nvPr/>
        </p:nvGrpSpPr>
        <p:grpSpPr bwMode="auto">
          <a:xfrm>
            <a:off x="5316988" y="2757088"/>
            <a:ext cx="2638778" cy="2750001"/>
            <a:chOff x="0" y="0"/>
            <a:chExt cx="5763342" cy="6005116"/>
          </a:xfrm>
          <a:effectLst/>
        </p:grpSpPr>
        <p:sp>
          <p:nvSpPr>
            <p:cNvPr id="33802" name="AutoShape 10"/>
            <p:cNvSpPr/>
            <p:nvPr/>
          </p:nvSpPr>
          <p:spPr bwMode="auto">
            <a:xfrm>
              <a:off x="0" y="0"/>
              <a:ext cx="5763342" cy="6005116"/>
            </a:xfrm>
            <a:custGeom>
              <a:avLst/>
              <a:gdLst>
                <a:gd name="T0" fmla="*/ 2881532 w 20761"/>
                <a:gd name="T1" fmla="*/ 3002558 h 21600"/>
                <a:gd name="T2" fmla="*/ 2881532 w 20761"/>
                <a:gd name="T3" fmla="*/ 3002558 h 21600"/>
                <a:gd name="T4" fmla="*/ 2881532 w 20761"/>
                <a:gd name="T5" fmla="*/ 3002558 h 21600"/>
                <a:gd name="T6" fmla="*/ 2881532 w 20761"/>
                <a:gd name="T7" fmla="*/ 300255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61" h="21600">
                  <a:moveTo>
                    <a:pt x="8590" y="0"/>
                  </a:moveTo>
                  <a:cubicBezTo>
                    <a:pt x="6391" y="0"/>
                    <a:pt x="4192" y="837"/>
                    <a:pt x="2515" y="2513"/>
                  </a:cubicBezTo>
                  <a:cubicBezTo>
                    <a:pt x="-839" y="5866"/>
                    <a:pt x="-839" y="11302"/>
                    <a:pt x="2515" y="14655"/>
                  </a:cubicBezTo>
                  <a:cubicBezTo>
                    <a:pt x="5245" y="17383"/>
                    <a:pt x="9356" y="17890"/>
                    <a:pt x="12600" y="16178"/>
                  </a:cubicBezTo>
                  <a:lnTo>
                    <a:pt x="18602" y="21600"/>
                  </a:lnTo>
                  <a:lnTo>
                    <a:pt x="20761" y="21395"/>
                  </a:lnTo>
                  <a:lnTo>
                    <a:pt x="20750" y="19230"/>
                  </a:lnTo>
                  <a:lnTo>
                    <a:pt x="15123" y="14145"/>
                  </a:lnTo>
                  <a:cubicBezTo>
                    <a:pt x="18003" y="10772"/>
                    <a:pt x="17854" y="5703"/>
                    <a:pt x="14663" y="2513"/>
                  </a:cubicBezTo>
                  <a:cubicBezTo>
                    <a:pt x="12986" y="837"/>
                    <a:pt x="10788" y="0"/>
                    <a:pt x="8590" y="0"/>
                  </a:cubicBezTo>
                  <a:close/>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4" tIns="20934" rIns="20934" bIns="20934"/>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03" name="AutoShape 11"/>
            <p:cNvSpPr/>
            <p:nvPr/>
          </p:nvSpPr>
          <p:spPr bwMode="auto">
            <a:xfrm>
              <a:off x="180998" y="225410"/>
              <a:ext cx="4382045" cy="4382798"/>
            </a:xfrm>
            <a:custGeom>
              <a:avLst/>
              <a:gdLst>
                <a:gd name="T0" fmla="*/ 2190911 w 19679"/>
                <a:gd name="T1" fmla="*/ 2405316 h 19679"/>
                <a:gd name="T2" fmla="*/ 2190911 w 19679"/>
                <a:gd name="T3" fmla="*/ 2405316 h 19679"/>
                <a:gd name="T4" fmla="*/ 2190911 w 19679"/>
                <a:gd name="T5" fmla="*/ 2405316 h 19679"/>
                <a:gd name="T6" fmla="*/ 2190911 w 19679"/>
                <a:gd name="T7" fmla="*/ 240531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4">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04" name="Line 12"/>
            <p:cNvSpPr>
              <a:spLocks noChangeShapeType="1"/>
            </p:cNvSpPr>
            <p:nvPr/>
          </p:nvSpPr>
          <p:spPr bwMode="auto">
            <a:xfrm flipH="1" flipV="1">
              <a:off x="3735852" y="4101829"/>
              <a:ext cx="1579760" cy="1406432"/>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grpSp>
      <p:grpSp>
        <p:nvGrpSpPr>
          <p:cNvPr id="33805" name="Group 13"/>
          <p:cNvGrpSpPr/>
          <p:nvPr/>
        </p:nvGrpSpPr>
        <p:grpSpPr bwMode="auto">
          <a:xfrm>
            <a:off x="4883733" y="2967172"/>
            <a:ext cx="2454863" cy="2538461"/>
            <a:chOff x="0" y="0"/>
            <a:chExt cx="5362063" cy="5542360"/>
          </a:xfrm>
          <a:effectLst/>
        </p:grpSpPr>
        <p:sp>
          <p:nvSpPr>
            <p:cNvPr id="33806" name="AutoShape 14"/>
            <p:cNvSpPr/>
            <p:nvPr/>
          </p:nvSpPr>
          <p:spPr bwMode="auto">
            <a:xfrm>
              <a:off x="0" y="0"/>
              <a:ext cx="5362063" cy="5542360"/>
            </a:xfrm>
            <a:custGeom>
              <a:avLst/>
              <a:gdLst>
                <a:gd name="T0" fmla="*/ 2680903 w 20853"/>
                <a:gd name="T1" fmla="*/ 2771180 h 21600"/>
                <a:gd name="T2" fmla="*/ 2680903 w 20853"/>
                <a:gd name="T3" fmla="*/ 2771180 h 21600"/>
                <a:gd name="T4" fmla="*/ 2680903 w 20853"/>
                <a:gd name="T5" fmla="*/ 2771180 h 21600"/>
                <a:gd name="T6" fmla="*/ 2680903 w 20853"/>
                <a:gd name="T7" fmla="*/ 277118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53" h="21600">
                  <a:moveTo>
                    <a:pt x="13197" y="0"/>
                  </a:moveTo>
                  <a:cubicBezTo>
                    <a:pt x="11238" y="0"/>
                    <a:pt x="9279" y="749"/>
                    <a:pt x="7784" y="2248"/>
                  </a:cubicBezTo>
                  <a:cubicBezTo>
                    <a:pt x="5095" y="4946"/>
                    <a:pt x="4835" y="9149"/>
                    <a:pt x="6985" y="12149"/>
                  </a:cubicBezTo>
                  <a:lnTo>
                    <a:pt x="0" y="19149"/>
                  </a:lnTo>
                  <a:lnTo>
                    <a:pt x="104" y="21493"/>
                  </a:lnTo>
                  <a:lnTo>
                    <a:pt x="2444" y="21600"/>
                  </a:lnTo>
                  <a:lnTo>
                    <a:pt x="9583" y="14446"/>
                  </a:lnTo>
                  <a:cubicBezTo>
                    <a:pt x="12480" y="16005"/>
                    <a:pt x="16165" y="15560"/>
                    <a:pt x="18610" y="13108"/>
                  </a:cubicBezTo>
                  <a:cubicBezTo>
                    <a:pt x="21599" y="10109"/>
                    <a:pt x="21599" y="5247"/>
                    <a:pt x="18610" y="2248"/>
                  </a:cubicBezTo>
                  <a:cubicBezTo>
                    <a:pt x="17115" y="749"/>
                    <a:pt x="15156" y="0"/>
                    <a:pt x="13197" y="0"/>
                  </a:cubicBezTo>
                  <a:close/>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4" tIns="20934" rIns="20934" bIns="20934"/>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07" name="AutoShape 15"/>
            <p:cNvSpPr/>
            <p:nvPr/>
          </p:nvSpPr>
          <p:spPr bwMode="auto">
            <a:xfrm>
              <a:off x="1611636" y="193632"/>
              <a:ext cx="3536074" cy="3536191"/>
            </a:xfrm>
            <a:custGeom>
              <a:avLst/>
              <a:gdLst>
                <a:gd name="T0" fmla="*/ 1767947 w 19679"/>
                <a:gd name="T1" fmla="*/ 1940691 h 19679"/>
                <a:gd name="T2" fmla="*/ 1767947 w 19679"/>
                <a:gd name="T3" fmla="*/ 1940691 h 19679"/>
                <a:gd name="T4" fmla="*/ 1767947 w 19679"/>
                <a:gd name="T5" fmla="*/ 1940691 h 19679"/>
                <a:gd name="T6" fmla="*/ 1767947 w 19679"/>
                <a:gd name="T7" fmla="*/ 194069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lumMod val="60000"/>
                <a:lumOff val="40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08" name="Line 16"/>
            <p:cNvSpPr>
              <a:spLocks noChangeShapeType="1"/>
            </p:cNvSpPr>
            <p:nvPr/>
          </p:nvSpPr>
          <p:spPr bwMode="auto">
            <a:xfrm flipV="1">
              <a:off x="369961" y="3271135"/>
              <a:ext cx="1906971" cy="1906179"/>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grpSp>
      <p:grpSp>
        <p:nvGrpSpPr>
          <p:cNvPr id="33809" name="Group 17"/>
          <p:cNvGrpSpPr/>
          <p:nvPr/>
        </p:nvGrpSpPr>
        <p:grpSpPr bwMode="auto">
          <a:xfrm>
            <a:off x="4242576" y="3182346"/>
            <a:ext cx="2881575" cy="1374636"/>
            <a:chOff x="0" y="-1"/>
            <a:chExt cx="6292395" cy="3002312"/>
          </a:xfrm>
        </p:grpSpPr>
        <p:sp>
          <p:nvSpPr>
            <p:cNvPr id="33810" name="AutoShape 18"/>
            <p:cNvSpPr/>
            <p:nvPr/>
          </p:nvSpPr>
          <p:spPr bwMode="auto">
            <a:xfrm>
              <a:off x="0" y="-1"/>
              <a:ext cx="6292395" cy="3002312"/>
            </a:xfrm>
            <a:custGeom>
              <a:avLst/>
              <a:gdLst>
                <a:gd name="T0" fmla="*/ 3146048 w 21109"/>
                <a:gd name="T1" fmla="*/ 1501083 h 20595"/>
                <a:gd name="T2" fmla="*/ 3146048 w 21109"/>
                <a:gd name="T3" fmla="*/ 1501083 h 20595"/>
                <a:gd name="T4" fmla="*/ 3146048 w 21109"/>
                <a:gd name="T5" fmla="*/ 1501083 h 20595"/>
                <a:gd name="T6" fmla="*/ 3146048 w 21109"/>
                <a:gd name="T7" fmla="*/ 1501083 h 205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09" h="20595">
                  <a:moveTo>
                    <a:pt x="16077" y="0"/>
                  </a:moveTo>
                  <a:cubicBezTo>
                    <a:pt x="14790" y="0"/>
                    <a:pt x="13502" y="1005"/>
                    <a:pt x="12520" y="3016"/>
                  </a:cubicBezTo>
                  <a:cubicBezTo>
                    <a:pt x="11895" y="4295"/>
                    <a:pt x="11470" y="5826"/>
                    <a:pt x="11243" y="7451"/>
                  </a:cubicBezTo>
                  <a:lnTo>
                    <a:pt x="1363" y="7451"/>
                  </a:lnTo>
                  <a:lnTo>
                    <a:pt x="0" y="10500"/>
                  </a:lnTo>
                  <a:lnTo>
                    <a:pt x="1363" y="13549"/>
                  </a:lnTo>
                  <a:lnTo>
                    <a:pt x="11308" y="13549"/>
                  </a:lnTo>
                  <a:cubicBezTo>
                    <a:pt x="11547" y="15021"/>
                    <a:pt x="11947" y="16407"/>
                    <a:pt x="12520" y="17578"/>
                  </a:cubicBezTo>
                  <a:cubicBezTo>
                    <a:pt x="14485" y="21599"/>
                    <a:pt x="17670" y="21599"/>
                    <a:pt x="19635" y="17578"/>
                  </a:cubicBezTo>
                  <a:cubicBezTo>
                    <a:pt x="21599" y="13557"/>
                    <a:pt x="21600" y="7037"/>
                    <a:pt x="19635" y="3016"/>
                  </a:cubicBezTo>
                  <a:cubicBezTo>
                    <a:pt x="18652" y="1005"/>
                    <a:pt x="17365" y="0"/>
                    <a:pt x="16077" y="0"/>
                  </a:cubicBez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4" tIns="20934" rIns="20934" bIns="20934"/>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11" name="AutoShape 19"/>
            <p:cNvSpPr/>
            <p:nvPr/>
          </p:nvSpPr>
          <p:spPr bwMode="auto">
            <a:xfrm>
              <a:off x="3562093" y="263555"/>
              <a:ext cx="2481082" cy="2481551"/>
            </a:xfrm>
            <a:custGeom>
              <a:avLst/>
              <a:gdLst>
                <a:gd name="T0" fmla="*/ 1240478 w 19679"/>
                <a:gd name="T1" fmla="*/ 1361896 h 19679"/>
                <a:gd name="T2" fmla="*/ 1240478 w 19679"/>
                <a:gd name="T3" fmla="*/ 1361896 h 19679"/>
                <a:gd name="T4" fmla="*/ 1240478 w 19679"/>
                <a:gd name="T5" fmla="*/ 1361896 h 19679"/>
                <a:gd name="T6" fmla="*/ 1240478 w 19679"/>
                <a:gd name="T7" fmla="*/ 136189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12" name="Line 20"/>
            <p:cNvSpPr>
              <a:spLocks noChangeShapeType="1"/>
            </p:cNvSpPr>
            <p:nvPr/>
          </p:nvSpPr>
          <p:spPr bwMode="auto">
            <a:xfrm>
              <a:off x="541298" y="1522588"/>
              <a:ext cx="3131912" cy="0"/>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grpSp>
      <p:grpSp>
        <p:nvGrpSpPr>
          <p:cNvPr id="33813" name="Group 21"/>
          <p:cNvGrpSpPr/>
          <p:nvPr/>
        </p:nvGrpSpPr>
        <p:grpSpPr bwMode="auto">
          <a:xfrm>
            <a:off x="4883006" y="2298391"/>
            <a:ext cx="2030333" cy="2047052"/>
            <a:chOff x="0" y="0"/>
            <a:chExt cx="4433297" cy="4470884"/>
          </a:xfrm>
          <a:effectLst/>
        </p:grpSpPr>
        <p:sp>
          <p:nvSpPr>
            <p:cNvPr id="33814" name="AutoShape 22"/>
            <p:cNvSpPr/>
            <p:nvPr/>
          </p:nvSpPr>
          <p:spPr bwMode="auto">
            <a:xfrm>
              <a:off x="0" y="0"/>
              <a:ext cx="4433297" cy="4470884"/>
            </a:xfrm>
            <a:custGeom>
              <a:avLst/>
              <a:gdLst>
                <a:gd name="T0" fmla="*/ 2216544 w 21117"/>
                <a:gd name="T1" fmla="*/ 2235336 h 21121"/>
                <a:gd name="T2" fmla="*/ 2216544 w 21117"/>
                <a:gd name="T3" fmla="*/ 2235336 h 21121"/>
                <a:gd name="T4" fmla="*/ 2216544 w 21117"/>
                <a:gd name="T5" fmla="*/ 2235336 h 21121"/>
                <a:gd name="T6" fmla="*/ 2216544 w 21117"/>
                <a:gd name="T7" fmla="*/ 2235336 h 211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17" h="21121">
                  <a:moveTo>
                    <a:pt x="2994" y="0"/>
                  </a:moveTo>
                  <a:lnTo>
                    <a:pt x="128" y="127"/>
                  </a:lnTo>
                  <a:lnTo>
                    <a:pt x="0" y="2969"/>
                  </a:lnTo>
                  <a:lnTo>
                    <a:pt x="11559" y="14434"/>
                  </a:lnTo>
                  <a:cubicBezTo>
                    <a:pt x="10874" y="16192"/>
                    <a:pt x="11241" y="18263"/>
                    <a:pt x="12671" y="19682"/>
                  </a:cubicBezTo>
                  <a:cubicBezTo>
                    <a:pt x="14603" y="21600"/>
                    <a:pt x="17735" y="21599"/>
                    <a:pt x="19667" y="19682"/>
                  </a:cubicBezTo>
                  <a:cubicBezTo>
                    <a:pt x="21600" y="17764"/>
                    <a:pt x="21599" y="14653"/>
                    <a:pt x="19667" y="12735"/>
                  </a:cubicBezTo>
                  <a:cubicBezTo>
                    <a:pt x="18305" y="11383"/>
                    <a:pt x="16347" y="10989"/>
                    <a:pt x="14633" y="11543"/>
                  </a:cubicBezTo>
                  <a:lnTo>
                    <a:pt x="2994" y="0"/>
                  </a:ln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4" tIns="20934" rIns="20934" bIns="20934"/>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15" name="AutoShape 23"/>
            <p:cNvSpPr/>
            <p:nvPr/>
          </p:nvSpPr>
          <p:spPr bwMode="auto">
            <a:xfrm>
              <a:off x="2771406" y="2835582"/>
              <a:ext cx="1196815" cy="1197105"/>
            </a:xfrm>
            <a:custGeom>
              <a:avLst/>
              <a:gdLst>
                <a:gd name="T0" fmla="*/ 598377 w 19679"/>
                <a:gd name="T1" fmla="*/ 656981 h 19679"/>
                <a:gd name="T2" fmla="*/ 598377 w 19679"/>
                <a:gd name="T3" fmla="*/ 656981 h 19679"/>
                <a:gd name="T4" fmla="*/ 598377 w 19679"/>
                <a:gd name="T5" fmla="*/ 656981 h 19679"/>
                <a:gd name="T6" fmla="*/ 598377 w 19679"/>
                <a:gd name="T7" fmla="*/ 65698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16" name="Line 24"/>
            <p:cNvSpPr>
              <a:spLocks noChangeShapeType="1"/>
            </p:cNvSpPr>
            <p:nvPr/>
          </p:nvSpPr>
          <p:spPr bwMode="auto">
            <a:xfrm flipH="1" flipV="1">
              <a:off x="430156" y="446134"/>
              <a:ext cx="2963466" cy="2962597"/>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grpSp>
      <p:sp>
        <p:nvSpPr>
          <p:cNvPr id="33821" name="AutoShape 29"/>
          <p:cNvSpPr/>
          <p:nvPr/>
        </p:nvSpPr>
        <p:spPr bwMode="auto">
          <a:xfrm>
            <a:off x="8451850" y="2555875"/>
            <a:ext cx="265620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巴西的儿童节在8月15日，这一天正好也是巴西的“全国防疫日”。所以，每到这个日子，各地的医生们都要为孩子们看病，还要给5岁以下的儿童注射预防小儿麻痹症的疫苗</a:t>
            </a:r>
          </a:p>
        </p:txBody>
      </p:sp>
      <p:sp>
        <p:nvSpPr>
          <p:cNvPr id="33822" name="AutoShape 30"/>
          <p:cNvSpPr/>
          <p:nvPr/>
        </p:nvSpPr>
        <p:spPr bwMode="auto">
          <a:xfrm>
            <a:off x="8445720" y="2296211"/>
            <a:ext cx="1189264" cy="2340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6" tIns="17446" rIns="17446" bIns="17446"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23" name="AutoShape 31"/>
          <p:cNvSpPr/>
          <p:nvPr/>
        </p:nvSpPr>
        <p:spPr bwMode="auto">
          <a:xfrm>
            <a:off x="8197107" y="2332557"/>
            <a:ext cx="197726" cy="1977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6"/>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215">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Gill Sans" charset="0"/>
              <a:sym typeface="xiaomeihaoti" panose="02010601030101010101" pitchFamily="2" charset="-122"/>
            </a:endParaRPr>
          </a:p>
        </p:txBody>
      </p:sp>
      <p:sp>
        <p:nvSpPr>
          <p:cNvPr id="33824" name="AutoShape 32"/>
          <p:cNvSpPr/>
          <p:nvPr/>
        </p:nvSpPr>
        <p:spPr bwMode="auto">
          <a:xfrm>
            <a:off x="8945880" y="3963035"/>
            <a:ext cx="265557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巴西的儿童节在8月15日，这一天正好也是巴西的“全国防疫日”。所以，每到这个日子，各地的医生们都要为孩子们看病，还要给5岁以下的儿童注射预防小儿麻痹症的疫苗</a:t>
            </a:r>
          </a:p>
        </p:txBody>
      </p:sp>
      <p:sp>
        <p:nvSpPr>
          <p:cNvPr id="33825" name="AutoShape 33"/>
          <p:cNvSpPr/>
          <p:nvPr/>
        </p:nvSpPr>
        <p:spPr bwMode="auto">
          <a:xfrm>
            <a:off x="8939307" y="3703558"/>
            <a:ext cx="1189265" cy="2340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6" tIns="17446" rIns="17446" bIns="17446"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26" name="AutoShape 34"/>
          <p:cNvSpPr/>
          <p:nvPr/>
        </p:nvSpPr>
        <p:spPr bwMode="auto">
          <a:xfrm>
            <a:off x="8690696" y="3739906"/>
            <a:ext cx="197726" cy="1977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5"/>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215">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Gill Sans" charset="0"/>
              <a:sym typeface="xiaomeihaoti" panose="02010601030101010101" pitchFamily="2" charset="-122"/>
            </a:endParaRPr>
          </a:p>
        </p:txBody>
      </p:sp>
      <p:sp>
        <p:nvSpPr>
          <p:cNvPr id="33827" name="AutoShape 35"/>
          <p:cNvSpPr/>
          <p:nvPr/>
        </p:nvSpPr>
        <p:spPr bwMode="auto">
          <a:xfrm>
            <a:off x="8300085" y="5402580"/>
            <a:ext cx="265620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巴西的儿童节在8月15日，这一天正好也是巴西的“全国防疫日”。所以，每到这个日子，各地的医生们都要为孩子们看病，还要给5岁以下的儿童注射预防小儿麻痹症的疫苗</a:t>
            </a:r>
          </a:p>
        </p:txBody>
      </p:sp>
      <p:sp>
        <p:nvSpPr>
          <p:cNvPr id="33828" name="AutoShape 36"/>
          <p:cNvSpPr/>
          <p:nvPr/>
        </p:nvSpPr>
        <p:spPr bwMode="auto">
          <a:xfrm>
            <a:off x="8293790" y="5142891"/>
            <a:ext cx="1190042" cy="2340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6" tIns="17446" rIns="17446" bIns="17446"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29" name="AutoShape 37"/>
          <p:cNvSpPr/>
          <p:nvPr/>
        </p:nvSpPr>
        <p:spPr bwMode="auto">
          <a:xfrm>
            <a:off x="8045178" y="5179239"/>
            <a:ext cx="197726" cy="1977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830">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Gill Sans" charset="0"/>
              <a:sym typeface="xiaomeihaoti" panose="02010601030101010101" pitchFamily="2" charset="-122"/>
            </a:endParaRPr>
          </a:p>
        </p:txBody>
      </p:sp>
      <p:sp>
        <p:nvSpPr>
          <p:cNvPr id="33830" name="AutoShape 38"/>
          <p:cNvSpPr/>
          <p:nvPr/>
        </p:nvSpPr>
        <p:spPr bwMode="auto">
          <a:xfrm>
            <a:off x="1732915" y="5459095"/>
            <a:ext cx="2694940" cy="3816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巴西的儿童节在8月15日，这一天正好也是巴西的“全国防疫日”。所以，每到这个日子，各地的医生们都要为孩子们看病，还要给5岁以下的儿童注射预防小儿麻痹症的疫苗</a:t>
            </a:r>
          </a:p>
        </p:txBody>
      </p:sp>
      <p:sp>
        <p:nvSpPr>
          <p:cNvPr id="33831" name="AutoShape 39"/>
          <p:cNvSpPr/>
          <p:nvPr/>
        </p:nvSpPr>
        <p:spPr bwMode="auto">
          <a:xfrm>
            <a:off x="3191425" y="5198867"/>
            <a:ext cx="1229978" cy="2035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6" tIns="17446" rIns="17446" bIns="17446"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32" name="AutoShape 40"/>
          <p:cNvSpPr/>
          <p:nvPr/>
        </p:nvSpPr>
        <p:spPr bwMode="auto">
          <a:xfrm>
            <a:off x="4505727" y="5235940"/>
            <a:ext cx="197726" cy="1977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215">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Gill Sans" charset="0"/>
              <a:sym typeface="xiaomeihaoti" panose="02010601030101010101" pitchFamily="2" charset="-122"/>
            </a:endParaRPr>
          </a:p>
        </p:txBody>
      </p:sp>
      <p:sp>
        <p:nvSpPr>
          <p:cNvPr id="33833" name="AutoShape 41"/>
          <p:cNvSpPr/>
          <p:nvPr/>
        </p:nvSpPr>
        <p:spPr bwMode="auto">
          <a:xfrm>
            <a:off x="1177925" y="4012565"/>
            <a:ext cx="2694940" cy="3816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巴西的儿童节在8月15日，这一天正好也是巴西的“全国防疫日”。所以，每到这个日子，各地的医生们都要为孩子们看病，还要给5岁以下的儿童注射预防小儿麻痹症的疫苗</a:t>
            </a:r>
          </a:p>
        </p:txBody>
      </p:sp>
      <p:sp>
        <p:nvSpPr>
          <p:cNvPr id="33834" name="AutoShape 42"/>
          <p:cNvSpPr/>
          <p:nvPr/>
        </p:nvSpPr>
        <p:spPr bwMode="auto">
          <a:xfrm>
            <a:off x="2636773" y="3752264"/>
            <a:ext cx="1229977" cy="2035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6" tIns="17446" rIns="17446" bIns="17446"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35" name="AutoShape 43"/>
          <p:cNvSpPr/>
          <p:nvPr/>
        </p:nvSpPr>
        <p:spPr bwMode="auto">
          <a:xfrm>
            <a:off x="3927813" y="3789337"/>
            <a:ext cx="197726" cy="1977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2"/>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215">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Gill Sans" charset="0"/>
              <a:sym typeface="xiaomeihaoti" panose="02010601030101010101" pitchFamily="2" charset="-122"/>
            </a:endParaRPr>
          </a:p>
        </p:txBody>
      </p:sp>
      <p:sp>
        <p:nvSpPr>
          <p:cNvPr id="33836" name="AutoShape 44"/>
          <p:cNvSpPr/>
          <p:nvPr/>
        </p:nvSpPr>
        <p:spPr bwMode="auto">
          <a:xfrm>
            <a:off x="1737360" y="2561590"/>
            <a:ext cx="2694940" cy="3816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巴西的儿童节在8月15日，这一天正好也是巴西的“全国防疫日”。所以，每到这个日子，各地的医生们都要为孩子们看病，还要给5岁以下的儿童注射预防小儿麻痹症的疫苗</a:t>
            </a:r>
          </a:p>
        </p:txBody>
      </p:sp>
      <p:sp>
        <p:nvSpPr>
          <p:cNvPr id="33837" name="AutoShape 45"/>
          <p:cNvSpPr/>
          <p:nvPr/>
        </p:nvSpPr>
        <p:spPr bwMode="auto">
          <a:xfrm>
            <a:off x="3197700" y="2302026"/>
            <a:ext cx="1236059" cy="2035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6" tIns="17446" rIns="17446" bIns="17446"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sym typeface="xiaomeihaoti" panose="02010601030101010101" pitchFamily="2" charset="-122"/>
            </a:endParaRPr>
          </a:p>
        </p:txBody>
      </p:sp>
      <p:sp>
        <p:nvSpPr>
          <p:cNvPr id="33838" name="AutoShape 46"/>
          <p:cNvSpPr/>
          <p:nvPr/>
        </p:nvSpPr>
        <p:spPr bwMode="auto">
          <a:xfrm>
            <a:off x="4510088" y="2338372"/>
            <a:ext cx="197726" cy="1977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215">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Gill Sans" charset="0"/>
              <a:sym typeface="xiaomeihaoti" panose="02010601030101010101" pitchFamily="2" charset="-122"/>
            </a:endParaRPr>
          </a:p>
        </p:txBody>
      </p:sp>
      <p:sp>
        <p:nvSpPr>
          <p:cNvPr id="44"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3793"/>
                                        </p:tgtEl>
                                        <p:attrNameLst>
                                          <p:attrName>style.visibility</p:attrName>
                                        </p:attrNameLst>
                                      </p:cBhvr>
                                      <p:to>
                                        <p:strVal val="visible"/>
                                      </p:to>
                                    </p:set>
                                    <p:anim calcmode="lin" valueType="num">
                                      <p:cBhvr>
                                        <p:cTn id="7" dur="500" fill="hold"/>
                                        <p:tgtEl>
                                          <p:spTgt spid="33793"/>
                                        </p:tgtEl>
                                        <p:attrNameLst>
                                          <p:attrName>ppt_w</p:attrName>
                                        </p:attrNameLst>
                                      </p:cBhvr>
                                      <p:tavLst>
                                        <p:tav tm="0">
                                          <p:val>
                                            <p:fltVal val="0"/>
                                          </p:val>
                                        </p:tav>
                                        <p:tav tm="100000">
                                          <p:val>
                                            <p:strVal val="#ppt_w"/>
                                          </p:val>
                                        </p:tav>
                                      </p:tavLst>
                                    </p:anim>
                                    <p:anim calcmode="lin" valueType="num">
                                      <p:cBhvr>
                                        <p:cTn id="8" dur="500" fill="hold"/>
                                        <p:tgtEl>
                                          <p:spTgt spid="3379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3797"/>
                                        </p:tgtEl>
                                        <p:attrNameLst>
                                          <p:attrName>style.visibility</p:attrName>
                                        </p:attrNameLst>
                                      </p:cBhvr>
                                      <p:to>
                                        <p:strVal val="visible"/>
                                      </p:to>
                                    </p:set>
                                    <p:anim calcmode="lin" valueType="num">
                                      <p:cBhvr>
                                        <p:cTn id="12" dur="500" fill="hold"/>
                                        <p:tgtEl>
                                          <p:spTgt spid="33797"/>
                                        </p:tgtEl>
                                        <p:attrNameLst>
                                          <p:attrName>ppt_w</p:attrName>
                                        </p:attrNameLst>
                                      </p:cBhvr>
                                      <p:tavLst>
                                        <p:tav tm="0">
                                          <p:val>
                                            <p:fltVal val="0"/>
                                          </p:val>
                                        </p:tav>
                                        <p:tav tm="100000">
                                          <p:val>
                                            <p:strVal val="#ppt_w"/>
                                          </p:val>
                                        </p:tav>
                                      </p:tavLst>
                                    </p:anim>
                                    <p:anim calcmode="lin" valueType="num">
                                      <p:cBhvr>
                                        <p:cTn id="13" dur="500" fill="hold"/>
                                        <p:tgtEl>
                                          <p:spTgt spid="3379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3801"/>
                                        </p:tgtEl>
                                        <p:attrNameLst>
                                          <p:attrName>style.visibility</p:attrName>
                                        </p:attrNameLst>
                                      </p:cBhvr>
                                      <p:to>
                                        <p:strVal val="visible"/>
                                      </p:to>
                                    </p:set>
                                    <p:anim calcmode="lin" valueType="num">
                                      <p:cBhvr>
                                        <p:cTn id="17" dur="500" fill="hold"/>
                                        <p:tgtEl>
                                          <p:spTgt spid="33801"/>
                                        </p:tgtEl>
                                        <p:attrNameLst>
                                          <p:attrName>ppt_w</p:attrName>
                                        </p:attrNameLst>
                                      </p:cBhvr>
                                      <p:tavLst>
                                        <p:tav tm="0">
                                          <p:val>
                                            <p:fltVal val="0"/>
                                          </p:val>
                                        </p:tav>
                                        <p:tav tm="100000">
                                          <p:val>
                                            <p:strVal val="#ppt_w"/>
                                          </p:val>
                                        </p:tav>
                                      </p:tavLst>
                                    </p:anim>
                                    <p:anim calcmode="lin" valueType="num">
                                      <p:cBhvr>
                                        <p:cTn id="18" dur="500" fill="hold"/>
                                        <p:tgtEl>
                                          <p:spTgt spid="3380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3805"/>
                                        </p:tgtEl>
                                        <p:attrNameLst>
                                          <p:attrName>style.visibility</p:attrName>
                                        </p:attrNameLst>
                                      </p:cBhvr>
                                      <p:to>
                                        <p:strVal val="visible"/>
                                      </p:to>
                                    </p:set>
                                    <p:anim calcmode="lin" valueType="num">
                                      <p:cBhvr>
                                        <p:cTn id="22" dur="500" fill="hold"/>
                                        <p:tgtEl>
                                          <p:spTgt spid="33805"/>
                                        </p:tgtEl>
                                        <p:attrNameLst>
                                          <p:attrName>ppt_w</p:attrName>
                                        </p:attrNameLst>
                                      </p:cBhvr>
                                      <p:tavLst>
                                        <p:tav tm="0">
                                          <p:val>
                                            <p:fltVal val="0"/>
                                          </p:val>
                                        </p:tav>
                                        <p:tav tm="100000">
                                          <p:val>
                                            <p:strVal val="#ppt_w"/>
                                          </p:val>
                                        </p:tav>
                                      </p:tavLst>
                                    </p:anim>
                                    <p:anim calcmode="lin" valueType="num">
                                      <p:cBhvr>
                                        <p:cTn id="23" dur="500" fill="hold"/>
                                        <p:tgtEl>
                                          <p:spTgt spid="33805"/>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33809"/>
                                        </p:tgtEl>
                                        <p:attrNameLst>
                                          <p:attrName>style.visibility</p:attrName>
                                        </p:attrNameLst>
                                      </p:cBhvr>
                                      <p:to>
                                        <p:strVal val="visible"/>
                                      </p:to>
                                    </p:set>
                                    <p:anim calcmode="lin" valueType="num">
                                      <p:cBhvr>
                                        <p:cTn id="27" dur="500" fill="hold"/>
                                        <p:tgtEl>
                                          <p:spTgt spid="33809"/>
                                        </p:tgtEl>
                                        <p:attrNameLst>
                                          <p:attrName>ppt_w</p:attrName>
                                        </p:attrNameLst>
                                      </p:cBhvr>
                                      <p:tavLst>
                                        <p:tav tm="0">
                                          <p:val>
                                            <p:fltVal val="0"/>
                                          </p:val>
                                        </p:tav>
                                        <p:tav tm="100000">
                                          <p:val>
                                            <p:strVal val="#ppt_w"/>
                                          </p:val>
                                        </p:tav>
                                      </p:tavLst>
                                    </p:anim>
                                    <p:anim calcmode="lin" valueType="num">
                                      <p:cBhvr>
                                        <p:cTn id="28" dur="500" fill="hold"/>
                                        <p:tgtEl>
                                          <p:spTgt spid="3380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3813"/>
                                        </p:tgtEl>
                                        <p:attrNameLst>
                                          <p:attrName>style.visibility</p:attrName>
                                        </p:attrNameLst>
                                      </p:cBhvr>
                                      <p:to>
                                        <p:strVal val="visible"/>
                                      </p:to>
                                    </p:set>
                                    <p:anim calcmode="lin" valueType="num">
                                      <p:cBhvr>
                                        <p:cTn id="32" dur="500" fill="hold"/>
                                        <p:tgtEl>
                                          <p:spTgt spid="33813"/>
                                        </p:tgtEl>
                                        <p:attrNameLst>
                                          <p:attrName>ppt_w</p:attrName>
                                        </p:attrNameLst>
                                      </p:cBhvr>
                                      <p:tavLst>
                                        <p:tav tm="0">
                                          <p:val>
                                            <p:fltVal val="0"/>
                                          </p:val>
                                        </p:tav>
                                        <p:tav tm="100000">
                                          <p:val>
                                            <p:strVal val="#ppt_w"/>
                                          </p:val>
                                        </p:tav>
                                      </p:tavLst>
                                    </p:anim>
                                    <p:anim calcmode="lin" valueType="num">
                                      <p:cBhvr>
                                        <p:cTn id="33" dur="500" fill="hold"/>
                                        <p:tgtEl>
                                          <p:spTgt spid="3381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33822"/>
                                        </p:tgtEl>
                                        <p:attrNameLst>
                                          <p:attrName>style.visibility</p:attrName>
                                        </p:attrNameLst>
                                      </p:cBhvr>
                                      <p:to>
                                        <p:strVal val="visible"/>
                                      </p:to>
                                    </p:set>
                                    <p:anim calcmode="lin" valueType="num">
                                      <p:cBhvr additive="base">
                                        <p:cTn id="37" dur="500" fill="hold"/>
                                        <p:tgtEl>
                                          <p:spTgt spid="33822"/>
                                        </p:tgtEl>
                                        <p:attrNameLst>
                                          <p:attrName>ppt_x</p:attrName>
                                        </p:attrNameLst>
                                      </p:cBhvr>
                                      <p:tavLst>
                                        <p:tav tm="0">
                                          <p:val>
                                            <p:strVal val="1+#ppt_w/2"/>
                                          </p:val>
                                        </p:tav>
                                        <p:tav tm="100000">
                                          <p:val>
                                            <p:strVal val="#ppt_x"/>
                                          </p:val>
                                        </p:tav>
                                      </p:tavLst>
                                    </p:anim>
                                    <p:anim calcmode="lin" valueType="num">
                                      <p:cBhvr additive="base">
                                        <p:cTn id="38" dur="500" fill="hold"/>
                                        <p:tgtEl>
                                          <p:spTgt spid="33822"/>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33821"/>
                                        </p:tgtEl>
                                        <p:attrNameLst>
                                          <p:attrName>style.visibility</p:attrName>
                                        </p:attrNameLst>
                                      </p:cBhvr>
                                      <p:to>
                                        <p:strVal val="visible"/>
                                      </p:to>
                                    </p:set>
                                    <p:anim calcmode="lin" valueType="num">
                                      <p:cBhvr additive="base">
                                        <p:cTn id="42" dur="500" fill="hold"/>
                                        <p:tgtEl>
                                          <p:spTgt spid="33821"/>
                                        </p:tgtEl>
                                        <p:attrNameLst>
                                          <p:attrName>ppt_x</p:attrName>
                                        </p:attrNameLst>
                                      </p:cBhvr>
                                      <p:tavLst>
                                        <p:tav tm="0">
                                          <p:val>
                                            <p:strVal val="1+#ppt_w/2"/>
                                          </p:val>
                                        </p:tav>
                                        <p:tav tm="100000">
                                          <p:val>
                                            <p:strVal val="#ppt_x"/>
                                          </p:val>
                                        </p:tav>
                                      </p:tavLst>
                                    </p:anim>
                                    <p:anim calcmode="lin" valueType="num">
                                      <p:cBhvr additive="base">
                                        <p:cTn id="43" dur="500" fill="hold"/>
                                        <p:tgtEl>
                                          <p:spTgt spid="33821"/>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33823"/>
                                        </p:tgtEl>
                                        <p:attrNameLst>
                                          <p:attrName>style.visibility</p:attrName>
                                        </p:attrNameLst>
                                      </p:cBhvr>
                                      <p:to>
                                        <p:strVal val="visible"/>
                                      </p:to>
                                    </p:set>
                                    <p:animEffect transition="in" filter="dissolve">
                                      <p:cBhvr>
                                        <p:cTn id="47" dur="500"/>
                                        <p:tgtEl>
                                          <p:spTgt spid="33823"/>
                                        </p:tgtEl>
                                      </p:cBhvr>
                                    </p:animEffect>
                                  </p:childTnLst>
                                </p:cTn>
                              </p:par>
                            </p:childTnLst>
                          </p:cTn>
                        </p:par>
                        <p:par>
                          <p:cTn id="48" fill="hold">
                            <p:stCondLst>
                              <p:cond delay="4500"/>
                            </p:stCondLst>
                            <p:childTnLst>
                              <p:par>
                                <p:cTn id="49" presetID="2" presetClass="entr" presetSubtype="2" fill="hold" grpId="0" nodeType="afterEffect">
                                  <p:stCondLst>
                                    <p:cond delay="0"/>
                                  </p:stCondLst>
                                  <p:childTnLst>
                                    <p:set>
                                      <p:cBhvr>
                                        <p:cTn id="50" dur="1" fill="hold">
                                          <p:stCondLst>
                                            <p:cond delay="0"/>
                                          </p:stCondLst>
                                        </p:cTn>
                                        <p:tgtEl>
                                          <p:spTgt spid="33825"/>
                                        </p:tgtEl>
                                        <p:attrNameLst>
                                          <p:attrName>style.visibility</p:attrName>
                                        </p:attrNameLst>
                                      </p:cBhvr>
                                      <p:to>
                                        <p:strVal val="visible"/>
                                      </p:to>
                                    </p:set>
                                    <p:anim calcmode="lin" valueType="num">
                                      <p:cBhvr additive="base">
                                        <p:cTn id="51" dur="500" fill="hold"/>
                                        <p:tgtEl>
                                          <p:spTgt spid="33825"/>
                                        </p:tgtEl>
                                        <p:attrNameLst>
                                          <p:attrName>ppt_x</p:attrName>
                                        </p:attrNameLst>
                                      </p:cBhvr>
                                      <p:tavLst>
                                        <p:tav tm="0">
                                          <p:val>
                                            <p:strVal val="1+#ppt_w/2"/>
                                          </p:val>
                                        </p:tav>
                                        <p:tav tm="100000">
                                          <p:val>
                                            <p:strVal val="#ppt_x"/>
                                          </p:val>
                                        </p:tav>
                                      </p:tavLst>
                                    </p:anim>
                                    <p:anim calcmode="lin" valueType="num">
                                      <p:cBhvr additive="base">
                                        <p:cTn id="52" dur="500" fill="hold"/>
                                        <p:tgtEl>
                                          <p:spTgt spid="33825"/>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2" fill="hold" grpId="0" nodeType="afterEffect">
                                  <p:stCondLst>
                                    <p:cond delay="0"/>
                                  </p:stCondLst>
                                  <p:childTnLst>
                                    <p:set>
                                      <p:cBhvr>
                                        <p:cTn id="55" dur="1" fill="hold">
                                          <p:stCondLst>
                                            <p:cond delay="0"/>
                                          </p:stCondLst>
                                        </p:cTn>
                                        <p:tgtEl>
                                          <p:spTgt spid="33824"/>
                                        </p:tgtEl>
                                        <p:attrNameLst>
                                          <p:attrName>style.visibility</p:attrName>
                                        </p:attrNameLst>
                                      </p:cBhvr>
                                      <p:to>
                                        <p:strVal val="visible"/>
                                      </p:to>
                                    </p:set>
                                    <p:anim calcmode="lin" valueType="num">
                                      <p:cBhvr additive="base">
                                        <p:cTn id="56" dur="500" fill="hold"/>
                                        <p:tgtEl>
                                          <p:spTgt spid="33824"/>
                                        </p:tgtEl>
                                        <p:attrNameLst>
                                          <p:attrName>ppt_x</p:attrName>
                                        </p:attrNameLst>
                                      </p:cBhvr>
                                      <p:tavLst>
                                        <p:tav tm="0">
                                          <p:val>
                                            <p:strVal val="1+#ppt_w/2"/>
                                          </p:val>
                                        </p:tav>
                                        <p:tav tm="100000">
                                          <p:val>
                                            <p:strVal val="#ppt_x"/>
                                          </p:val>
                                        </p:tav>
                                      </p:tavLst>
                                    </p:anim>
                                    <p:anim calcmode="lin" valueType="num">
                                      <p:cBhvr additive="base">
                                        <p:cTn id="57" dur="500" fill="hold"/>
                                        <p:tgtEl>
                                          <p:spTgt spid="33824"/>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9" presetClass="entr" presetSubtype="0" fill="hold" nodeType="afterEffect">
                                  <p:stCondLst>
                                    <p:cond delay="0"/>
                                  </p:stCondLst>
                                  <p:childTnLst>
                                    <p:set>
                                      <p:cBhvr>
                                        <p:cTn id="60" dur="1" fill="hold">
                                          <p:stCondLst>
                                            <p:cond delay="0"/>
                                          </p:stCondLst>
                                        </p:cTn>
                                        <p:tgtEl>
                                          <p:spTgt spid="33826"/>
                                        </p:tgtEl>
                                        <p:attrNameLst>
                                          <p:attrName>style.visibility</p:attrName>
                                        </p:attrNameLst>
                                      </p:cBhvr>
                                      <p:to>
                                        <p:strVal val="visible"/>
                                      </p:to>
                                    </p:set>
                                    <p:animEffect transition="in" filter="dissolve">
                                      <p:cBhvr>
                                        <p:cTn id="61" dur="500"/>
                                        <p:tgtEl>
                                          <p:spTgt spid="33826"/>
                                        </p:tgtEl>
                                      </p:cBhvr>
                                    </p:animEffect>
                                  </p:childTnLst>
                                </p:cTn>
                              </p:par>
                            </p:childTnLst>
                          </p:cTn>
                        </p:par>
                        <p:par>
                          <p:cTn id="62" fill="hold">
                            <p:stCondLst>
                              <p:cond delay="6000"/>
                            </p:stCondLst>
                            <p:childTnLst>
                              <p:par>
                                <p:cTn id="63" presetID="2" presetClass="entr" presetSubtype="2" fill="hold" grpId="0" nodeType="afterEffect">
                                  <p:stCondLst>
                                    <p:cond delay="0"/>
                                  </p:stCondLst>
                                  <p:childTnLst>
                                    <p:set>
                                      <p:cBhvr>
                                        <p:cTn id="64" dur="1" fill="hold">
                                          <p:stCondLst>
                                            <p:cond delay="0"/>
                                          </p:stCondLst>
                                        </p:cTn>
                                        <p:tgtEl>
                                          <p:spTgt spid="33828"/>
                                        </p:tgtEl>
                                        <p:attrNameLst>
                                          <p:attrName>style.visibility</p:attrName>
                                        </p:attrNameLst>
                                      </p:cBhvr>
                                      <p:to>
                                        <p:strVal val="visible"/>
                                      </p:to>
                                    </p:set>
                                    <p:anim calcmode="lin" valueType="num">
                                      <p:cBhvr additive="base">
                                        <p:cTn id="65" dur="500" fill="hold"/>
                                        <p:tgtEl>
                                          <p:spTgt spid="33828"/>
                                        </p:tgtEl>
                                        <p:attrNameLst>
                                          <p:attrName>ppt_x</p:attrName>
                                        </p:attrNameLst>
                                      </p:cBhvr>
                                      <p:tavLst>
                                        <p:tav tm="0">
                                          <p:val>
                                            <p:strVal val="1+#ppt_w/2"/>
                                          </p:val>
                                        </p:tav>
                                        <p:tav tm="100000">
                                          <p:val>
                                            <p:strVal val="#ppt_x"/>
                                          </p:val>
                                        </p:tav>
                                      </p:tavLst>
                                    </p:anim>
                                    <p:anim calcmode="lin" valueType="num">
                                      <p:cBhvr additive="base">
                                        <p:cTn id="66" dur="500" fill="hold"/>
                                        <p:tgtEl>
                                          <p:spTgt spid="33828"/>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2" presetClass="entr" presetSubtype="2" fill="hold" grpId="0" nodeType="afterEffect">
                                  <p:stCondLst>
                                    <p:cond delay="0"/>
                                  </p:stCondLst>
                                  <p:childTnLst>
                                    <p:set>
                                      <p:cBhvr>
                                        <p:cTn id="69" dur="1" fill="hold">
                                          <p:stCondLst>
                                            <p:cond delay="0"/>
                                          </p:stCondLst>
                                        </p:cTn>
                                        <p:tgtEl>
                                          <p:spTgt spid="33827"/>
                                        </p:tgtEl>
                                        <p:attrNameLst>
                                          <p:attrName>style.visibility</p:attrName>
                                        </p:attrNameLst>
                                      </p:cBhvr>
                                      <p:to>
                                        <p:strVal val="visible"/>
                                      </p:to>
                                    </p:set>
                                    <p:anim calcmode="lin" valueType="num">
                                      <p:cBhvr additive="base">
                                        <p:cTn id="70" dur="500" fill="hold"/>
                                        <p:tgtEl>
                                          <p:spTgt spid="33827"/>
                                        </p:tgtEl>
                                        <p:attrNameLst>
                                          <p:attrName>ppt_x</p:attrName>
                                        </p:attrNameLst>
                                      </p:cBhvr>
                                      <p:tavLst>
                                        <p:tav tm="0">
                                          <p:val>
                                            <p:strVal val="1+#ppt_w/2"/>
                                          </p:val>
                                        </p:tav>
                                        <p:tav tm="100000">
                                          <p:val>
                                            <p:strVal val="#ppt_x"/>
                                          </p:val>
                                        </p:tav>
                                      </p:tavLst>
                                    </p:anim>
                                    <p:anim calcmode="lin" valueType="num">
                                      <p:cBhvr additive="base">
                                        <p:cTn id="71" dur="500" fill="hold"/>
                                        <p:tgtEl>
                                          <p:spTgt spid="33827"/>
                                        </p:tgtEl>
                                        <p:attrNameLst>
                                          <p:attrName>ppt_y</p:attrName>
                                        </p:attrNameLst>
                                      </p:cBhvr>
                                      <p:tavLst>
                                        <p:tav tm="0">
                                          <p:val>
                                            <p:strVal val="#ppt_y"/>
                                          </p:val>
                                        </p:tav>
                                        <p:tav tm="100000">
                                          <p:val>
                                            <p:strVal val="#ppt_y"/>
                                          </p:val>
                                        </p:tav>
                                      </p:tavLst>
                                    </p:anim>
                                  </p:childTnLst>
                                </p:cTn>
                              </p:par>
                            </p:childTnLst>
                          </p:cTn>
                        </p:par>
                        <p:par>
                          <p:cTn id="72" fill="hold">
                            <p:stCondLst>
                              <p:cond delay="7000"/>
                            </p:stCondLst>
                            <p:childTnLst>
                              <p:par>
                                <p:cTn id="73" presetID="9" presetClass="entr" presetSubtype="0" fill="hold" nodeType="afterEffect">
                                  <p:stCondLst>
                                    <p:cond delay="0"/>
                                  </p:stCondLst>
                                  <p:childTnLst>
                                    <p:set>
                                      <p:cBhvr>
                                        <p:cTn id="74" dur="1" fill="hold">
                                          <p:stCondLst>
                                            <p:cond delay="0"/>
                                          </p:stCondLst>
                                        </p:cTn>
                                        <p:tgtEl>
                                          <p:spTgt spid="33829"/>
                                        </p:tgtEl>
                                        <p:attrNameLst>
                                          <p:attrName>style.visibility</p:attrName>
                                        </p:attrNameLst>
                                      </p:cBhvr>
                                      <p:to>
                                        <p:strVal val="visible"/>
                                      </p:to>
                                    </p:set>
                                    <p:animEffect transition="in" filter="dissolve">
                                      <p:cBhvr>
                                        <p:cTn id="75" dur="500"/>
                                        <p:tgtEl>
                                          <p:spTgt spid="33829"/>
                                        </p:tgtEl>
                                      </p:cBhvr>
                                    </p:animEffect>
                                  </p:childTnLst>
                                </p:cTn>
                              </p:par>
                            </p:childTnLst>
                          </p:cTn>
                        </p:par>
                        <p:par>
                          <p:cTn id="76" fill="hold">
                            <p:stCondLst>
                              <p:cond delay="7500"/>
                            </p:stCondLst>
                            <p:childTnLst>
                              <p:par>
                                <p:cTn id="77" presetID="2" presetClass="entr" presetSubtype="8" fill="hold" grpId="0" nodeType="afterEffect">
                                  <p:stCondLst>
                                    <p:cond delay="0"/>
                                  </p:stCondLst>
                                  <p:childTnLst>
                                    <p:set>
                                      <p:cBhvr>
                                        <p:cTn id="78" dur="1" fill="hold">
                                          <p:stCondLst>
                                            <p:cond delay="0"/>
                                          </p:stCondLst>
                                        </p:cTn>
                                        <p:tgtEl>
                                          <p:spTgt spid="33831"/>
                                        </p:tgtEl>
                                        <p:attrNameLst>
                                          <p:attrName>style.visibility</p:attrName>
                                        </p:attrNameLst>
                                      </p:cBhvr>
                                      <p:to>
                                        <p:strVal val="visible"/>
                                      </p:to>
                                    </p:set>
                                    <p:anim calcmode="lin" valueType="num">
                                      <p:cBhvr additive="base">
                                        <p:cTn id="79" dur="500" fill="hold"/>
                                        <p:tgtEl>
                                          <p:spTgt spid="33831"/>
                                        </p:tgtEl>
                                        <p:attrNameLst>
                                          <p:attrName>ppt_x</p:attrName>
                                        </p:attrNameLst>
                                      </p:cBhvr>
                                      <p:tavLst>
                                        <p:tav tm="0">
                                          <p:val>
                                            <p:strVal val="0-#ppt_w/2"/>
                                          </p:val>
                                        </p:tav>
                                        <p:tav tm="100000">
                                          <p:val>
                                            <p:strVal val="#ppt_x"/>
                                          </p:val>
                                        </p:tav>
                                      </p:tavLst>
                                    </p:anim>
                                    <p:anim calcmode="lin" valueType="num">
                                      <p:cBhvr additive="base">
                                        <p:cTn id="80" dur="500" fill="hold"/>
                                        <p:tgtEl>
                                          <p:spTgt spid="33831"/>
                                        </p:tgtEl>
                                        <p:attrNameLst>
                                          <p:attrName>ppt_y</p:attrName>
                                        </p:attrNameLst>
                                      </p:cBhvr>
                                      <p:tavLst>
                                        <p:tav tm="0">
                                          <p:val>
                                            <p:strVal val="#ppt_y"/>
                                          </p:val>
                                        </p:tav>
                                        <p:tav tm="100000">
                                          <p:val>
                                            <p:strVal val="#ppt_y"/>
                                          </p:val>
                                        </p:tav>
                                      </p:tavLst>
                                    </p:anim>
                                  </p:childTnLst>
                                </p:cTn>
                              </p:par>
                            </p:childTnLst>
                          </p:cTn>
                        </p:par>
                        <p:par>
                          <p:cTn id="81" fill="hold">
                            <p:stCondLst>
                              <p:cond delay="8000"/>
                            </p:stCondLst>
                            <p:childTnLst>
                              <p:par>
                                <p:cTn id="82" presetID="2" presetClass="entr" presetSubtype="8" fill="hold" grpId="0" nodeType="afterEffect">
                                  <p:stCondLst>
                                    <p:cond delay="0"/>
                                  </p:stCondLst>
                                  <p:childTnLst>
                                    <p:set>
                                      <p:cBhvr>
                                        <p:cTn id="83" dur="1" fill="hold">
                                          <p:stCondLst>
                                            <p:cond delay="0"/>
                                          </p:stCondLst>
                                        </p:cTn>
                                        <p:tgtEl>
                                          <p:spTgt spid="33830"/>
                                        </p:tgtEl>
                                        <p:attrNameLst>
                                          <p:attrName>style.visibility</p:attrName>
                                        </p:attrNameLst>
                                      </p:cBhvr>
                                      <p:to>
                                        <p:strVal val="visible"/>
                                      </p:to>
                                    </p:set>
                                    <p:anim calcmode="lin" valueType="num">
                                      <p:cBhvr additive="base">
                                        <p:cTn id="84" dur="500" fill="hold"/>
                                        <p:tgtEl>
                                          <p:spTgt spid="33830"/>
                                        </p:tgtEl>
                                        <p:attrNameLst>
                                          <p:attrName>ppt_x</p:attrName>
                                        </p:attrNameLst>
                                      </p:cBhvr>
                                      <p:tavLst>
                                        <p:tav tm="0">
                                          <p:val>
                                            <p:strVal val="0-#ppt_w/2"/>
                                          </p:val>
                                        </p:tav>
                                        <p:tav tm="100000">
                                          <p:val>
                                            <p:strVal val="#ppt_x"/>
                                          </p:val>
                                        </p:tav>
                                      </p:tavLst>
                                    </p:anim>
                                    <p:anim calcmode="lin" valueType="num">
                                      <p:cBhvr additive="base">
                                        <p:cTn id="85" dur="500" fill="hold"/>
                                        <p:tgtEl>
                                          <p:spTgt spid="33830"/>
                                        </p:tgtEl>
                                        <p:attrNameLst>
                                          <p:attrName>ppt_y</p:attrName>
                                        </p:attrNameLst>
                                      </p:cBhvr>
                                      <p:tavLst>
                                        <p:tav tm="0">
                                          <p:val>
                                            <p:strVal val="#ppt_y"/>
                                          </p:val>
                                        </p:tav>
                                        <p:tav tm="100000">
                                          <p:val>
                                            <p:strVal val="#ppt_y"/>
                                          </p:val>
                                        </p:tav>
                                      </p:tavLst>
                                    </p:anim>
                                  </p:childTnLst>
                                </p:cTn>
                              </p:par>
                            </p:childTnLst>
                          </p:cTn>
                        </p:par>
                        <p:par>
                          <p:cTn id="86" fill="hold">
                            <p:stCondLst>
                              <p:cond delay="8500"/>
                            </p:stCondLst>
                            <p:childTnLst>
                              <p:par>
                                <p:cTn id="87" presetID="9" presetClass="entr" presetSubtype="0" fill="hold" nodeType="afterEffect">
                                  <p:stCondLst>
                                    <p:cond delay="0"/>
                                  </p:stCondLst>
                                  <p:childTnLst>
                                    <p:set>
                                      <p:cBhvr>
                                        <p:cTn id="88" dur="1" fill="hold">
                                          <p:stCondLst>
                                            <p:cond delay="0"/>
                                          </p:stCondLst>
                                        </p:cTn>
                                        <p:tgtEl>
                                          <p:spTgt spid="33832"/>
                                        </p:tgtEl>
                                        <p:attrNameLst>
                                          <p:attrName>style.visibility</p:attrName>
                                        </p:attrNameLst>
                                      </p:cBhvr>
                                      <p:to>
                                        <p:strVal val="visible"/>
                                      </p:to>
                                    </p:set>
                                    <p:animEffect transition="in" filter="dissolve">
                                      <p:cBhvr>
                                        <p:cTn id="89" dur="500"/>
                                        <p:tgtEl>
                                          <p:spTgt spid="33832"/>
                                        </p:tgtEl>
                                      </p:cBhvr>
                                    </p:animEffect>
                                  </p:childTnLst>
                                </p:cTn>
                              </p:par>
                            </p:childTnLst>
                          </p:cTn>
                        </p:par>
                        <p:par>
                          <p:cTn id="90" fill="hold">
                            <p:stCondLst>
                              <p:cond delay="9000"/>
                            </p:stCondLst>
                            <p:childTnLst>
                              <p:par>
                                <p:cTn id="91" presetID="2" presetClass="entr" presetSubtype="8" fill="hold" grpId="0" nodeType="afterEffect">
                                  <p:stCondLst>
                                    <p:cond delay="0"/>
                                  </p:stCondLst>
                                  <p:childTnLst>
                                    <p:set>
                                      <p:cBhvr>
                                        <p:cTn id="92" dur="1" fill="hold">
                                          <p:stCondLst>
                                            <p:cond delay="0"/>
                                          </p:stCondLst>
                                        </p:cTn>
                                        <p:tgtEl>
                                          <p:spTgt spid="33834"/>
                                        </p:tgtEl>
                                        <p:attrNameLst>
                                          <p:attrName>style.visibility</p:attrName>
                                        </p:attrNameLst>
                                      </p:cBhvr>
                                      <p:to>
                                        <p:strVal val="visible"/>
                                      </p:to>
                                    </p:set>
                                    <p:anim calcmode="lin" valueType="num">
                                      <p:cBhvr additive="base">
                                        <p:cTn id="93" dur="500" fill="hold"/>
                                        <p:tgtEl>
                                          <p:spTgt spid="33834"/>
                                        </p:tgtEl>
                                        <p:attrNameLst>
                                          <p:attrName>ppt_x</p:attrName>
                                        </p:attrNameLst>
                                      </p:cBhvr>
                                      <p:tavLst>
                                        <p:tav tm="0">
                                          <p:val>
                                            <p:strVal val="0-#ppt_w/2"/>
                                          </p:val>
                                        </p:tav>
                                        <p:tav tm="100000">
                                          <p:val>
                                            <p:strVal val="#ppt_x"/>
                                          </p:val>
                                        </p:tav>
                                      </p:tavLst>
                                    </p:anim>
                                    <p:anim calcmode="lin" valueType="num">
                                      <p:cBhvr additive="base">
                                        <p:cTn id="94" dur="500" fill="hold"/>
                                        <p:tgtEl>
                                          <p:spTgt spid="33834"/>
                                        </p:tgtEl>
                                        <p:attrNameLst>
                                          <p:attrName>ppt_y</p:attrName>
                                        </p:attrNameLst>
                                      </p:cBhvr>
                                      <p:tavLst>
                                        <p:tav tm="0">
                                          <p:val>
                                            <p:strVal val="#ppt_y"/>
                                          </p:val>
                                        </p:tav>
                                        <p:tav tm="100000">
                                          <p:val>
                                            <p:strVal val="#ppt_y"/>
                                          </p:val>
                                        </p:tav>
                                      </p:tavLst>
                                    </p:anim>
                                  </p:childTnLst>
                                </p:cTn>
                              </p:par>
                            </p:childTnLst>
                          </p:cTn>
                        </p:par>
                        <p:par>
                          <p:cTn id="95" fill="hold">
                            <p:stCondLst>
                              <p:cond delay="9500"/>
                            </p:stCondLst>
                            <p:childTnLst>
                              <p:par>
                                <p:cTn id="96" presetID="2" presetClass="entr" presetSubtype="8" fill="hold" grpId="0" nodeType="afterEffect">
                                  <p:stCondLst>
                                    <p:cond delay="0"/>
                                  </p:stCondLst>
                                  <p:childTnLst>
                                    <p:set>
                                      <p:cBhvr>
                                        <p:cTn id="97" dur="1" fill="hold">
                                          <p:stCondLst>
                                            <p:cond delay="0"/>
                                          </p:stCondLst>
                                        </p:cTn>
                                        <p:tgtEl>
                                          <p:spTgt spid="33833"/>
                                        </p:tgtEl>
                                        <p:attrNameLst>
                                          <p:attrName>style.visibility</p:attrName>
                                        </p:attrNameLst>
                                      </p:cBhvr>
                                      <p:to>
                                        <p:strVal val="visible"/>
                                      </p:to>
                                    </p:set>
                                    <p:anim calcmode="lin" valueType="num">
                                      <p:cBhvr additive="base">
                                        <p:cTn id="98" dur="500" fill="hold"/>
                                        <p:tgtEl>
                                          <p:spTgt spid="33833"/>
                                        </p:tgtEl>
                                        <p:attrNameLst>
                                          <p:attrName>ppt_x</p:attrName>
                                        </p:attrNameLst>
                                      </p:cBhvr>
                                      <p:tavLst>
                                        <p:tav tm="0">
                                          <p:val>
                                            <p:strVal val="0-#ppt_w/2"/>
                                          </p:val>
                                        </p:tav>
                                        <p:tav tm="100000">
                                          <p:val>
                                            <p:strVal val="#ppt_x"/>
                                          </p:val>
                                        </p:tav>
                                      </p:tavLst>
                                    </p:anim>
                                    <p:anim calcmode="lin" valueType="num">
                                      <p:cBhvr additive="base">
                                        <p:cTn id="99" dur="500" fill="hold"/>
                                        <p:tgtEl>
                                          <p:spTgt spid="33833"/>
                                        </p:tgtEl>
                                        <p:attrNameLst>
                                          <p:attrName>ppt_y</p:attrName>
                                        </p:attrNameLst>
                                      </p:cBhvr>
                                      <p:tavLst>
                                        <p:tav tm="0">
                                          <p:val>
                                            <p:strVal val="#ppt_y"/>
                                          </p:val>
                                        </p:tav>
                                        <p:tav tm="100000">
                                          <p:val>
                                            <p:strVal val="#ppt_y"/>
                                          </p:val>
                                        </p:tav>
                                      </p:tavLst>
                                    </p:anim>
                                  </p:childTnLst>
                                </p:cTn>
                              </p:par>
                            </p:childTnLst>
                          </p:cTn>
                        </p:par>
                        <p:par>
                          <p:cTn id="100" fill="hold">
                            <p:stCondLst>
                              <p:cond delay="10000"/>
                            </p:stCondLst>
                            <p:childTnLst>
                              <p:par>
                                <p:cTn id="101" presetID="9" presetClass="entr" presetSubtype="0" fill="hold" nodeType="afterEffect">
                                  <p:stCondLst>
                                    <p:cond delay="0"/>
                                  </p:stCondLst>
                                  <p:childTnLst>
                                    <p:set>
                                      <p:cBhvr>
                                        <p:cTn id="102" dur="1" fill="hold">
                                          <p:stCondLst>
                                            <p:cond delay="0"/>
                                          </p:stCondLst>
                                        </p:cTn>
                                        <p:tgtEl>
                                          <p:spTgt spid="33835"/>
                                        </p:tgtEl>
                                        <p:attrNameLst>
                                          <p:attrName>style.visibility</p:attrName>
                                        </p:attrNameLst>
                                      </p:cBhvr>
                                      <p:to>
                                        <p:strVal val="visible"/>
                                      </p:to>
                                    </p:set>
                                    <p:animEffect transition="in" filter="dissolve">
                                      <p:cBhvr>
                                        <p:cTn id="103" dur="500"/>
                                        <p:tgtEl>
                                          <p:spTgt spid="33835"/>
                                        </p:tgtEl>
                                      </p:cBhvr>
                                    </p:animEffect>
                                  </p:childTnLst>
                                </p:cTn>
                              </p:par>
                            </p:childTnLst>
                          </p:cTn>
                        </p:par>
                        <p:par>
                          <p:cTn id="104" fill="hold">
                            <p:stCondLst>
                              <p:cond delay="10500"/>
                            </p:stCondLst>
                            <p:childTnLst>
                              <p:par>
                                <p:cTn id="105" presetID="2" presetClass="entr" presetSubtype="8" fill="hold" grpId="0" nodeType="afterEffect">
                                  <p:stCondLst>
                                    <p:cond delay="0"/>
                                  </p:stCondLst>
                                  <p:childTnLst>
                                    <p:set>
                                      <p:cBhvr>
                                        <p:cTn id="106" dur="1" fill="hold">
                                          <p:stCondLst>
                                            <p:cond delay="0"/>
                                          </p:stCondLst>
                                        </p:cTn>
                                        <p:tgtEl>
                                          <p:spTgt spid="33837"/>
                                        </p:tgtEl>
                                        <p:attrNameLst>
                                          <p:attrName>style.visibility</p:attrName>
                                        </p:attrNameLst>
                                      </p:cBhvr>
                                      <p:to>
                                        <p:strVal val="visible"/>
                                      </p:to>
                                    </p:set>
                                    <p:anim calcmode="lin" valueType="num">
                                      <p:cBhvr additive="base">
                                        <p:cTn id="107" dur="500" fill="hold"/>
                                        <p:tgtEl>
                                          <p:spTgt spid="33837"/>
                                        </p:tgtEl>
                                        <p:attrNameLst>
                                          <p:attrName>ppt_x</p:attrName>
                                        </p:attrNameLst>
                                      </p:cBhvr>
                                      <p:tavLst>
                                        <p:tav tm="0">
                                          <p:val>
                                            <p:strVal val="0-#ppt_w/2"/>
                                          </p:val>
                                        </p:tav>
                                        <p:tav tm="100000">
                                          <p:val>
                                            <p:strVal val="#ppt_x"/>
                                          </p:val>
                                        </p:tav>
                                      </p:tavLst>
                                    </p:anim>
                                    <p:anim calcmode="lin" valueType="num">
                                      <p:cBhvr additive="base">
                                        <p:cTn id="108" dur="500" fill="hold"/>
                                        <p:tgtEl>
                                          <p:spTgt spid="33837"/>
                                        </p:tgtEl>
                                        <p:attrNameLst>
                                          <p:attrName>ppt_y</p:attrName>
                                        </p:attrNameLst>
                                      </p:cBhvr>
                                      <p:tavLst>
                                        <p:tav tm="0">
                                          <p:val>
                                            <p:strVal val="#ppt_y"/>
                                          </p:val>
                                        </p:tav>
                                        <p:tav tm="100000">
                                          <p:val>
                                            <p:strVal val="#ppt_y"/>
                                          </p:val>
                                        </p:tav>
                                      </p:tavLst>
                                    </p:anim>
                                  </p:childTnLst>
                                </p:cTn>
                              </p:par>
                            </p:childTnLst>
                          </p:cTn>
                        </p:par>
                        <p:par>
                          <p:cTn id="109" fill="hold">
                            <p:stCondLst>
                              <p:cond delay="11000"/>
                            </p:stCondLst>
                            <p:childTnLst>
                              <p:par>
                                <p:cTn id="110" presetID="2" presetClass="entr" presetSubtype="8" fill="hold" grpId="0" nodeType="afterEffect">
                                  <p:stCondLst>
                                    <p:cond delay="0"/>
                                  </p:stCondLst>
                                  <p:childTnLst>
                                    <p:set>
                                      <p:cBhvr>
                                        <p:cTn id="111" dur="1" fill="hold">
                                          <p:stCondLst>
                                            <p:cond delay="0"/>
                                          </p:stCondLst>
                                        </p:cTn>
                                        <p:tgtEl>
                                          <p:spTgt spid="33836"/>
                                        </p:tgtEl>
                                        <p:attrNameLst>
                                          <p:attrName>style.visibility</p:attrName>
                                        </p:attrNameLst>
                                      </p:cBhvr>
                                      <p:to>
                                        <p:strVal val="visible"/>
                                      </p:to>
                                    </p:set>
                                    <p:anim calcmode="lin" valueType="num">
                                      <p:cBhvr additive="base">
                                        <p:cTn id="112" dur="500" fill="hold"/>
                                        <p:tgtEl>
                                          <p:spTgt spid="33836"/>
                                        </p:tgtEl>
                                        <p:attrNameLst>
                                          <p:attrName>ppt_x</p:attrName>
                                        </p:attrNameLst>
                                      </p:cBhvr>
                                      <p:tavLst>
                                        <p:tav tm="0">
                                          <p:val>
                                            <p:strVal val="0-#ppt_w/2"/>
                                          </p:val>
                                        </p:tav>
                                        <p:tav tm="100000">
                                          <p:val>
                                            <p:strVal val="#ppt_x"/>
                                          </p:val>
                                        </p:tav>
                                      </p:tavLst>
                                    </p:anim>
                                    <p:anim calcmode="lin" valueType="num">
                                      <p:cBhvr additive="base">
                                        <p:cTn id="113" dur="500" fill="hold"/>
                                        <p:tgtEl>
                                          <p:spTgt spid="33836"/>
                                        </p:tgtEl>
                                        <p:attrNameLst>
                                          <p:attrName>ppt_y</p:attrName>
                                        </p:attrNameLst>
                                      </p:cBhvr>
                                      <p:tavLst>
                                        <p:tav tm="0">
                                          <p:val>
                                            <p:strVal val="#ppt_y"/>
                                          </p:val>
                                        </p:tav>
                                        <p:tav tm="100000">
                                          <p:val>
                                            <p:strVal val="#ppt_y"/>
                                          </p:val>
                                        </p:tav>
                                      </p:tavLst>
                                    </p:anim>
                                  </p:childTnLst>
                                </p:cTn>
                              </p:par>
                            </p:childTnLst>
                          </p:cTn>
                        </p:par>
                        <p:par>
                          <p:cTn id="114" fill="hold">
                            <p:stCondLst>
                              <p:cond delay="11500"/>
                            </p:stCondLst>
                            <p:childTnLst>
                              <p:par>
                                <p:cTn id="115" presetID="9" presetClass="entr" presetSubtype="0" fill="hold" nodeType="afterEffect">
                                  <p:stCondLst>
                                    <p:cond delay="0"/>
                                  </p:stCondLst>
                                  <p:childTnLst>
                                    <p:set>
                                      <p:cBhvr>
                                        <p:cTn id="116" dur="1" fill="hold">
                                          <p:stCondLst>
                                            <p:cond delay="0"/>
                                          </p:stCondLst>
                                        </p:cTn>
                                        <p:tgtEl>
                                          <p:spTgt spid="33838"/>
                                        </p:tgtEl>
                                        <p:attrNameLst>
                                          <p:attrName>style.visibility</p:attrName>
                                        </p:attrNameLst>
                                      </p:cBhvr>
                                      <p:to>
                                        <p:strVal val="visible"/>
                                      </p:to>
                                    </p:set>
                                    <p:animEffect transition="in" filter="dissolve">
                                      <p:cBhvr>
                                        <p:cTn id="117" dur="500"/>
                                        <p:tgtEl>
                                          <p:spTgt spid="33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1" grpId="0" bldLvl="0" animBg="1" autoUpdateAnimBg="0"/>
      <p:bldP spid="33822" grpId="0" autoUpdateAnimBg="0"/>
      <p:bldP spid="33824" grpId="0" bldLvl="0" animBg="1" autoUpdateAnimBg="0"/>
      <p:bldP spid="33825" grpId="0" autoUpdateAnimBg="0"/>
      <p:bldP spid="33827" grpId="0" bldLvl="0" animBg="1" autoUpdateAnimBg="0"/>
      <p:bldP spid="33828" grpId="0" autoUpdateAnimBg="0"/>
      <p:bldP spid="33830" grpId="0" bldLvl="0" animBg="1" autoUpdateAnimBg="0"/>
      <p:bldP spid="33831" grpId="0" autoUpdateAnimBg="0"/>
      <p:bldP spid="33833" grpId="0" bldLvl="0" animBg="1" autoUpdateAnimBg="0"/>
      <p:bldP spid="33834" grpId="0" autoUpdateAnimBg="0"/>
      <p:bldP spid="33836" grpId="0" bldLvl="0" animBg="1" autoUpdateAnimBg="0"/>
      <p:bldP spid="3383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441" y="2392189"/>
            <a:ext cx="15389517" cy="5842049"/>
          </a:xfrm>
          <a:prstGeom prst="rect">
            <a:avLst/>
          </a:prstGeom>
        </p:spPr>
      </p:pic>
      <p:sp>
        <p:nvSpPr>
          <p:cNvPr id="17" name="TextBox 1"/>
          <p:cNvSpPr txBox="1"/>
          <p:nvPr/>
        </p:nvSpPr>
        <p:spPr>
          <a:xfrm>
            <a:off x="4125119" y="4741798"/>
            <a:ext cx="5638800" cy="1179195"/>
          </a:xfrm>
          <a:prstGeom prst="rect">
            <a:avLst/>
          </a:prstGeom>
          <a:noFill/>
        </p:spPr>
        <p:txBody>
          <a:bodyPr wrap="none" lIns="0" tIns="0" rIns="0" rtlCol="0">
            <a:spAutoFit/>
          </a:bodyPr>
          <a:lstStyle/>
          <a:p>
            <a:pPr algn="ctr">
              <a:lnSpc>
                <a:spcPct val="100000"/>
              </a:lnSpc>
            </a:pPr>
            <a:r>
              <a:rPr lang="zh-CN" altLang="en-US" sz="7365" b="1" dirty="0">
                <a:solidFill>
                  <a:schemeClr val="bg1"/>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运动会的项目</a:t>
            </a:r>
          </a:p>
        </p:txBody>
      </p:sp>
      <p:sp>
        <p:nvSpPr>
          <p:cNvPr id="18" name="TextBox 1"/>
          <p:cNvSpPr txBox="1"/>
          <p:nvPr/>
        </p:nvSpPr>
        <p:spPr>
          <a:xfrm>
            <a:off x="4958140" y="992897"/>
            <a:ext cx="2560320" cy="3123565"/>
          </a:xfrm>
          <a:prstGeom prst="rect">
            <a:avLst/>
          </a:prstGeom>
          <a:noFill/>
        </p:spPr>
        <p:txBody>
          <a:bodyPr wrap="none" lIns="0" tIns="0" rIns="0" rtlCol="0">
            <a:spAutoFit/>
          </a:bodyPr>
          <a:lstStyle/>
          <a:p>
            <a:pPr algn="ctr">
              <a:lnSpc>
                <a:spcPct val="100000"/>
              </a:lnSpc>
            </a:pPr>
            <a:r>
              <a:rPr lang="en-US" altLang="zh-CN" sz="20000" b="1" dirty="0">
                <a:solidFill>
                  <a:srgbClr val="FC8378"/>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03</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6040" y="-29210"/>
            <a:ext cx="2896870" cy="315785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703" y="4264397"/>
            <a:ext cx="3204159" cy="277270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14">
                                          <p:stCondLst>
                                            <p:cond delay="0"/>
                                          </p:stCondLst>
                                        </p:cTn>
                                        <p:tgtEl>
                                          <p:spTgt spid="9"/>
                                        </p:tgtEl>
                                      </p:cBhvr>
                                    </p:animEffect>
                                    <p:anim calcmode="lin" valueType="num">
                                      <p:cBhvr>
                                        <p:cTn id="19" dur="67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24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245" tmFilter="0, 0; 0.125,0.2665; 0.25,0.4; 0.375,0.465; 0.5,0.5;  0.625,0.535; 0.75,0.6; 0.875,0.7335; 1,1">
                                          <p:stCondLst>
                                            <p:cond delay="245"/>
                                          </p:stCondLst>
                                        </p:cTn>
                                        <p:tgtEl>
                                          <p:spTgt spid="9"/>
                                        </p:tgtEl>
                                        <p:attrNameLst>
                                          <p:attrName>ppt_y</p:attrName>
                                        </p:attrNameLst>
                                      </p:cBhvr>
                                      <p:tavLst>
                                        <p:tav tm="0" fmla="#ppt_y-sin(pi*$)/9">
                                          <p:val>
                                            <p:fltVal val="0"/>
                                          </p:val>
                                        </p:tav>
                                        <p:tav tm="100000">
                                          <p:val>
                                            <p:fltVal val="1"/>
                                          </p:val>
                                        </p:tav>
                                      </p:tavLst>
                                    </p:anim>
                                    <p:anim calcmode="lin" valueType="num">
                                      <p:cBhvr>
                                        <p:cTn id="22" dur="2" tmFilter="0, 0; 0.125,0.2665; 0.25,0.4; 0.375,0.465; 0.5,0.5;  0.625,0.535; 0.75,0.6; 0.875,0.7335; 1,1">
                                          <p:stCondLst>
                                            <p:cond delay="488"/>
                                          </p:stCondLst>
                                        </p:cTn>
                                        <p:tgtEl>
                                          <p:spTgt spid="9"/>
                                        </p:tgtEl>
                                        <p:attrNameLst>
                                          <p:attrName>ppt_y</p:attrName>
                                        </p:attrNameLst>
                                      </p:cBhvr>
                                      <p:tavLst>
                                        <p:tav tm="0" fmla="#ppt_y-sin(pi*$)/27">
                                          <p:val>
                                            <p:fltVal val="0"/>
                                          </p:val>
                                        </p:tav>
                                        <p:tav tm="100000">
                                          <p:val>
                                            <p:fltVal val="1"/>
                                          </p:val>
                                        </p:tav>
                                      </p:tavLst>
                                    </p:anim>
                                    <p:anim calcmode="lin" valueType="num">
                                      <p:cBhvr>
                                        <p:cTn id="23" dur="1" tmFilter="0, 0; 0.125,0.2665; 0.25,0.4; 0.375,0.465; 0.5,0.5;  0.625,0.535; 0.75,0.6; 0.875,0.7335; 1,1">
                                          <p:stCondLst>
                                            <p:cond delay="749"/>
                                          </p:stCondLst>
                                        </p:cTn>
                                        <p:tgtEl>
                                          <p:spTgt spid="9"/>
                                        </p:tgtEl>
                                        <p:attrNameLst>
                                          <p:attrName>ppt_y</p:attrName>
                                        </p:attrNameLst>
                                      </p:cBhvr>
                                      <p:tavLst>
                                        <p:tav tm="0" fmla="#ppt_y-sin(pi*$)/81">
                                          <p:val>
                                            <p:fltVal val="0"/>
                                          </p:val>
                                        </p:tav>
                                        <p:tav tm="100000">
                                          <p:val>
                                            <p:fltVal val="1"/>
                                          </p:val>
                                        </p:tav>
                                      </p:tavLst>
                                    </p:anim>
                                    <p:animScale>
                                      <p:cBhvr>
                                        <p:cTn id="24" dur="1">
                                          <p:stCondLst>
                                            <p:cond delay="240"/>
                                          </p:stCondLst>
                                        </p:cTn>
                                        <p:tgtEl>
                                          <p:spTgt spid="9"/>
                                        </p:tgtEl>
                                      </p:cBhvr>
                                      <p:to x="100000" y="60000"/>
                                    </p:animScale>
                                    <p:animScale>
                                      <p:cBhvr>
                                        <p:cTn id="25" dur="1" decel="50000">
                                          <p:stCondLst>
                                            <p:cond delay="249"/>
                                          </p:stCondLst>
                                        </p:cTn>
                                        <p:tgtEl>
                                          <p:spTgt spid="9"/>
                                        </p:tgtEl>
                                      </p:cBhvr>
                                      <p:to x="100000" y="100000"/>
                                    </p:animScale>
                                    <p:animScale>
                                      <p:cBhvr>
                                        <p:cTn id="26" dur="1">
                                          <p:stCondLst>
                                            <p:cond delay="484"/>
                                          </p:stCondLst>
                                        </p:cTn>
                                        <p:tgtEl>
                                          <p:spTgt spid="9"/>
                                        </p:tgtEl>
                                      </p:cBhvr>
                                      <p:to x="100000" y="80000"/>
                                    </p:animScale>
                                    <p:animScale>
                                      <p:cBhvr>
                                        <p:cTn id="27" dur="1" decel="50000">
                                          <p:stCondLst>
                                            <p:cond delay="493"/>
                                          </p:stCondLst>
                                        </p:cTn>
                                        <p:tgtEl>
                                          <p:spTgt spid="9"/>
                                        </p:tgtEl>
                                      </p:cBhvr>
                                      <p:to x="100000" y="100000"/>
                                    </p:animScale>
                                    <p:animScale>
                                      <p:cBhvr>
                                        <p:cTn id="28" dur="1">
                                          <p:stCondLst>
                                            <p:cond delay="749"/>
                                          </p:stCondLst>
                                        </p:cTn>
                                        <p:tgtEl>
                                          <p:spTgt spid="9"/>
                                        </p:tgtEl>
                                      </p:cBhvr>
                                      <p:to x="100000" y="90000"/>
                                    </p:animScale>
                                    <p:animScale>
                                      <p:cBhvr>
                                        <p:cTn id="29" dur="1" decel="50000">
                                          <p:stCondLst>
                                            <p:cond delay="749"/>
                                          </p:stCondLst>
                                        </p:cTn>
                                        <p:tgtEl>
                                          <p:spTgt spid="9"/>
                                        </p:tgtEl>
                                      </p:cBhvr>
                                      <p:to x="100000" y="100000"/>
                                    </p:animScale>
                                    <p:animScale>
                                      <p:cBhvr>
                                        <p:cTn id="30" dur="1">
                                          <p:stCondLst>
                                            <p:cond delay="749"/>
                                          </p:stCondLst>
                                        </p:cTn>
                                        <p:tgtEl>
                                          <p:spTgt spid="9"/>
                                        </p:tgtEl>
                                      </p:cBhvr>
                                      <p:to x="100000" y="95000"/>
                                    </p:animScale>
                                    <p:animScale>
                                      <p:cBhvr>
                                        <p:cTn id="31" dur="1" decel="50000">
                                          <p:stCondLst>
                                            <p:cond delay="749"/>
                                          </p:stCondLst>
                                        </p:cTn>
                                        <p:tgtEl>
                                          <p:spTgt spid="9"/>
                                        </p:tgtEl>
                                      </p:cBhvr>
                                      <p:to x="100000" y="100000"/>
                                    </p:animScale>
                                  </p:childTnLst>
                                </p:cTn>
                              </p:par>
                            </p:childTnLst>
                          </p:cTn>
                        </p:par>
                        <p:par>
                          <p:cTn id="32" fill="hold">
                            <p:stCondLst>
                              <p:cond delay="2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18"/>
                                        </p:tgtEl>
                                        <p:attrNameLst>
                                          <p:attrName>style.visibility</p:attrName>
                                        </p:attrNameLst>
                                      </p:cBhvr>
                                      <p:to>
                                        <p:strVal val="visible"/>
                                      </p:to>
                                    </p:set>
                                    <p:anim calcmode="lin" valueType="num">
                                      <p:cBhvr>
                                        <p:cTn id="35" dur="7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6" dur="750" fill="hold"/>
                                        <p:tgtEl>
                                          <p:spTgt spid="18"/>
                                        </p:tgtEl>
                                        <p:attrNameLst>
                                          <p:attrName>ppt_y</p:attrName>
                                        </p:attrNameLst>
                                      </p:cBhvr>
                                      <p:tavLst>
                                        <p:tav tm="0">
                                          <p:val>
                                            <p:strVal val="#ppt_y"/>
                                          </p:val>
                                        </p:tav>
                                        <p:tav tm="100000">
                                          <p:val>
                                            <p:strVal val="#ppt_y"/>
                                          </p:val>
                                        </p:tav>
                                      </p:tavLst>
                                    </p:anim>
                                    <p:anim calcmode="lin" valueType="num">
                                      <p:cBhvr>
                                        <p:cTn id="37" dur="7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8" dur="7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750" tmFilter="0,0; .5, 1; 1, 1"/>
                                        <p:tgtEl>
                                          <p:spTgt spid="18"/>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 calcmode="lin" valueType="num">
                                      <p:cBhvr>
                                        <p:cTn id="42"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17"/>
                                        </p:tgtEl>
                                        <p:attrNameLst>
                                          <p:attrName>ppt_y</p:attrName>
                                        </p:attrNameLst>
                                      </p:cBhvr>
                                      <p:tavLst>
                                        <p:tav tm="0">
                                          <p:val>
                                            <p:strVal val="#ppt_y"/>
                                          </p:val>
                                        </p:tav>
                                        <p:tav tm="100000">
                                          <p:val>
                                            <p:strVal val="#ppt_y"/>
                                          </p:val>
                                        </p:tav>
                                      </p:tavLst>
                                    </p:anim>
                                    <p:anim calcmode="lin" valueType="num">
                                      <p:cBhvr>
                                        <p:cTn id="44"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23"/>
          <p:cNvSpPr txBox="1"/>
          <p:nvPr/>
        </p:nvSpPr>
        <p:spPr>
          <a:xfrm>
            <a:off x="8920750" y="4378469"/>
            <a:ext cx="2360039" cy="367986"/>
          </a:xfrm>
          <a:prstGeom prst="rect">
            <a:avLst/>
          </a:prstGeom>
          <a:noFill/>
        </p:spPr>
        <p:txBody>
          <a:bodyPr wrap="square" rtlCol="0">
            <a:spAutoFit/>
          </a:bodyPr>
          <a:lstStyle/>
          <a:p>
            <a:pPr>
              <a:lnSpc>
                <a:spcPct val="120000"/>
              </a:lnSpc>
            </a:pPr>
            <a:r>
              <a:rPr lang="en-US" altLang="zh-CN"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Please replace text, click add relevant headline, modify the text content, also can copy your content to this directly.</a:t>
            </a:r>
            <a:endParaRPr lang="en-GB" altLang="zh-CN"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5" name="TextBox 24"/>
          <p:cNvSpPr txBox="1"/>
          <p:nvPr/>
        </p:nvSpPr>
        <p:spPr>
          <a:xfrm>
            <a:off x="8920749" y="4105260"/>
            <a:ext cx="1441420" cy="328488"/>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6" name="TextBox 23"/>
          <p:cNvSpPr txBox="1"/>
          <p:nvPr/>
        </p:nvSpPr>
        <p:spPr>
          <a:xfrm>
            <a:off x="2500225" y="2312062"/>
            <a:ext cx="2360039" cy="367986"/>
          </a:xfrm>
          <a:prstGeom prst="rect">
            <a:avLst/>
          </a:prstGeom>
          <a:noFill/>
        </p:spPr>
        <p:txBody>
          <a:bodyPr wrap="square" rtlCol="0">
            <a:spAutoFit/>
          </a:bodyPr>
          <a:lstStyle/>
          <a:p>
            <a:pPr algn="r">
              <a:lnSpc>
                <a:spcPct val="120000"/>
              </a:lnSpc>
            </a:pPr>
            <a:r>
              <a:rPr lang="en-US" altLang="zh-CN"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Please replace text, click add relevant headline, modify the text content, also can copy your content to this directly.</a:t>
            </a:r>
            <a:endParaRPr lang="en-GB" altLang="zh-CN"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7" name="TextBox 24"/>
          <p:cNvSpPr txBox="1"/>
          <p:nvPr/>
        </p:nvSpPr>
        <p:spPr>
          <a:xfrm>
            <a:off x="3418844" y="2038852"/>
            <a:ext cx="1441420" cy="328488"/>
          </a:xfrm>
          <a:prstGeom prst="rect">
            <a:avLst/>
          </a:prstGeom>
          <a:noFill/>
        </p:spPr>
        <p:txBody>
          <a:bodyPr wrap="none" rtlCol="0">
            <a:spAutoFit/>
          </a:bodyPr>
          <a:lstStyle/>
          <a:p>
            <a:pPr algn="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8" name="TextBox 23"/>
          <p:cNvSpPr txBox="1"/>
          <p:nvPr/>
        </p:nvSpPr>
        <p:spPr>
          <a:xfrm>
            <a:off x="1368201" y="4371346"/>
            <a:ext cx="2360039" cy="367986"/>
          </a:xfrm>
          <a:prstGeom prst="rect">
            <a:avLst/>
          </a:prstGeom>
          <a:noFill/>
        </p:spPr>
        <p:txBody>
          <a:bodyPr wrap="square" rtlCol="0">
            <a:spAutoFit/>
          </a:bodyPr>
          <a:lstStyle/>
          <a:p>
            <a:pPr algn="r">
              <a:lnSpc>
                <a:spcPct val="120000"/>
              </a:lnSpc>
            </a:pPr>
            <a:r>
              <a:rPr lang="en-US" altLang="zh-CN"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Please replace text, click add relevant headline, modify the text content, also can copy your content to this directly.</a:t>
            </a:r>
            <a:endParaRPr lang="en-GB" altLang="zh-CN"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9" name="TextBox 24"/>
          <p:cNvSpPr txBox="1"/>
          <p:nvPr/>
        </p:nvSpPr>
        <p:spPr>
          <a:xfrm>
            <a:off x="2286820" y="4098137"/>
            <a:ext cx="1441420" cy="328488"/>
          </a:xfrm>
          <a:prstGeom prst="rect">
            <a:avLst/>
          </a:prstGeom>
          <a:noFill/>
        </p:spPr>
        <p:txBody>
          <a:bodyPr wrap="none" rtlCol="0">
            <a:spAutoFit/>
          </a:bodyPr>
          <a:lstStyle/>
          <a:p>
            <a:pPr algn="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7"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151" y="2032149"/>
            <a:ext cx="4248472" cy="4630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45">
                                          <p:stCondLst>
                                            <p:cond delay="0"/>
                                          </p:stCondLst>
                                        </p:cTn>
                                        <p:tgtEl>
                                          <p:spTgt spid="18"/>
                                        </p:tgtEl>
                                      </p:cBhvr>
                                    </p:animEffect>
                                    <p:anim calcmode="lin" valueType="num">
                                      <p:cBhvr>
                                        <p:cTn id="8" dur="455"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13" dur="6">
                                          <p:stCondLst>
                                            <p:cond delay="162"/>
                                          </p:stCondLst>
                                        </p:cTn>
                                        <p:tgtEl>
                                          <p:spTgt spid="18"/>
                                        </p:tgtEl>
                                      </p:cBhvr>
                                      <p:to x="100000" y="60000"/>
                                    </p:animScale>
                                    <p:animScale>
                                      <p:cBhvr>
                                        <p:cTn id="14" dur="41" decel="50000">
                                          <p:stCondLst>
                                            <p:cond delay="169"/>
                                          </p:stCondLst>
                                        </p:cTn>
                                        <p:tgtEl>
                                          <p:spTgt spid="18"/>
                                        </p:tgtEl>
                                      </p:cBhvr>
                                      <p:to x="100000" y="100000"/>
                                    </p:animScale>
                                    <p:animScale>
                                      <p:cBhvr>
                                        <p:cTn id="15" dur="6">
                                          <p:stCondLst>
                                            <p:cond delay="328"/>
                                          </p:stCondLst>
                                        </p:cTn>
                                        <p:tgtEl>
                                          <p:spTgt spid="18"/>
                                        </p:tgtEl>
                                      </p:cBhvr>
                                      <p:to x="100000" y="80000"/>
                                    </p:animScale>
                                    <p:animScale>
                                      <p:cBhvr>
                                        <p:cTn id="16" dur="41" decel="50000">
                                          <p:stCondLst>
                                            <p:cond delay="334"/>
                                          </p:stCondLst>
                                        </p:cTn>
                                        <p:tgtEl>
                                          <p:spTgt spid="18"/>
                                        </p:tgtEl>
                                      </p:cBhvr>
                                      <p:to x="100000" y="100000"/>
                                    </p:animScale>
                                    <p:animScale>
                                      <p:cBhvr>
                                        <p:cTn id="17" dur="6">
                                          <p:stCondLst>
                                            <p:cond delay="410"/>
                                          </p:stCondLst>
                                        </p:cTn>
                                        <p:tgtEl>
                                          <p:spTgt spid="18"/>
                                        </p:tgtEl>
                                      </p:cBhvr>
                                      <p:to x="100000" y="90000"/>
                                    </p:animScale>
                                    <p:animScale>
                                      <p:cBhvr>
                                        <p:cTn id="18" dur="41" decel="50000">
                                          <p:stCondLst>
                                            <p:cond delay="417"/>
                                          </p:stCondLst>
                                        </p:cTn>
                                        <p:tgtEl>
                                          <p:spTgt spid="18"/>
                                        </p:tgtEl>
                                      </p:cBhvr>
                                      <p:to x="100000" y="100000"/>
                                    </p:animScale>
                                    <p:animScale>
                                      <p:cBhvr>
                                        <p:cTn id="19" dur="6">
                                          <p:stCondLst>
                                            <p:cond delay="452"/>
                                          </p:stCondLst>
                                        </p:cTn>
                                        <p:tgtEl>
                                          <p:spTgt spid="18"/>
                                        </p:tgtEl>
                                      </p:cBhvr>
                                      <p:to x="100000" y="95000"/>
                                    </p:animScale>
                                    <p:animScale>
                                      <p:cBhvr>
                                        <p:cTn id="20" dur="41" decel="50000">
                                          <p:stCondLst>
                                            <p:cond delay="458"/>
                                          </p:stCondLst>
                                        </p:cTn>
                                        <p:tgtEl>
                                          <p:spTgt spid="18"/>
                                        </p:tgtEl>
                                      </p:cBhvr>
                                      <p:to x="100000" y="100000"/>
                                    </p:animScale>
                                  </p:childTnLst>
                                </p:cTn>
                              </p:par>
                            </p:childTnLst>
                          </p:cTn>
                        </p:par>
                        <p:par>
                          <p:cTn id="21" fill="hold">
                            <p:stCondLst>
                              <p:cond delay="750"/>
                            </p:stCondLst>
                            <p:childTnLst>
                              <p:par>
                                <p:cTn id="22" presetID="12" presetClass="entr" presetSubtype="4"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p:tgtEl>
                                          <p:spTgt spid="34"/>
                                        </p:tgtEl>
                                        <p:attrNameLst>
                                          <p:attrName>ppt_y</p:attrName>
                                        </p:attrNameLst>
                                      </p:cBhvr>
                                      <p:tavLst>
                                        <p:tav tm="0">
                                          <p:val>
                                            <p:strVal val="#ppt_y+#ppt_h*1.125000"/>
                                          </p:val>
                                        </p:tav>
                                        <p:tav tm="100000">
                                          <p:val>
                                            <p:strVal val="#ppt_y"/>
                                          </p:val>
                                        </p:tav>
                                      </p:tavLst>
                                    </p:anim>
                                    <p:animEffect transition="in" filter="wipe(up)">
                                      <p:cBhvr>
                                        <p:cTn id="25" dur="500"/>
                                        <p:tgtEl>
                                          <p:spTgt spid="34"/>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p:tgtEl>
                                          <p:spTgt spid="35"/>
                                        </p:tgtEl>
                                        <p:attrNameLst>
                                          <p:attrName>ppt_y</p:attrName>
                                        </p:attrNameLst>
                                      </p:cBhvr>
                                      <p:tavLst>
                                        <p:tav tm="0">
                                          <p:val>
                                            <p:strVal val="#ppt_y-#ppt_h*1.125000"/>
                                          </p:val>
                                        </p:tav>
                                        <p:tav tm="100000">
                                          <p:val>
                                            <p:strVal val="#ppt_y"/>
                                          </p:val>
                                        </p:tav>
                                      </p:tavLst>
                                    </p:anim>
                                    <p:animEffect transition="in" filter="wipe(down)">
                                      <p:cBhvr>
                                        <p:cTn id="29" dur="500"/>
                                        <p:tgtEl>
                                          <p:spTgt spid="35"/>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p:tgtEl>
                                          <p:spTgt spid="36"/>
                                        </p:tgtEl>
                                        <p:attrNameLst>
                                          <p:attrName>ppt_y</p:attrName>
                                        </p:attrNameLst>
                                      </p:cBhvr>
                                      <p:tavLst>
                                        <p:tav tm="0">
                                          <p:val>
                                            <p:strVal val="#ppt_y+#ppt_h*1.125000"/>
                                          </p:val>
                                        </p:tav>
                                        <p:tav tm="100000">
                                          <p:val>
                                            <p:strVal val="#ppt_y"/>
                                          </p:val>
                                        </p:tav>
                                      </p:tavLst>
                                    </p:anim>
                                    <p:animEffect transition="in" filter="wipe(up)">
                                      <p:cBhvr>
                                        <p:cTn id="33" dur="500"/>
                                        <p:tgtEl>
                                          <p:spTgt spid="36"/>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p:tgtEl>
                                          <p:spTgt spid="37"/>
                                        </p:tgtEl>
                                        <p:attrNameLst>
                                          <p:attrName>ppt_y</p:attrName>
                                        </p:attrNameLst>
                                      </p:cBhvr>
                                      <p:tavLst>
                                        <p:tav tm="0">
                                          <p:val>
                                            <p:strVal val="#ppt_y-#ppt_h*1.125000"/>
                                          </p:val>
                                        </p:tav>
                                        <p:tav tm="100000">
                                          <p:val>
                                            <p:strVal val="#ppt_y"/>
                                          </p:val>
                                        </p:tav>
                                      </p:tavLst>
                                    </p:anim>
                                    <p:animEffect transition="in" filter="wipe(down)">
                                      <p:cBhvr>
                                        <p:cTn id="37" dur="500"/>
                                        <p:tgtEl>
                                          <p:spTgt spid="37"/>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p:tgtEl>
                                          <p:spTgt spid="38"/>
                                        </p:tgtEl>
                                        <p:attrNameLst>
                                          <p:attrName>ppt_y</p:attrName>
                                        </p:attrNameLst>
                                      </p:cBhvr>
                                      <p:tavLst>
                                        <p:tav tm="0">
                                          <p:val>
                                            <p:strVal val="#ppt_y+#ppt_h*1.125000"/>
                                          </p:val>
                                        </p:tav>
                                        <p:tav tm="100000">
                                          <p:val>
                                            <p:strVal val="#ppt_y"/>
                                          </p:val>
                                        </p:tav>
                                      </p:tavLst>
                                    </p:anim>
                                    <p:animEffect transition="in" filter="wipe(up)">
                                      <p:cBhvr>
                                        <p:cTn id="41" dur="500"/>
                                        <p:tgtEl>
                                          <p:spTgt spid="38"/>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p:tgtEl>
                                          <p:spTgt spid="39"/>
                                        </p:tgtEl>
                                        <p:attrNameLst>
                                          <p:attrName>ppt_y</p:attrName>
                                        </p:attrNameLst>
                                      </p:cBhvr>
                                      <p:tavLst>
                                        <p:tav tm="0">
                                          <p:val>
                                            <p:strVal val="#ppt_y-#ppt_h*1.125000"/>
                                          </p:val>
                                        </p:tav>
                                        <p:tav tm="100000">
                                          <p:val>
                                            <p:strVal val="#ppt_y"/>
                                          </p:val>
                                        </p:tav>
                                      </p:tavLst>
                                    </p:anim>
                                    <p:animEffect transition="in" filter="wipe(down)">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943" y="1816125"/>
            <a:ext cx="7397843" cy="2808312"/>
          </a:xfrm>
          <a:prstGeom prst="rect">
            <a:avLst/>
          </a:prstGeom>
        </p:spPr>
      </p:pic>
      <p:grpSp>
        <p:nvGrpSpPr>
          <p:cNvPr id="33801" name="Group 9"/>
          <p:cNvGrpSpPr/>
          <p:nvPr/>
        </p:nvGrpSpPr>
        <p:grpSpPr bwMode="auto">
          <a:xfrm>
            <a:off x="5316926" y="2757040"/>
            <a:ext cx="2638923" cy="2750151"/>
            <a:chOff x="0" y="0"/>
            <a:chExt cx="5763342" cy="6005116"/>
          </a:xfrm>
          <a:effectLst/>
        </p:grpSpPr>
        <p:sp>
          <p:nvSpPr>
            <p:cNvPr id="33802" name="AutoShape 10"/>
            <p:cNvSpPr/>
            <p:nvPr/>
          </p:nvSpPr>
          <p:spPr bwMode="auto">
            <a:xfrm>
              <a:off x="0" y="0"/>
              <a:ext cx="5763342" cy="6005116"/>
            </a:xfrm>
            <a:custGeom>
              <a:avLst/>
              <a:gdLst>
                <a:gd name="T0" fmla="*/ 2881532 w 20761"/>
                <a:gd name="T1" fmla="*/ 3002558 h 21600"/>
                <a:gd name="T2" fmla="*/ 2881532 w 20761"/>
                <a:gd name="T3" fmla="*/ 3002558 h 21600"/>
                <a:gd name="T4" fmla="*/ 2881532 w 20761"/>
                <a:gd name="T5" fmla="*/ 3002558 h 21600"/>
                <a:gd name="T6" fmla="*/ 2881532 w 20761"/>
                <a:gd name="T7" fmla="*/ 300255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61" h="21600">
                  <a:moveTo>
                    <a:pt x="8590" y="0"/>
                  </a:moveTo>
                  <a:cubicBezTo>
                    <a:pt x="6391" y="0"/>
                    <a:pt x="4192" y="837"/>
                    <a:pt x="2515" y="2513"/>
                  </a:cubicBezTo>
                  <a:cubicBezTo>
                    <a:pt x="-839" y="5866"/>
                    <a:pt x="-839" y="11302"/>
                    <a:pt x="2515" y="14655"/>
                  </a:cubicBezTo>
                  <a:cubicBezTo>
                    <a:pt x="5245" y="17383"/>
                    <a:pt x="9356" y="17890"/>
                    <a:pt x="12600" y="16178"/>
                  </a:cubicBezTo>
                  <a:lnTo>
                    <a:pt x="18602" y="21600"/>
                  </a:lnTo>
                  <a:lnTo>
                    <a:pt x="20761" y="21395"/>
                  </a:lnTo>
                  <a:lnTo>
                    <a:pt x="20750" y="19230"/>
                  </a:lnTo>
                  <a:lnTo>
                    <a:pt x="15123" y="14145"/>
                  </a:lnTo>
                  <a:cubicBezTo>
                    <a:pt x="18003" y="10772"/>
                    <a:pt x="17854" y="5703"/>
                    <a:pt x="14663" y="2513"/>
                  </a:cubicBezTo>
                  <a:cubicBezTo>
                    <a:pt x="12986" y="837"/>
                    <a:pt x="10788" y="0"/>
                    <a:pt x="8590" y="0"/>
                  </a:cubicBezTo>
                  <a:close/>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6" tIns="20936" rIns="20936" bIns="20936"/>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803" name="AutoShape 11"/>
            <p:cNvSpPr/>
            <p:nvPr/>
          </p:nvSpPr>
          <p:spPr bwMode="auto">
            <a:xfrm>
              <a:off x="180998" y="225410"/>
              <a:ext cx="4382045" cy="4382798"/>
            </a:xfrm>
            <a:custGeom>
              <a:avLst/>
              <a:gdLst>
                <a:gd name="T0" fmla="*/ 2190911 w 19679"/>
                <a:gd name="T1" fmla="*/ 2405316 h 19679"/>
                <a:gd name="T2" fmla="*/ 2190911 w 19679"/>
                <a:gd name="T3" fmla="*/ 2405316 h 19679"/>
                <a:gd name="T4" fmla="*/ 2190911 w 19679"/>
                <a:gd name="T5" fmla="*/ 2405316 h 19679"/>
                <a:gd name="T6" fmla="*/ 2190911 w 19679"/>
                <a:gd name="T7" fmla="*/ 240531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4">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804" name="Line 12"/>
            <p:cNvSpPr>
              <a:spLocks noChangeShapeType="1"/>
            </p:cNvSpPr>
            <p:nvPr/>
          </p:nvSpPr>
          <p:spPr bwMode="auto">
            <a:xfrm flipH="1" flipV="1">
              <a:off x="3735852" y="4101829"/>
              <a:ext cx="1579760" cy="1406432"/>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33805" name="Group 13"/>
          <p:cNvGrpSpPr/>
          <p:nvPr/>
        </p:nvGrpSpPr>
        <p:grpSpPr bwMode="auto">
          <a:xfrm>
            <a:off x="4883648" y="2967136"/>
            <a:ext cx="2454998" cy="2538600"/>
            <a:chOff x="0" y="0"/>
            <a:chExt cx="5362063" cy="5542360"/>
          </a:xfrm>
          <a:effectLst/>
        </p:grpSpPr>
        <p:sp>
          <p:nvSpPr>
            <p:cNvPr id="33806" name="AutoShape 14"/>
            <p:cNvSpPr/>
            <p:nvPr/>
          </p:nvSpPr>
          <p:spPr bwMode="auto">
            <a:xfrm>
              <a:off x="0" y="0"/>
              <a:ext cx="5362063" cy="5542360"/>
            </a:xfrm>
            <a:custGeom>
              <a:avLst/>
              <a:gdLst>
                <a:gd name="T0" fmla="*/ 2680903 w 20853"/>
                <a:gd name="T1" fmla="*/ 2771180 h 21600"/>
                <a:gd name="T2" fmla="*/ 2680903 w 20853"/>
                <a:gd name="T3" fmla="*/ 2771180 h 21600"/>
                <a:gd name="T4" fmla="*/ 2680903 w 20853"/>
                <a:gd name="T5" fmla="*/ 2771180 h 21600"/>
                <a:gd name="T6" fmla="*/ 2680903 w 20853"/>
                <a:gd name="T7" fmla="*/ 277118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53" h="21600">
                  <a:moveTo>
                    <a:pt x="13197" y="0"/>
                  </a:moveTo>
                  <a:cubicBezTo>
                    <a:pt x="11238" y="0"/>
                    <a:pt x="9279" y="749"/>
                    <a:pt x="7784" y="2248"/>
                  </a:cubicBezTo>
                  <a:cubicBezTo>
                    <a:pt x="5095" y="4946"/>
                    <a:pt x="4835" y="9149"/>
                    <a:pt x="6985" y="12149"/>
                  </a:cubicBezTo>
                  <a:lnTo>
                    <a:pt x="0" y="19149"/>
                  </a:lnTo>
                  <a:lnTo>
                    <a:pt x="104" y="21493"/>
                  </a:lnTo>
                  <a:lnTo>
                    <a:pt x="2444" y="21600"/>
                  </a:lnTo>
                  <a:lnTo>
                    <a:pt x="9583" y="14446"/>
                  </a:lnTo>
                  <a:cubicBezTo>
                    <a:pt x="12480" y="16005"/>
                    <a:pt x="16165" y="15560"/>
                    <a:pt x="18610" y="13108"/>
                  </a:cubicBezTo>
                  <a:cubicBezTo>
                    <a:pt x="21599" y="10109"/>
                    <a:pt x="21599" y="5247"/>
                    <a:pt x="18610" y="2248"/>
                  </a:cubicBezTo>
                  <a:cubicBezTo>
                    <a:pt x="17115" y="749"/>
                    <a:pt x="15156" y="0"/>
                    <a:pt x="13197" y="0"/>
                  </a:cubicBezTo>
                  <a:close/>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Lst>
          </p:spPr>
          <p:txBody>
            <a:bodyPr lIns="20936" tIns="20936" rIns="20936" bIns="20936"/>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807" name="AutoShape 15"/>
            <p:cNvSpPr/>
            <p:nvPr/>
          </p:nvSpPr>
          <p:spPr bwMode="auto">
            <a:xfrm>
              <a:off x="1611636" y="193632"/>
              <a:ext cx="3536074" cy="3536191"/>
            </a:xfrm>
            <a:custGeom>
              <a:avLst/>
              <a:gdLst>
                <a:gd name="T0" fmla="*/ 1767947 w 19679"/>
                <a:gd name="T1" fmla="*/ 1940691 h 19679"/>
                <a:gd name="T2" fmla="*/ 1767947 w 19679"/>
                <a:gd name="T3" fmla="*/ 1940691 h 19679"/>
                <a:gd name="T4" fmla="*/ 1767947 w 19679"/>
                <a:gd name="T5" fmla="*/ 1940691 h 19679"/>
                <a:gd name="T6" fmla="*/ 1767947 w 19679"/>
                <a:gd name="T7" fmla="*/ 194069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lumMod val="60000"/>
                <a:lumOff val="40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808" name="Line 16"/>
            <p:cNvSpPr>
              <a:spLocks noChangeShapeType="1"/>
            </p:cNvSpPr>
            <p:nvPr/>
          </p:nvSpPr>
          <p:spPr bwMode="auto">
            <a:xfrm flipV="1">
              <a:off x="369961" y="3271135"/>
              <a:ext cx="1906971" cy="1906179"/>
            </a:xfrm>
            <a:prstGeom prst="line">
              <a:avLst/>
            </a:prstGeom>
            <a:noFill/>
            <a:ln w="63500" cap="flat" cmpd="sng">
              <a:solidFill>
                <a:schemeClr val="bg1"/>
              </a:solidFill>
              <a:prstDash val="solid"/>
              <a:round/>
            </a:ln>
            <a:effectLst/>
          </p:spPr>
          <p:txBody>
            <a:bodyPr lIns="0" tIns="0" rIns="0" bIns="0" anchor="ctr"/>
            <a:lstStyle/>
            <a:p>
              <a:pPr defTabSz="208915">
                <a:defRPr/>
              </a:pPr>
              <a:endParaRPr lang="es-ES" sz="5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33827" name="AutoShape 35"/>
          <p:cNvSpPr/>
          <p:nvPr/>
        </p:nvSpPr>
        <p:spPr bwMode="auto">
          <a:xfrm>
            <a:off x="8300720" y="5402580"/>
            <a:ext cx="312229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政府十分关心儿童的健康。另外，巴西的“圣母显灵日”10月12日也往往作为儿童节，有一些庆祝活动。</a:t>
            </a:r>
          </a:p>
        </p:txBody>
      </p:sp>
      <p:sp>
        <p:nvSpPr>
          <p:cNvPr id="33828" name="AutoShape 36"/>
          <p:cNvSpPr/>
          <p:nvPr/>
        </p:nvSpPr>
        <p:spPr bwMode="auto">
          <a:xfrm>
            <a:off x="8293892" y="5142974"/>
            <a:ext cx="1190107" cy="234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7" tIns="17447" rIns="17447" bIns="1744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829" name="AutoShape 37"/>
          <p:cNvSpPr/>
          <p:nvPr/>
        </p:nvSpPr>
        <p:spPr bwMode="auto">
          <a:xfrm>
            <a:off x="8045267" y="5179324"/>
            <a:ext cx="197737" cy="1977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830">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830" name="AutoShape 38"/>
          <p:cNvSpPr/>
          <p:nvPr/>
        </p:nvSpPr>
        <p:spPr bwMode="auto">
          <a:xfrm>
            <a:off x="1504950" y="5459095"/>
            <a:ext cx="2922905" cy="3816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780"/>
              </a:spcBef>
            </a:pPr>
            <a:r>
              <a:rPr lang="en-US" altLang="zh-CN" sz="1000" b="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政府十分关心儿童的健康。另外，巴西的“圣母显灵日”10月12日也往往作为儿童节，有一些庆祝活动。</a:t>
            </a:r>
          </a:p>
        </p:txBody>
      </p:sp>
      <p:sp>
        <p:nvSpPr>
          <p:cNvPr id="33831" name="AutoShape 39"/>
          <p:cNvSpPr/>
          <p:nvPr/>
        </p:nvSpPr>
        <p:spPr bwMode="auto">
          <a:xfrm>
            <a:off x="3191247" y="5198953"/>
            <a:ext cx="1230045" cy="2035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17447" tIns="17447" rIns="17447" bIns="1744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215" b="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s-ES" altLang="zh-CN" sz="1215" b="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832" name="AutoShape 40"/>
          <p:cNvSpPr/>
          <p:nvPr/>
        </p:nvSpPr>
        <p:spPr bwMode="auto">
          <a:xfrm>
            <a:off x="4505621" y="5236028"/>
            <a:ext cx="197737" cy="1977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nchor="ctr"/>
          <a:lstStyle/>
          <a:p>
            <a:pPr defTabSz="267335">
              <a:lnSpc>
                <a:spcPct val="120000"/>
              </a:lnSpc>
              <a:defRPr/>
            </a:pPr>
            <a:endParaRPr lang="es-ES" sz="1215">
              <a:solidFill>
                <a:srgbClr val="FC8378"/>
              </a:solidFill>
              <a:effectLst>
                <a:outerShdw blurRad="38100" dist="38100" dir="2700000" algn="tl">
                  <a:srgbClr val="000000"/>
                </a:outerShdw>
              </a:effectLst>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4"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16" fill="hold" nodeType="afterEffect">
                                  <p:stCondLst>
                                    <p:cond delay="30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500" fill="hold"/>
                                        <p:tgtEl>
                                          <p:spTgt spid="33801"/>
                                        </p:tgtEl>
                                        <p:attrNameLst>
                                          <p:attrName>ppt_w</p:attrName>
                                        </p:attrNameLst>
                                      </p:cBhvr>
                                      <p:tavLst>
                                        <p:tav tm="0">
                                          <p:val>
                                            <p:fltVal val="0"/>
                                          </p:val>
                                        </p:tav>
                                        <p:tav tm="100000">
                                          <p:val>
                                            <p:strVal val="#ppt_w"/>
                                          </p:val>
                                        </p:tav>
                                      </p:tavLst>
                                    </p:anim>
                                    <p:anim calcmode="lin" valueType="num">
                                      <p:cBhvr>
                                        <p:cTn id="14" dur="500" fill="hold"/>
                                        <p:tgtEl>
                                          <p:spTgt spid="33801"/>
                                        </p:tgtEl>
                                        <p:attrNameLst>
                                          <p:attrName>ppt_h</p:attrName>
                                        </p:attrNameLst>
                                      </p:cBhvr>
                                      <p:tavLst>
                                        <p:tav tm="0">
                                          <p:val>
                                            <p:fltVal val="0"/>
                                          </p:val>
                                        </p:tav>
                                        <p:tav tm="100000">
                                          <p:val>
                                            <p:strVal val="#ppt_h"/>
                                          </p:val>
                                        </p:tav>
                                      </p:tavLst>
                                    </p:anim>
                                  </p:childTnLst>
                                </p:cTn>
                              </p:par>
                            </p:childTnLst>
                          </p:cTn>
                        </p:par>
                        <p:par>
                          <p:cTn id="15" fill="hold">
                            <p:stCondLst>
                              <p:cond delay="1300"/>
                            </p:stCondLst>
                            <p:childTnLst>
                              <p:par>
                                <p:cTn id="16" presetID="23" presetClass="entr" presetSubtype="16" fill="hold" nodeType="afterEffect">
                                  <p:stCondLst>
                                    <p:cond delay="300"/>
                                  </p:stCondLst>
                                  <p:childTnLst>
                                    <p:set>
                                      <p:cBhvr>
                                        <p:cTn id="17" dur="1" fill="hold">
                                          <p:stCondLst>
                                            <p:cond delay="0"/>
                                          </p:stCondLst>
                                        </p:cTn>
                                        <p:tgtEl>
                                          <p:spTgt spid="33805"/>
                                        </p:tgtEl>
                                        <p:attrNameLst>
                                          <p:attrName>style.visibility</p:attrName>
                                        </p:attrNameLst>
                                      </p:cBhvr>
                                      <p:to>
                                        <p:strVal val="visible"/>
                                      </p:to>
                                    </p:set>
                                    <p:anim calcmode="lin" valueType="num">
                                      <p:cBhvr>
                                        <p:cTn id="18" dur="500" fill="hold"/>
                                        <p:tgtEl>
                                          <p:spTgt spid="33805"/>
                                        </p:tgtEl>
                                        <p:attrNameLst>
                                          <p:attrName>ppt_w</p:attrName>
                                        </p:attrNameLst>
                                      </p:cBhvr>
                                      <p:tavLst>
                                        <p:tav tm="0">
                                          <p:val>
                                            <p:fltVal val="0"/>
                                          </p:val>
                                        </p:tav>
                                        <p:tav tm="100000">
                                          <p:val>
                                            <p:strVal val="#ppt_w"/>
                                          </p:val>
                                        </p:tav>
                                      </p:tavLst>
                                    </p:anim>
                                    <p:anim calcmode="lin" valueType="num">
                                      <p:cBhvr>
                                        <p:cTn id="19" dur="500" fill="hold"/>
                                        <p:tgtEl>
                                          <p:spTgt spid="33805"/>
                                        </p:tgtEl>
                                        <p:attrNameLst>
                                          <p:attrName>ppt_h</p:attrName>
                                        </p:attrNameLst>
                                      </p:cBhvr>
                                      <p:tavLst>
                                        <p:tav tm="0">
                                          <p:val>
                                            <p:fltVal val="0"/>
                                          </p:val>
                                        </p:tav>
                                        <p:tav tm="100000">
                                          <p:val>
                                            <p:strVal val="#ppt_h"/>
                                          </p:val>
                                        </p:tav>
                                      </p:tavLst>
                                    </p:anim>
                                  </p:childTnLst>
                                </p:cTn>
                              </p:par>
                            </p:childTnLst>
                          </p:cTn>
                        </p:par>
                        <p:par>
                          <p:cTn id="20" fill="hold">
                            <p:stCondLst>
                              <p:cond delay="2100"/>
                            </p:stCondLst>
                            <p:childTnLst>
                              <p:par>
                                <p:cTn id="21" presetID="2" presetClass="entr" presetSubtype="2" fill="hold" grpId="0" nodeType="afterEffect">
                                  <p:stCondLst>
                                    <p:cond delay="100"/>
                                  </p:stCondLst>
                                  <p:childTnLst>
                                    <p:set>
                                      <p:cBhvr>
                                        <p:cTn id="22" dur="1" fill="hold">
                                          <p:stCondLst>
                                            <p:cond delay="0"/>
                                          </p:stCondLst>
                                        </p:cTn>
                                        <p:tgtEl>
                                          <p:spTgt spid="33828"/>
                                        </p:tgtEl>
                                        <p:attrNameLst>
                                          <p:attrName>style.visibility</p:attrName>
                                        </p:attrNameLst>
                                      </p:cBhvr>
                                      <p:to>
                                        <p:strVal val="visible"/>
                                      </p:to>
                                    </p:set>
                                    <p:anim calcmode="lin" valueType="num">
                                      <p:cBhvr additive="base">
                                        <p:cTn id="23" dur="500" fill="hold"/>
                                        <p:tgtEl>
                                          <p:spTgt spid="33828"/>
                                        </p:tgtEl>
                                        <p:attrNameLst>
                                          <p:attrName>ppt_x</p:attrName>
                                        </p:attrNameLst>
                                      </p:cBhvr>
                                      <p:tavLst>
                                        <p:tav tm="0">
                                          <p:val>
                                            <p:strVal val="1+#ppt_w/2"/>
                                          </p:val>
                                        </p:tav>
                                        <p:tav tm="100000">
                                          <p:val>
                                            <p:strVal val="#ppt_x"/>
                                          </p:val>
                                        </p:tav>
                                      </p:tavLst>
                                    </p:anim>
                                    <p:anim calcmode="lin" valueType="num">
                                      <p:cBhvr additive="base">
                                        <p:cTn id="24" dur="500" fill="hold"/>
                                        <p:tgtEl>
                                          <p:spTgt spid="33828"/>
                                        </p:tgtEl>
                                        <p:attrNameLst>
                                          <p:attrName>ppt_y</p:attrName>
                                        </p:attrNameLst>
                                      </p:cBhvr>
                                      <p:tavLst>
                                        <p:tav tm="0">
                                          <p:val>
                                            <p:strVal val="#ppt_y"/>
                                          </p:val>
                                        </p:tav>
                                        <p:tav tm="100000">
                                          <p:val>
                                            <p:strVal val="#ppt_y"/>
                                          </p:val>
                                        </p:tav>
                                      </p:tavLst>
                                    </p:anim>
                                  </p:childTnLst>
                                </p:cTn>
                              </p:par>
                            </p:childTnLst>
                          </p:cTn>
                        </p:par>
                        <p:par>
                          <p:cTn id="25" fill="hold">
                            <p:stCondLst>
                              <p:cond delay="2700"/>
                            </p:stCondLst>
                            <p:childTnLst>
                              <p:par>
                                <p:cTn id="26" presetID="2" presetClass="entr" presetSubtype="2" fill="hold" grpId="0" nodeType="afterEffect">
                                  <p:stCondLst>
                                    <p:cond delay="0"/>
                                  </p:stCondLst>
                                  <p:childTnLst>
                                    <p:set>
                                      <p:cBhvr>
                                        <p:cTn id="27" dur="1" fill="hold">
                                          <p:stCondLst>
                                            <p:cond delay="0"/>
                                          </p:stCondLst>
                                        </p:cTn>
                                        <p:tgtEl>
                                          <p:spTgt spid="33827"/>
                                        </p:tgtEl>
                                        <p:attrNameLst>
                                          <p:attrName>style.visibility</p:attrName>
                                        </p:attrNameLst>
                                      </p:cBhvr>
                                      <p:to>
                                        <p:strVal val="visible"/>
                                      </p:to>
                                    </p:set>
                                    <p:anim calcmode="lin" valueType="num">
                                      <p:cBhvr additive="base">
                                        <p:cTn id="28" dur="500" fill="hold"/>
                                        <p:tgtEl>
                                          <p:spTgt spid="33827"/>
                                        </p:tgtEl>
                                        <p:attrNameLst>
                                          <p:attrName>ppt_x</p:attrName>
                                        </p:attrNameLst>
                                      </p:cBhvr>
                                      <p:tavLst>
                                        <p:tav tm="0">
                                          <p:val>
                                            <p:strVal val="1+#ppt_w/2"/>
                                          </p:val>
                                        </p:tav>
                                        <p:tav tm="100000">
                                          <p:val>
                                            <p:strVal val="#ppt_x"/>
                                          </p:val>
                                        </p:tav>
                                      </p:tavLst>
                                    </p:anim>
                                    <p:anim calcmode="lin" valueType="num">
                                      <p:cBhvr additive="base">
                                        <p:cTn id="29" dur="500" fill="hold"/>
                                        <p:tgtEl>
                                          <p:spTgt spid="33827"/>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9" presetClass="entr" presetSubtype="0" fill="hold" nodeType="afterEffect">
                                  <p:stCondLst>
                                    <p:cond delay="100"/>
                                  </p:stCondLst>
                                  <p:childTnLst>
                                    <p:set>
                                      <p:cBhvr>
                                        <p:cTn id="32" dur="1" fill="hold">
                                          <p:stCondLst>
                                            <p:cond delay="0"/>
                                          </p:stCondLst>
                                        </p:cTn>
                                        <p:tgtEl>
                                          <p:spTgt spid="33829"/>
                                        </p:tgtEl>
                                        <p:attrNameLst>
                                          <p:attrName>style.visibility</p:attrName>
                                        </p:attrNameLst>
                                      </p:cBhvr>
                                      <p:to>
                                        <p:strVal val="visible"/>
                                      </p:to>
                                    </p:set>
                                    <p:animEffect transition="in" filter="dissolve">
                                      <p:cBhvr>
                                        <p:cTn id="33" dur="500"/>
                                        <p:tgtEl>
                                          <p:spTgt spid="33829"/>
                                        </p:tgtEl>
                                      </p:cBhvr>
                                    </p:animEffect>
                                  </p:childTnLst>
                                </p:cTn>
                              </p:par>
                            </p:childTnLst>
                          </p:cTn>
                        </p:par>
                        <p:par>
                          <p:cTn id="34" fill="hold">
                            <p:stCondLst>
                              <p:cond delay="3800"/>
                            </p:stCondLst>
                            <p:childTnLst>
                              <p:par>
                                <p:cTn id="35" presetID="2" presetClass="entr" presetSubtype="8" fill="hold" grpId="0" nodeType="afterEffect">
                                  <p:stCondLst>
                                    <p:cond delay="100"/>
                                  </p:stCondLst>
                                  <p:childTnLst>
                                    <p:set>
                                      <p:cBhvr>
                                        <p:cTn id="36" dur="1" fill="hold">
                                          <p:stCondLst>
                                            <p:cond delay="0"/>
                                          </p:stCondLst>
                                        </p:cTn>
                                        <p:tgtEl>
                                          <p:spTgt spid="33831"/>
                                        </p:tgtEl>
                                        <p:attrNameLst>
                                          <p:attrName>style.visibility</p:attrName>
                                        </p:attrNameLst>
                                      </p:cBhvr>
                                      <p:to>
                                        <p:strVal val="visible"/>
                                      </p:to>
                                    </p:set>
                                    <p:anim calcmode="lin" valueType="num">
                                      <p:cBhvr additive="base">
                                        <p:cTn id="37" dur="500" fill="hold"/>
                                        <p:tgtEl>
                                          <p:spTgt spid="33831"/>
                                        </p:tgtEl>
                                        <p:attrNameLst>
                                          <p:attrName>ppt_x</p:attrName>
                                        </p:attrNameLst>
                                      </p:cBhvr>
                                      <p:tavLst>
                                        <p:tav tm="0">
                                          <p:val>
                                            <p:strVal val="0-#ppt_w/2"/>
                                          </p:val>
                                        </p:tav>
                                        <p:tav tm="100000">
                                          <p:val>
                                            <p:strVal val="#ppt_x"/>
                                          </p:val>
                                        </p:tav>
                                      </p:tavLst>
                                    </p:anim>
                                    <p:anim calcmode="lin" valueType="num">
                                      <p:cBhvr additive="base">
                                        <p:cTn id="38" dur="500" fill="hold"/>
                                        <p:tgtEl>
                                          <p:spTgt spid="33831"/>
                                        </p:tgtEl>
                                        <p:attrNameLst>
                                          <p:attrName>ppt_y</p:attrName>
                                        </p:attrNameLst>
                                      </p:cBhvr>
                                      <p:tavLst>
                                        <p:tav tm="0">
                                          <p:val>
                                            <p:strVal val="#ppt_y"/>
                                          </p:val>
                                        </p:tav>
                                        <p:tav tm="100000">
                                          <p:val>
                                            <p:strVal val="#ppt_y"/>
                                          </p:val>
                                        </p:tav>
                                      </p:tavLst>
                                    </p:anim>
                                  </p:childTnLst>
                                </p:cTn>
                              </p:par>
                            </p:childTnLst>
                          </p:cTn>
                        </p:par>
                        <p:par>
                          <p:cTn id="39" fill="hold">
                            <p:stCondLst>
                              <p:cond delay="4400"/>
                            </p:stCondLst>
                            <p:childTnLst>
                              <p:par>
                                <p:cTn id="40" presetID="2" presetClass="entr" presetSubtype="8" fill="hold" grpId="0" nodeType="afterEffect">
                                  <p:stCondLst>
                                    <p:cond delay="0"/>
                                  </p:stCondLst>
                                  <p:childTnLst>
                                    <p:set>
                                      <p:cBhvr>
                                        <p:cTn id="41" dur="1" fill="hold">
                                          <p:stCondLst>
                                            <p:cond delay="0"/>
                                          </p:stCondLst>
                                        </p:cTn>
                                        <p:tgtEl>
                                          <p:spTgt spid="33830"/>
                                        </p:tgtEl>
                                        <p:attrNameLst>
                                          <p:attrName>style.visibility</p:attrName>
                                        </p:attrNameLst>
                                      </p:cBhvr>
                                      <p:to>
                                        <p:strVal val="visible"/>
                                      </p:to>
                                    </p:set>
                                    <p:anim calcmode="lin" valueType="num">
                                      <p:cBhvr additive="base">
                                        <p:cTn id="42" dur="500" fill="hold"/>
                                        <p:tgtEl>
                                          <p:spTgt spid="33830"/>
                                        </p:tgtEl>
                                        <p:attrNameLst>
                                          <p:attrName>ppt_x</p:attrName>
                                        </p:attrNameLst>
                                      </p:cBhvr>
                                      <p:tavLst>
                                        <p:tav tm="0">
                                          <p:val>
                                            <p:strVal val="0-#ppt_w/2"/>
                                          </p:val>
                                        </p:tav>
                                        <p:tav tm="100000">
                                          <p:val>
                                            <p:strVal val="#ppt_x"/>
                                          </p:val>
                                        </p:tav>
                                      </p:tavLst>
                                    </p:anim>
                                    <p:anim calcmode="lin" valueType="num">
                                      <p:cBhvr additive="base">
                                        <p:cTn id="43" dur="500" fill="hold"/>
                                        <p:tgtEl>
                                          <p:spTgt spid="33830"/>
                                        </p:tgtEl>
                                        <p:attrNameLst>
                                          <p:attrName>ppt_y</p:attrName>
                                        </p:attrNameLst>
                                      </p:cBhvr>
                                      <p:tavLst>
                                        <p:tav tm="0">
                                          <p:val>
                                            <p:strVal val="#ppt_y"/>
                                          </p:val>
                                        </p:tav>
                                        <p:tav tm="100000">
                                          <p:val>
                                            <p:strVal val="#ppt_y"/>
                                          </p:val>
                                        </p:tav>
                                      </p:tavLst>
                                    </p:anim>
                                  </p:childTnLst>
                                </p:cTn>
                              </p:par>
                            </p:childTnLst>
                          </p:cTn>
                        </p:par>
                        <p:par>
                          <p:cTn id="44" fill="hold">
                            <p:stCondLst>
                              <p:cond delay="4900"/>
                            </p:stCondLst>
                            <p:childTnLst>
                              <p:par>
                                <p:cTn id="45" presetID="9" presetClass="entr" presetSubtype="0" fill="hold" nodeType="afterEffect">
                                  <p:stCondLst>
                                    <p:cond delay="100"/>
                                  </p:stCondLst>
                                  <p:childTnLst>
                                    <p:set>
                                      <p:cBhvr>
                                        <p:cTn id="46" dur="1" fill="hold">
                                          <p:stCondLst>
                                            <p:cond delay="0"/>
                                          </p:stCondLst>
                                        </p:cTn>
                                        <p:tgtEl>
                                          <p:spTgt spid="33832"/>
                                        </p:tgtEl>
                                        <p:attrNameLst>
                                          <p:attrName>style.visibility</p:attrName>
                                        </p:attrNameLst>
                                      </p:cBhvr>
                                      <p:to>
                                        <p:strVal val="visible"/>
                                      </p:to>
                                    </p:set>
                                    <p:animEffect transition="in" filter="dissolve">
                                      <p:cBhvr>
                                        <p:cTn id="47" dur="500"/>
                                        <p:tgtEl>
                                          <p:spTgt spid="33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7" grpId="0" bldLvl="0" animBg="1" autoUpdateAnimBg="0"/>
      <p:bldP spid="33828" grpId="0" autoUpdateAnimBg="0"/>
      <p:bldP spid="33830" grpId="0" bldLvl="0" animBg="1" autoUpdateAnimBg="0"/>
      <p:bldP spid="3383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45587" t="-1833" r="4528" b="30766"/>
          <a:stretch>
            <a:fillRect/>
          </a:stretch>
        </p:blipFill>
        <p:spPr>
          <a:xfrm>
            <a:off x="5061223" y="1528093"/>
            <a:ext cx="3384376" cy="4172171"/>
          </a:xfrm>
          <a:prstGeom prst="rect">
            <a:avLst/>
          </a:prstGeom>
        </p:spPr>
      </p:pic>
      <p:grpSp>
        <p:nvGrpSpPr>
          <p:cNvPr id="6" name="Group 6"/>
          <p:cNvGrpSpPr/>
          <p:nvPr/>
        </p:nvGrpSpPr>
        <p:grpSpPr>
          <a:xfrm>
            <a:off x="7804861" y="3399273"/>
            <a:ext cx="3675052" cy="679427"/>
            <a:chOff x="7125311" y="3386950"/>
            <a:chExt cx="3485499" cy="644384"/>
          </a:xfrm>
          <a:solidFill>
            <a:schemeClr val="accent4"/>
          </a:solidFill>
        </p:grpSpPr>
        <p:sp>
          <p:nvSpPr>
            <p:cNvPr id="7" name="Shape 533"/>
            <p:cNvSpPr/>
            <p:nvPr/>
          </p:nvSpPr>
          <p:spPr>
            <a:xfrm>
              <a:off x="7465374" y="3386950"/>
              <a:ext cx="3145436"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8" name="Shape 534"/>
            <p:cNvSpPr/>
            <p:nvPr/>
          </p:nvSpPr>
          <p:spPr>
            <a:xfrm>
              <a:off x="7125311" y="3386950"/>
              <a:ext cx="345204"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340"/>
                  </a:lnTo>
                  <a:lnTo>
                    <a:pt x="0" y="13486"/>
                  </a:lnTo>
                  <a:lnTo>
                    <a:pt x="21600" y="21600"/>
                  </a:lnTo>
                  <a:cubicBezTo>
                    <a:pt x="21600" y="21600"/>
                    <a:pt x="21600" y="0"/>
                    <a:pt x="2160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9" name="Group 10"/>
          <p:cNvGrpSpPr/>
          <p:nvPr/>
        </p:nvGrpSpPr>
        <p:grpSpPr>
          <a:xfrm>
            <a:off x="1377044" y="3399273"/>
            <a:ext cx="3683949" cy="679427"/>
            <a:chOff x="1545760" y="3386950"/>
            <a:chExt cx="3493936" cy="644384"/>
          </a:xfrm>
          <a:solidFill>
            <a:schemeClr val="accent3"/>
          </a:solidFill>
        </p:grpSpPr>
        <p:sp>
          <p:nvSpPr>
            <p:cNvPr id="10" name="Shape 536"/>
            <p:cNvSpPr/>
            <p:nvPr/>
          </p:nvSpPr>
          <p:spPr>
            <a:xfrm>
              <a:off x="4694491" y="3386950"/>
              <a:ext cx="345205"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340"/>
                  </a:lnTo>
                  <a:lnTo>
                    <a:pt x="21600" y="13486"/>
                  </a:lnTo>
                  <a:lnTo>
                    <a:pt x="0" y="21600"/>
                  </a:lnTo>
                  <a:cubicBezTo>
                    <a:pt x="0" y="21600"/>
                    <a:pt x="0" y="0"/>
                    <a:pt x="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1" name="Shape 537"/>
            <p:cNvSpPr/>
            <p:nvPr/>
          </p:nvSpPr>
          <p:spPr>
            <a:xfrm>
              <a:off x="1545760" y="3386950"/>
              <a:ext cx="3151081"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2" name="Group 14"/>
          <p:cNvGrpSpPr/>
          <p:nvPr/>
        </p:nvGrpSpPr>
        <p:grpSpPr>
          <a:xfrm>
            <a:off x="7433026" y="1895382"/>
            <a:ext cx="4048952" cy="906845"/>
            <a:chOff x="6772654" y="2152648"/>
            <a:chExt cx="3840113" cy="860072"/>
          </a:xfrm>
          <a:solidFill>
            <a:schemeClr val="accent2"/>
          </a:solidFill>
        </p:grpSpPr>
        <p:sp>
          <p:nvSpPr>
            <p:cNvPr id="13" name="Shape 539"/>
            <p:cNvSpPr/>
            <p:nvPr/>
          </p:nvSpPr>
          <p:spPr>
            <a:xfrm>
              <a:off x="7289045" y="2152648"/>
              <a:ext cx="3323722" cy="644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4" name="Shape 540"/>
            <p:cNvSpPr/>
            <p:nvPr/>
          </p:nvSpPr>
          <p:spPr>
            <a:xfrm>
              <a:off x="6772654" y="2152648"/>
              <a:ext cx="516147"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997"/>
                  </a:lnTo>
                  <a:lnTo>
                    <a:pt x="2792" y="21600"/>
                  </a:lnTo>
                  <a:lnTo>
                    <a:pt x="21600" y="16183"/>
                  </a:lnTo>
                  <a:cubicBezTo>
                    <a:pt x="21600" y="16183"/>
                    <a:pt x="21600" y="0"/>
                    <a:pt x="2160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5" name="Group 18"/>
          <p:cNvGrpSpPr/>
          <p:nvPr/>
        </p:nvGrpSpPr>
        <p:grpSpPr>
          <a:xfrm>
            <a:off x="1377043" y="1895382"/>
            <a:ext cx="4063399" cy="906845"/>
            <a:chOff x="1545760" y="2152648"/>
            <a:chExt cx="3853814" cy="860072"/>
          </a:xfrm>
          <a:solidFill>
            <a:schemeClr val="accent1"/>
          </a:solidFill>
        </p:grpSpPr>
        <p:sp>
          <p:nvSpPr>
            <p:cNvPr id="16" name="Shape 542"/>
            <p:cNvSpPr/>
            <p:nvPr/>
          </p:nvSpPr>
          <p:spPr>
            <a:xfrm>
              <a:off x="1545760" y="2152648"/>
              <a:ext cx="3344236" cy="644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7" name="Shape 543"/>
            <p:cNvSpPr/>
            <p:nvPr/>
          </p:nvSpPr>
          <p:spPr>
            <a:xfrm>
              <a:off x="4883415" y="2152648"/>
              <a:ext cx="516159" cy="8600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9997"/>
                  </a:lnTo>
                  <a:lnTo>
                    <a:pt x="18808" y="21600"/>
                  </a:lnTo>
                  <a:lnTo>
                    <a:pt x="0" y="16183"/>
                  </a:lnTo>
                  <a:cubicBezTo>
                    <a:pt x="0" y="16183"/>
                    <a:pt x="0" y="0"/>
                    <a:pt x="0" y="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8" name="Group 21"/>
          <p:cNvGrpSpPr/>
          <p:nvPr/>
        </p:nvGrpSpPr>
        <p:grpSpPr>
          <a:xfrm>
            <a:off x="7419747" y="4735277"/>
            <a:ext cx="4080297" cy="906845"/>
            <a:chOff x="6760059" y="4457519"/>
            <a:chExt cx="3869841" cy="860072"/>
          </a:xfrm>
          <a:solidFill>
            <a:schemeClr val="accent6"/>
          </a:solidFill>
        </p:grpSpPr>
        <p:sp>
          <p:nvSpPr>
            <p:cNvPr id="19" name="Shape 545"/>
            <p:cNvSpPr/>
            <p:nvPr/>
          </p:nvSpPr>
          <p:spPr>
            <a:xfrm>
              <a:off x="7276450" y="4671632"/>
              <a:ext cx="3353450" cy="6443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0" name="Shape 546"/>
            <p:cNvSpPr/>
            <p:nvPr/>
          </p:nvSpPr>
          <p:spPr>
            <a:xfrm>
              <a:off x="6760059" y="4457519"/>
              <a:ext cx="516158"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603"/>
                  </a:lnTo>
                  <a:lnTo>
                    <a:pt x="2791" y="0"/>
                  </a:lnTo>
                  <a:lnTo>
                    <a:pt x="21600" y="5417"/>
                  </a:lnTo>
                  <a:cubicBezTo>
                    <a:pt x="21600" y="5417"/>
                    <a:pt x="21600" y="21600"/>
                    <a:pt x="21600" y="2160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21" name="Group 24"/>
          <p:cNvGrpSpPr/>
          <p:nvPr/>
        </p:nvGrpSpPr>
        <p:grpSpPr>
          <a:xfrm>
            <a:off x="1377044" y="4735277"/>
            <a:ext cx="4063392" cy="906845"/>
            <a:chOff x="1545760" y="4457519"/>
            <a:chExt cx="3853808" cy="860072"/>
          </a:xfrm>
          <a:solidFill>
            <a:schemeClr val="accent5"/>
          </a:solidFill>
        </p:grpSpPr>
        <p:sp>
          <p:nvSpPr>
            <p:cNvPr id="22" name="Shape 548"/>
            <p:cNvSpPr/>
            <p:nvPr/>
          </p:nvSpPr>
          <p:spPr>
            <a:xfrm>
              <a:off x="1545760" y="4671632"/>
              <a:ext cx="3336278" cy="6443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cubicBezTo>
                    <a:pt x="21600" y="21600"/>
                    <a:pt x="0" y="21600"/>
                    <a:pt x="0" y="2160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3" name="Shape 549"/>
            <p:cNvSpPr/>
            <p:nvPr/>
          </p:nvSpPr>
          <p:spPr>
            <a:xfrm>
              <a:off x="4883415" y="4457519"/>
              <a:ext cx="516153" cy="8600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03"/>
                  </a:lnTo>
                  <a:lnTo>
                    <a:pt x="18808" y="0"/>
                  </a:lnTo>
                  <a:lnTo>
                    <a:pt x="0" y="5417"/>
                  </a:lnTo>
                  <a:cubicBezTo>
                    <a:pt x="0" y="5417"/>
                    <a:pt x="0" y="21600"/>
                    <a:pt x="0" y="21600"/>
                  </a:cubicBezTo>
                  <a:close/>
                </a:path>
              </a:pathLst>
            </a:custGeom>
            <a:grp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24" name="Shape 558"/>
          <p:cNvSpPr/>
          <p:nvPr/>
        </p:nvSpPr>
        <p:spPr>
          <a:xfrm>
            <a:off x="1377861" y="2140882"/>
            <a:ext cx="207953" cy="197046"/>
          </a:xfrm>
          <a:prstGeom prst="rect">
            <a:avLst/>
          </a:prstGeom>
          <a:solidFill>
            <a:schemeClr val="bg1"/>
          </a:solid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5" name="Shape 562"/>
          <p:cNvSpPr/>
          <p:nvPr/>
        </p:nvSpPr>
        <p:spPr>
          <a:xfrm>
            <a:off x="1377861" y="3646759"/>
            <a:ext cx="207953" cy="197046"/>
          </a:xfrm>
          <a:prstGeom prst="rect">
            <a:avLst/>
          </a:prstGeom>
          <a:solidFill>
            <a:schemeClr val="bg1"/>
          </a:solid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6" name="Shape 566"/>
          <p:cNvSpPr/>
          <p:nvPr/>
        </p:nvSpPr>
        <p:spPr>
          <a:xfrm>
            <a:off x="1377861" y="5221795"/>
            <a:ext cx="207953" cy="197046"/>
          </a:xfrm>
          <a:prstGeom prst="rect">
            <a:avLst/>
          </a:prstGeom>
          <a:solidFill>
            <a:schemeClr val="bg1"/>
          </a:solid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7" name="Shape 568"/>
          <p:cNvSpPr/>
          <p:nvPr/>
        </p:nvSpPr>
        <p:spPr>
          <a:xfrm>
            <a:off x="11277989" y="2140882"/>
            <a:ext cx="207953" cy="197046"/>
          </a:xfrm>
          <a:prstGeom prst="rect">
            <a:avLst/>
          </a:prstGeom>
          <a:solidFill>
            <a:schemeClr val="bg1"/>
          </a:solid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8" name="Shape 572"/>
          <p:cNvSpPr/>
          <p:nvPr/>
        </p:nvSpPr>
        <p:spPr>
          <a:xfrm>
            <a:off x="11277989" y="3646759"/>
            <a:ext cx="207953" cy="197046"/>
          </a:xfrm>
          <a:prstGeom prst="rect">
            <a:avLst/>
          </a:prstGeom>
          <a:solidFill>
            <a:schemeClr val="bg1"/>
          </a:solid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9" name="Shape 576"/>
          <p:cNvSpPr/>
          <p:nvPr/>
        </p:nvSpPr>
        <p:spPr>
          <a:xfrm>
            <a:off x="11277989" y="5221795"/>
            <a:ext cx="207953" cy="197046"/>
          </a:xfrm>
          <a:prstGeom prst="rect">
            <a:avLst/>
          </a:prstGeom>
          <a:solidFill>
            <a:schemeClr val="bg1"/>
          </a:solidFill>
          <a:ln w="12700" cap="flat">
            <a:noFill/>
            <a:miter lim="400000"/>
          </a:ln>
          <a:effectLst/>
        </p:spPr>
        <p:txBody>
          <a:bodyPr wrap="square" lIns="53563" tIns="53563" rIns="53563" bIns="53563" numCol="1" anchor="ctr">
            <a:noAutofit/>
          </a:bodyPr>
          <a:lstStyle/>
          <a:p>
            <a:pPr>
              <a:lnSpc>
                <a:spcPct val="120000"/>
              </a:lnSpc>
              <a:spcBef>
                <a:spcPts val="4745"/>
              </a:spcBef>
              <a:defRPr sz="2500">
                <a:latin typeface="Aller Light"/>
                <a:ea typeface="Aller Light"/>
                <a:cs typeface="Aller Light"/>
                <a:sym typeface="Aller Light"/>
              </a:defRPr>
            </a:pPr>
            <a:endParaRPr sz="3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2" name="Text Placeholder 12"/>
          <p:cNvSpPr txBox="1"/>
          <p:nvPr/>
        </p:nvSpPr>
        <p:spPr>
          <a:xfrm>
            <a:off x="1856249" y="2086795"/>
            <a:ext cx="2754309" cy="403726"/>
          </a:xfrm>
          <a:prstGeom prst="rect">
            <a:avLst/>
          </a:prstGeom>
        </p:spPr>
        <p:txBody>
          <a:bodyPr lIns="0" rIns="0">
            <a:normAutofit/>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1400" b="1"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p>
        </p:txBody>
      </p:sp>
      <p:sp>
        <p:nvSpPr>
          <p:cNvPr id="34" name="Text Placeholder 12"/>
          <p:cNvSpPr txBox="1"/>
          <p:nvPr/>
        </p:nvSpPr>
        <p:spPr>
          <a:xfrm>
            <a:off x="1856249" y="3587409"/>
            <a:ext cx="2754309" cy="403726"/>
          </a:xfrm>
          <a:prstGeom prst="rect">
            <a:avLst/>
          </a:prstGeom>
        </p:spPr>
        <p:txBody>
          <a:bodyPr lIns="0" rIns="0">
            <a:normAutofit/>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1400" b="1"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p>
        </p:txBody>
      </p:sp>
      <p:sp>
        <p:nvSpPr>
          <p:cNvPr id="35" name="Text Placeholder 12"/>
          <p:cNvSpPr txBox="1"/>
          <p:nvPr/>
        </p:nvSpPr>
        <p:spPr>
          <a:xfrm>
            <a:off x="1856247" y="5148574"/>
            <a:ext cx="2754309" cy="403726"/>
          </a:xfrm>
          <a:prstGeom prst="rect">
            <a:avLst/>
          </a:prstGeom>
        </p:spPr>
        <p:txBody>
          <a:bodyPr lIns="0" rIns="0">
            <a:normAutofit/>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1400" b="1"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p>
        </p:txBody>
      </p:sp>
      <p:sp>
        <p:nvSpPr>
          <p:cNvPr id="36" name="Text Placeholder 12"/>
          <p:cNvSpPr txBox="1"/>
          <p:nvPr/>
        </p:nvSpPr>
        <p:spPr>
          <a:xfrm>
            <a:off x="8249413" y="2086795"/>
            <a:ext cx="2754309" cy="403726"/>
          </a:xfrm>
          <a:prstGeom prst="rect">
            <a:avLst/>
          </a:prstGeom>
        </p:spPr>
        <p:txBody>
          <a:bodyPr lIns="0" rIns="0">
            <a:normAutofit/>
          </a:bodyPr>
          <a:lstStyle>
            <a:lvl1pPr marL="0" indent="0" algn="r"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endParaRPr lang="en-GB" altLang="zh-CN"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7" name="Text Placeholder 12"/>
          <p:cNvSpPr txBox="1"/>
          <p:nvPr/>
        </p:nvSpPr>
        <p:spPr>
          <a:xfrm>
            <a:off x="8249413" y="3587409"/>
            <a:ext cx="2754309" cy="403726"/>
          </a:xfrm>
          <a:prstGeom prst="rect">
            <a:avLst/>
          </a:prstGeom>
        </p:spPr>
        <p:txBody>
          <a:bodyPr lIns="0" rIns="0">
            <a:normAutofit/>
          </a:bodyPr>
          <a:lstStyle>
            <a:lvl1pPr marL="0" indent="0" algn="r"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endParaRPr lang="en-GB" altLang="zh-CN"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8" name="Text Placeholder 12"/>
          <p:cNvSpPr txBox="1"/>
          <p:nvPr/>
        </p:nvSpPr>
        <p:spPr>
          <a:xfrm>
            <a:off x="8249413" y="5148574"/>
            <a:ext cx="2754309" cy="403726"/>
          </a:xfrm>
          <a:prstGeom prst="rect">
            <a:avLst/>
          </a:prstGeom>
        </p:spPr>
        <p:txBody>
          <a:bodyPr lIns="0" rIns="0">
            <a:normAutofit/>
          </a:bodyPr>
          <a:lstStyle>
            <a:lvl1pPr marL="0" indent="0" algn="r"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endParaRPr lang="en-GB" altLang="zh-CN"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9" name="Text Placeholder 12"/>
          <p:cNvSpPr txBox="1"/>
          <p:nvPr/>
        </p:nvSpPr>
        <p:spPr>
          <a:xfrm>
            <a:off x="1378094" y="2655704"/>
            <a:ext cx="2496318" cy="528041"/>
          </a:xfrm>
          <a:prstGeom prst="rect">
            <a:avLst/>
          </a:prstGeom>
        </p:spPr>
        <p:txBody>
          <a:bodyPr lIns="0" rIns="0" anchor="ctr">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哥伦比亚将每年的7月4日定为儿童节。在这个节日里，全国的学校都要举行各种生动活泼的庆祝活动</a:t>
            </a:r>
          </a:p>
        </p:txBody>
      </p:sp>
      <p:sp>
        <p:nvSpPr>
          <p:cNvPr id="40" name="Text Placeholder 12"/>
          <p:cNvSpPr txBox="1"/>
          <p:nvPr/>
        </p:nvSpPr>
        <p:spPr>
          <a:xfrm>
            <a:off x="1378093" y="4163851"/>
            <a:ext cx="2496318" cy="528041"/>
          </a:xfrm>
          <a:prstGeom prst="rect">
            <a:avLst/>
          </a:prstGeom>
        </p:spPr>
        <p:txBody>
          <a:bodyPr lIns="0" rIns="0" anchor="ctr">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哥伦比亚将每年的7月4日定为儿童节。在这个节日里，全国的学校都要举行各种生动活泼的庆祝活动</a:t>
            </a:r>
          </a:p>
        </p:txBody>
      </p:sp>
      <p:sp>
        <p:nvSpPr>
          <p:cNvPr id="41" name="Text Placeholder 12"/>
          <p:cNvSpPr txBox="1"/>
          <p:nvPr/>
        </p:nvSpPr>
        <p:spPr>
          <a:xfrm>
            <a:off x="1378093" y="5763080"/>
            <a:ext cx="2496318" cy="528041"/>
          </a:xfrm>
          <a:prstGeom prst="rect">
            <a:avLst/>
          </a:prstGeom>
        </p:spPr>
        <p:txBody>
          <a:bodyPr lIns="0" rIns="0" anchor="ctr">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哥伦比亚将每年的7月4日定为儿童节。在这个节日里，全国的学校都要举行各种生动活泼的庆祝活动</a:t>
            </a:r>
          </a:p>
        </p:txBody>
      </p:sp>
      <p:sp>
        <p:nvSpPr>
          <p:cNvPr id="42" name="Text Placeholder 12"/>
          <p:cNvSpPr txBox="1"/>
          <p:nvPr/>
        </p:nvSpPr>
        <p:spPr>
          <a:xfrm>
            <a:off x="9114786" y="2663466"/>
            <a:ext cx="2365218" cy="520753"/>
          </a:xfrm>
          <a:prstGeom prst="rect">
            <a:avLst/>
          </a:prstGeom>
        </p:spPr>
        <p:txBody>
          <a:bodyPr lIns="0" rIns="0" anchor="ctr">
            <a:noAutofit/>
          </a:bodyPr>
          <a:lstStyle>
            <a:lvl1pPr marL="0" indent="0" algn="r"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哥伦比亚将每年的7月4日定为儿童节。在这个节日里，全国的学校都要举行各种生动活泼的庆祝活动</a:t>
            </a:r>
          </a:p>
        </p:txBody>
      </p:sp>
      <p:sp>
        <p:nvSpPr>
          <p:cNvPr id="43" name="Text Placeholder 12"/>
          <p:cNvSpPr txBox="1"/>
          <p:nvPr/>
        </p:nvSpPr>
        <p:spPr>
          <a:xfrm>
            <a:off x="9114784" y="4171614"/>
            <a:ext cx="2365218" cy="520753"/>
          </a:xfrm>
          <a:prstGeom prst="rect">
            <a:avLst/>
          </a:prstGeom>
        </p:spPr>
        <p:txBody>
          <a:bodyPr lIns="0" rIns="0" anchor="ctr">
            <a:noAutofit/>
          </a:bodyPr>
          <a:lstStyle>
            <a:lvl1pPr marL="0" indent="0" algn="r"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哥伦比亚将每年的7月4日定为儿童节。在这个节日里，全国的学校都要举行各种生动活泼的庆祝活动</a:t>
            </a:r>
          </a:p>
        </p:txBody>
      </p:sp>
      <p:sp>
        <p:nvSpPr>
          <p:cNvPr id="44" name="Text Placeholder 12"/>
          <p:cNvSpPr txBox="1"/>
          <p:nvPr/>
        </p:nvSpPr>
        <p:spPr>
          <a:xfrm>
            <a:off x="9114784" y="5770843"/>
            <a:ext cx="2365218" cy="520753"/>
          </a:xfrm>
          <a:prstGeom prst="rect">
            <a:avLst/>
          </a:prstGeom>
        </p:spPr>
        <p:txBody>
          <a:bodyPr lIns="0" rIns="0" anchor="ctr">
            <a:noAutofit/>
          </a:bodyPr>
          <a:lstStyle>
            <a:lvl1pPr marL="0" indent="0" algn="r"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anose="02000000000000000000"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哥伦比亚将每年的7月4日定为儿童节。在这个节日里，全国的学校都要举行各种生动活泼的庆祝活动</a:t>
            </a:r>
          </a:p>
        </p:txBody>
      </p:sp>
      <p:sp>
        <p:nvSpPr>
          <p:cNvPr id="45"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750"/>
                                        <p:tgtEl>
                                          <p:spTgt spid="4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fade">
                                      <p:cBhvr>
                                        <p:cTn id="15" dur="500"/>
                                        <p:tgtEl>
                                          <p:spTgt spid="3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fade">
                                      <p:cBhvr>
                                        <p:cTn id="22" dur="500"/>
                                        <p:tgtEl>
                                          <p:spTgt spid="39">
                                            <p:txEl>
                                              <p:pRg st="0" end="0"/>
                                            </p:txEl>
                                          </p:spTgt>
                                        </p:tgtEl>
                                      </p:cBhvr>
                                    </p:animEffect>
                                  </p:childTnLst>
                                </p:cTn>
                              </p:par>
                            </p:childTnLst>
                          </p:cTn>
                        </p:par>
                        <p:par>
                          <p:cTn id="23" fill="hold">
                            <p:stCondLst>
                              <p:cond delay="2500"/>
                            </p:stCondLst>
                            <p:childTnLst>
                              <p:par>
                                <p:cTn id="24" presetID="2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animEffect transition="in" filter="fade">
                                      <p:cBhvr>
                                        <p:cTn id="37" dur="500"/>
                                        <p:tgtEl>
                                          <p:spTgt spid="40">
                                            <p:txEl>
                                              <p:pRg st="0" end="0"/>
                                            </p:txEl>
                                          </p:spTgt>
                                        </p:tgtEl>
                                      </p:cBhvr>
                                    </p:animEffect>
                                  </p:childTnLst>
                                </p:cTn>
                              </p:par>
                            </p:childTnLst>
                          </p:cTn>
                        </p:par>
                        <p:par>
                          <p:cTn id="38" fill="hold">
                            <p:stCondLst>
                              <p:cond delay="4000"/>
                            </p:stCondLst>
                            <p:childTnLst>
                              <p:par>
                                <p:cTn id="39" presetID="22" presetClass="entr" presetSubtype="2"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right)">
                                      <p:cBhvr>
                                        <p:cTn id="41" dur="500"/>
                                        <p:tgtEl>
                                          <p:spTgt spid="21"/>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fade">
                                      <p:cBhvr>
                                        <p:cTn id="45" dur="500"/>
                                        <p:tgtEl>
                                          <p:spTgt spid="35">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41">
                                            <p:txEl>
                                              <p:pRg st="0" end="0"/>
                                            </p:txEl>
                                          </p:spTgt>
                                        </p:tgtEl>
                                        <p:attrNameLst>
                                          <p:attrName>style.visibility</p:attrName>
                                        </p:attrNameLst>
                                      </p:cBhvr>
                                      <p:to>
                                        <p:strVal val="visible"/>
                                      </p:to>
                                    </p:set>
                                    <p:animEffect transition="in" filter="fade">
                                      <p:cBhvr>
                                        <p:cTn id="52" dur="500"/>
                                        <p:tgtEl>
                                          <p:spTgt spid="41">
                                            <p:txEl>
                                              <p:pRg st="0" end="0"/>
                                            </p:txEl>
                                          </p:spTgt>
                                        </p:tgtEl>
                                      </p:cBhvr>
                                    </p:animEffect>
                                  </p:childTnLst>
                                </p:cTn>
                              </p:par>
                            </p:childTnLst>
                          </p:cTn>
                        </p:par>
                        <p:par>
                          <p:cTn id="53" fill="hold">
                            <p:stCondLst>
                              <p:cond delay="5500"/>
                            </p:stCondLst>
                            <p:childTnLst>
                              <p:par>
                                <p:cTn id="54" presetID="22" presetClass="entr" presetSubtype="8"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fade">
                                      <p:cBhvr>
                                        <p:cTn id="60" dur="500"/>
                                        <p:tgtEl>
                                          <p:spTgt spid="36">
                                            <p:txEl>
                                              <p:pRg st="0" end="0"/>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par>
                          <p:cTn id="64" fill="hold">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42">
                                            <p:txEl>
                                              <p:pRg st="0" end="0"/>
                                            </p:txEl>
                                          </p:spTgt>
                                        </p:tgtEl>
                                        <p:attrNameLst>
                                          <p:attrName>style.visibility</p:attrName>
                                        </p:attrNameLst>
                                      </p:cBhvr>
                                      <p:to>
                                        <p:strVal val="visible"/>
                                      </p:to>
                                    </p:set>
                                    <p:animEffect transition="in" filter="fade">
                                      <p:cBhvr>
                                        <p:cTn id="67" dur="500"/>
                                        <p:tgtEl>
                                          <p:spTgt spid="42">
                                            <p:txEl>
                                              <p:pRg st="0" end="0"/>
                                            </p:txEl>
                                          </p:spTgt>
                                        </p:tgtEl>
                                      </p:cBhvr>
                                    </p:animEffect>
                                  </p:childTnLst>
                                </p:cTn>
                              </p:par>
                            </p:childTnLst>
                          </p:cTn>
                        </p:par>
                        <p:par>
                          <p:cTn id="68" fill="hold">
                            <p:stCondLst>
                              <p:cond delay="7000"/>
                            </p:stCondLst>
                            <p:childTnLst>
                              <p:par>
                                <p:cTn id="69" presetID="22" presetClass="entr" presetSubtype="8"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37">
                                            <p:txEl>
                                              <p:pRg st="0" end="0"/>
                                            </p:txEl>
                                          </p:spTgt>
                                        </p:tgtEl>
                                        <p:attrNameLst>
                                          <p:attrName>style.visibility</p:attrName>
                                        </p:attrNameLst>
                                      </p:cBhvr>
                                      <p:to>
                                        <p:strVal val="visible"/>
                                      </p:to>
                                    </p:set>
                                    <p:animEffect transition="in" filter="fade">
                                      <p:cBhvr>
                                        <p:cTn id="75" dur="500"/>
                                        <p:tgtEl>
                                          <p:spTgt spid="37">
                                            <p:txEl>
                                              <p:pRg st="0" end="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par>
                          <p:cTn id="79" fill="hold">
                            <p:stCondLst>
                              <p:cond delay="8000"/>
                            </p:stCondLst>
                            <p:childTnLst>
                              <p:par>
                                <p:cTn id="80" presetID="10" presetClass="entr" presetSubtype="0" fill="hold" grpId="0" nodeType="afterEffect">
                                  <p:stCondLst>
                                    <p:cond delay="0"/>
                                  </p:stCondLst>
                                  <p:childTnLst>
                                    <p:set>
                                      <p:cBhvr>
                                        <p:cTn id="81" dur="1" fill="hold">
                                          <p:stCondLst>
                                            <p:cond delay="0"/>
                                          </p:stCondLst>
                                        </p:cTn>
                                        <p:tgtEl>
                                          <p:spTgt spid="43">
                                            <p:txEl>
                                              <p:pRg st="0" end="0"/>
                                            </p:txEl>
                                          </p:spTgt>
                                        </p:tgtEl>
                                        <p:attrNameLst>
                                          <p:attrName>style.visibility</p:attrName>
                                        </p:attrNameLst>
                                      </p:cBhvr>
                                      <p:to>
                                        <p:strVal val="visible"/>
                                      </p:to>
                                    </p:set>
                                    <p:animEffect transition="in" filter="fade">
                                      <p:cBhvr>
                                        <p:cTn id="82" dur="500"/>
                                        <p:tgtEl>
                                          <p:spTgt spid="43">
                                            <p:txEl>
                                              <p:pRg st="0" end="0"/>
                                            </p:txEl>
                                          </p:spTgt>
                                        </p:tgtEl>
                                      </p:cBhvr>
                                    </p:animEffect>
                                  </p:childTnLst>
                                </p:cTn>
                              </p:par>
                            </p:childTnLst>
                          </p:cTn>
                        </p:par>
                        <p:par>
                          <p:cTn id="83" fill="hold">
                            <p:stCondLst>
                              <p:cond delay="8500"/>
                            </p:stCondLst>
                            <p:childTnLst>
                              <p:par>
                                <p:cTn id="84" presetID="22" presetClass="entr" presetSubtype="8" fill="hold" nodeType="after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wipe(left)">
                                      <p:cBhvr>
                                        <p:cTn id="86" dur="500"/>
                                        <p:tgtEl>
                                          <p:spTgt spid="18"/>
                                        </p:tgtEl>
                                      </p:cBhvr>
                                    </p:animEffect>
                                  </p:childTnLst>
                                </p:cTn>
                              </p:par>
                            </p:childTnLst>
                          </p:cTn>
                        </p:par>
                        <p:par>
                          <p:cTn id="87" fill="hold">
                            <p:stCondLst>
                              <p:cond delay="9000"/>
                            </p:stCondLst>
                            <p:childTnLst>
                              <p:par>
                                <p:cTn id="88" presetID="10" presetClass="entr" presetSubtype="0" fill="hold" grpId="0" nodeType="afterEffect">
                                  <p:stCondLst>
                                    <p:cond delay="0"/>
                                  </p:stCondLst>
                                  <p:childTnLst>
                                    <p:set>
                                      <p:cBhvr>
                                        <p:cTn id="89" dur="1" fill="hold">
                                          <p:stCondLst>
                                            <p:cond delay="0"/>
                                          </p:stCondLst>
                                        </p:cTn>
                                        <p:tgtEl>
                                          <p:spTgt spid="38">
                                            <p:txEl>
                                              <p:pRg st="0" end="0"/>
                                            </p:txEl>
                                          </p:spTgt>
                                        </p:tgtEl>
                                        <p:attrNameLst>
                                          <p:attrName>style.visibility</p:attrName>
                                        </p:attrNameLst>
                                      </p:cBhvr>
                                      <p:to>
                                        <p:strVal val="visible"/>
                                      </p:to>
                                    </p:set>
                                    <p:animEffect transition="in" filter="fade">
                                      <p:cBhvr>
                                        <p:cTn id="90" dur="500"/>
                                        <p:tgtEl>
                                          <p:spTgt spid="38">
                                            <p:txEl>
                                              <p:pRg st="0" end="0"/>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childTnLst>
                          </p:cTn>
                        </p:par>
                        <p:par>
                          <p:cTn id="94" fill="hold">
                            <p:stCondLst>
                              <p:cond delay="9500"/>
                            </p:stCondLst>
                            <p:childTnLst>
                              <p:par>
                                <p:cTn id="95" presetID="10" presetClass="entr" presetSubtype="0" fill="hold" grpId="0" nodeType="afterEffect">
                                  <p:stCondLst>
                                    <p:cond delay="0"/>
                                  </p:stCondLst>
                                  <p:childTnLst>
                                    <p:set>
                                      <p:cBhvr>
                                        <p:cTn id="96" dur="1" fill="hold">
                                          <p:stCondLst>
                                            <p:cond delay="0"/>
                                          </p:stCondLst>
                                        </p:cTn>
                                        <p:tgtEl>
                                          <p:spTgt spid="44">
                                            <p:txEl>
                                              <p:pRg st="0" end="0"/>
                                            </p:txEl>
                                          </p:spTgt>
                                        </p:tgtEl>
                                        <p:attrNameLst>
                                          <p:attrName>style.visibility</p:attrName>
                                        </p:attrNameLst>
                                      </p:cBhvr>
                                      <p:to>
                                        <p:strVal val="visible"/>
                                      </p:to>
                                    </p:set>
                                    <p:animEffect transition="in" filter="fade">
                                      <p:cBhvr>
                                        <p:cTn id="9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6" grpId="0" bldLvl="0" animBg="1"/>
      <p:bldP spid="27" grpId="0" bldLvl="0" animBg="1"/>
      <p:bldP spid="28" grpId="0" bldLvl="0" animBg="1"/>
      <p:bldP spid="29" grpId="0" bldLvl="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 y="1027599"/>
            <a:ext cx="12858750" cy="4881339"/>
          </a:xfrm>
          <a:prstGeom prst="rect">
            <a:avLst/>
          </a:prstGeom>
        </p:spPr>
      </p:pic>
      <p:grpSp>
        <p:nvGrpSpPr>
          <p:cNvPr id="3" name="0cd73c33-8e26-4498-905c-7ced81e529a5"/>
          <p:cNvGrpSpPr>
            <a:grpSpLocks noChangeAspect="1"/>
          </p:cNvGrpSpPr>
          <p:nvPr/>
        </p:nvGrpSpPr>
        <p:grpSpPr>
          <a:xfrm>
            <a:off x="1679163" y="2603768"/>
            <a:ext cx="9500513" cy="3169836"/>
            <a:chOff x="1552108" y="1997442"/>
            <a:chExt cx="9008388" cy="3005639"/>
          </a:xfrm>
        </p:grpSpPr>
        <p:sp>
          <p:nvSpPr>
            <p:cNvPr id="4" name="Partial Circle 3"/>
            <p:cNvSpPr/>
            <p:nvPr/>
          </p:nvSpPr>
          <p:spPr>
            <a:xfrm>
              <a:off x="4455465" y="1997442"/>
              <a:ext cx="3065544" cy="2892489"/>
            </a:xfrm>
            <a:prstGeom prst="pie">
              <a:avLst>
                <a:gd name="adj1" fmla="val 10800000"/>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 name="Teardrop 4"/>
            <p:cNvSpPr/>
            <p:nvPr/>
          </p:nvSpPr>
          <p:spPr>
            <a:xfrm rot="16200000" flipH="1">
              <a:off x="6089422" y="2009337"/>
              <a:ext cx="1435100" cy="142807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 name="Partial Circle 5"/>
            <p:cNvSpPr/>
            <p:nvPr/>
          </p:nvSpPr>
          <p:spPr>
            <a:xfrm flipH="1" flipV="1">
              <a:off x="4555975" y="2110592"/>
              <a:ext cx="3065544" cy="2892489"/>
            </a:xfrm>
            <a:prstGeom prst="pie">
              <a:avLst>
                <a:gd name="adj1" fmla="val 10800000"/>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 name="Teardrop 6"/>
            <p:cNvSpPr/>
            <p:nvPr/>
          </p:nvSpPr>
          <p:spPr>
            <a:xfrm rot="16200000" flipV="1">
              <a:off x="4552460" y="3563117"/>
              <a:ext cx="1435100" cy="142807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8" name="Group 9"/>
            <p:cNvGrpSpPr/>
            <p:nvPr/>
          </p:nvGrpSpPr>
          <p:grpSpPr>
            <a:xfrm>
              <a:off x="8086415" y="3876866"/>
              <a:ext cx="2474081" cy="866137"/>
              <a:chOff x="8086415" y="3876866"/>
              <a:chExt cx="2474081" cy="866137"/>
            </a:xfrm>
          </p:grpSpPr>
          <p:sp>
            <p:nvSpPr>
              <p:cNvPr id="22" name="TextBox 33"/>
              <p:cNvSpPr txBox="1"/>
              <p:nvPr/>
            </p:nvSpPr>
            <p:spPr bwMode="auto">
              <a:xfrm>
                <a:off x="8086415" y="3876866"/>
                <a:ext cx="1258976" cy="309958"/>
              </a:xfrm>
              <a:prstGeom prst="rect">
                <a:avLst/>
              </a:prstGeom>
              <a:noFill/>
            </p:spPr>
            <p:txBody>
              <a:bodyPr wrap="none" lIns="126556" tIns="65809" rIns="126556" bIns="65809">
                <a:normAutofit fontScale="77500" lnSpcReduction="20000"/>
              </a:bodyPr>
              <a:lstStyle/>
              <a:p>
                <a:pPr algn="l" latinLnBrk="0"/>
                <a:r>
                  <a:rPr lang="zh-CN" altLang="en-US" sz="197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sp>
            <p:nvSpPr>
              <p:cNvPr id="23" name="TextBox 34"/>
              <p:cNvSpPr txBox="1"/>
              <p:nvPr/>
            </p:nvSpPr>
            <p:spPr bwMode="auto">
              <a:xfrm>
                <a:off x="8086415" y="4186824"/>
                <a:ext cx="2474081" cy="556179"/>
              </a:xfrm>
              <a:prstGeom prst="rect">
                <a:avLst/>
              </a:prstGeom>
              <a:noFill/>
            </p:spPr>
            <p:txBody>
              <a:bodyPr wrap="square" lIns="126556" tIns="65809" rIns="126556" bIns="65809">
                <a:normAutofit fontScale="70000" lnSpcReduction="20000"/>
              </a:bodyPr>
              <a:lstStyle/>
              <a:p>
                <a:pPr algn="l" latinLnBrk="0">
                  <a:lnSpc>
                    <a:spcPct val="120000"/>
                  </a:lnSpc>
                </a:pPr>
                <a:r>
                  <a:rPr lang="zh-CN" altLang="en-US" sz="1405">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儿童们还常常戴上各式各样的假面具，扮成小丑的样子在街头玩耍，十分开心。</a:t>
                </a:r>
              </a:p>
            </p:txBody>
          </p:sp>
        </p:grpSp>
        <p:grpSp>
          <p:nvGrpSpPr>
            <p:cNvPr id="9" name="Group 8"/>
            <p:cNvGrpSpPr/>
            <p:nvPr/>
          </p:nvGrpSpPr>
          <p:grpSpPr>
            <a:xfrm>
              <a:off x="8086415" y="2348880"/>
              <a:ext cx="2474081" cy="866137"/>
              <a:chOff x="8086415" y="2348880"/>
              <a:chExt cx="2474081" cy="866137"/>
            </a:xfrm>
          </p:grpSpPr>
          <p:sp>
            <p:nvSpPr>
              <p:cNvPr id="20" name="TextBox 35"/>
              <p:cNvSpPr txBox="1"/>
              <p:nvPr/>
            </p:nvSpPr>
            <p:spPr bwMode="auto">
              <a:xfrm>
                <a:off x="8086415" y="2348880"/>
                <a:ext cx="1258976" cy="309958"/>
              </a:xfrm>
              <a:prstGeom prst="rect">
                <a:avLst/>
              </a:prstGeom>
              <a:noFill/>
            </p:spPr>
            <p:txBody>
              <a:bodyPr wrap="none" lIns="126556" tIns="65809" rIns="126556" bIns="65809">
                <a:normAutofit fontScale="77500" lnSpcReduction="20000"/>
              </a:bodyPr>
              <a:lstStyle/>
              <a:p>
                <a:pPr algn="l" latinLnBrk="0"/>
                <a:r>
                  <a:rPr lang="zh-CN" altLang="en-US" sz="197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sp>
            <p:nvSpPr>
              <p:cNvPr id="21" name="TextBox 36"/>
              <p:cNvSpPr txBox="1"/>
              <p:nvPr/>
            </p:nvSpPr>
            <p:spPr bwMode="auto">
              <a:xfrm>
                <a:off x="8086415" y="2658838"/>
                <a:ext cx="2474081" cy="556179"/>
              </a:xfrm>
              <a:prstGeom prst="rect">
                <a:avLst/>
              </a:prstGeom>
              <a:noFill/>
            </p:spPr>
            <p:txBody>
              <a:bodyPr wrap="square" lIns="126556" tIns="65809" rIns="126556" bIns="65809">
                <a:normAutofit fontScale="70000" lnSpcReduction="20000"/>
              </a:bodyPr>
              <a:lstStyle/>
              <a:p>
                <a:pPr algn="l" latinLnBrk="0">
                  <a:lnSpc>
                    <a:spcPct val="120000"/>
                  </a:lnSpc>
                </a:pPr>
                <a:r>
                  <a:rPr lang="zh-CN" altLang="en-US" sz="1405">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儿童们还常常戴上各式各样的假面具，扮成小丑的样子在街头玩耍，十分开心。</a:t>
                </a:r>
              </a:p>
            </p:txBody>
          </p:sp>
        </p:grpSp>
        <p:grpSp>
          <p:nvGrpSpPr>
            <p:cNvPr id="10" name="Group 7"/>
            <p:cNvGrpSpPr/>
            <p:nvPr/>
          </p:nvGrpSpPr>
          <p:grpSpPr>
            <a:xfrm>
              <a:off x="1552108" y="3876866"/>
              <a:ext cx="2474081" cy="866137"/>
              <a:chOff x="1552108" y="3876866"/>
              <a:chExt cx="2474081" cy="866137"/>
            </a:xfrm>
          </p:grpSpPr>
          <p:sp>
            <p:nvSpPr>
              <p:cNvPr id="18" name="TextBox 37"/>
              <p:cNvSpPr txBox="1"/>
              <p:nvPr/>
            </p:nvSpPr>
            <p:spPr bwMode="auto">
              <a:xfrm>
                <a:off x="2767213" y="3876866"/>
                <a:ext cx="1258976" cy="309958"/>
              </a:xfrm>
              <a:prstGeom prst="rect">
                <a:avLst/>
              </a:prstGeom>
              <a:noFill/>
            </p:spPr>
            <p:txBody>
              <a:bodyPr wrap="none" lIns="126556" tIns="65809" rIns="126556" bIns="65809">
                <a:normAutofit fontScale="77500" lnSpcReduction="20000"/>
              </a:bodyPr>
              <a:lstStyle/>
              <a:p>
                <a:pPr algn="r" latinLnBrk="0"/>
                <a:r>
                  <a:rPr lang="zh-CN" altLang="en-US" sz="197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sp>
            <p:nvSpPr>
              <p:cNvPr id="19" name="TextBox 38"/>
              <p:cNvSpPr txBox="1"/>
              <p:nvPr/>
            </p:nvSpPr>
            <p:spPr bwMode="auto">
              <a:xfrm>
                <a:off x="1552108" y="4186824"/>
                <a:ext cx="2474081" cy="556179"/>
              </a:xfrm>
              <a:prstGeom prst="rect">
                <a:avLst/>
              </a:prstGeom>
              <a:noFill/>
            </p:spPr>
            <p:txBody>
              <a:bodyPr wrap="square" lIns="126556" tIns="65809" rIns="126556" bIns="65809">
                <a:normAutofit fontScale="70000" lnSpcReduction="20000"/>
              </a:bodyPr>
              <a:lstStyle/>
              <a:p>
                <a:pPr algn="r" latinLnBrk="0">
                  <a:lnSpc>
                    <a:spcPct val="120000"/>
                  </a:lnSpc>
                </a:pPr>
                <a:r>
                  <a:rPr lang="zh-CN" altLang="en-US" sz="1405">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儿童们还常常戴上各式各样的假面具，扮成小丑的样子在街头玩耍，十分开心。</a:t>
                </a:r>
              </a:p>
            </p:txBody>
          </p:sp>
        </p:grpSp>
        <p:grpSp>
          <p:nvGrpSpPr>
            <p:cNvPr id="11" name="Group 2"/>
            <p:cNvGrpSpPr/>
            <p:nvPr/>
          </p:nvGrpSpPr>
          <p:grpSpPr>
            <a:xfrm>
              <a:off x="1552108" y="2348880"/>
              <a:ext cx="2474081" cy="866137"/>
              <a:chOff x="1552108" y="2348880"/>
              <a:chExt cx="2474081" cy="866137"/>
            </a:xfrm>
          </p:grpSpPr>
          <p:sp>
            <p:nvSpPr>
              <p:cNvPr id="16" name="TextBox 39"/>
              <p:cNvSpPr txBox="1"/>
              <p:nvPr/>
            </p:nvSpPr>
            <p:spPr bwMode="auto">
              <a:xfrm>
                <a:off x="2767213" y="2348880"/>
                <a:ext cx="1258976" cy="309958"/>
              </a:xfrm>
              <a:prstGeom prst="rect">
                <a:avLst/>
              </a:prstGeom>
              <a:noFill/>
            </p:spPr>
            <p:txBody>
              <a:bodyPr wrap="none" lIns="126556" tIns="65809" rIns="126556" bIns="65809">
                <a:normAutofit fontScale="77500" lnSpcReduction="20000"/>
              </a:bodyPr>
              <a:lstStyle/>
              <a:p>
                <a:pPr algn="r" latinLnBrk="0"/>
                <a:r>
                  <a:rPr lang="zh-CN" altLang="en-US" sz="197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标题文本预设</a:t>
                </a:r>
              </a:p>
            </p:txBody>
          </p:sp>
          <p:sp>
            <p:nvSpPr>
              <p:cNvPr id="17" name="TextBox 40"/>
              <p:cNvSpPr txBox="1"/>
              <p:nvPr/>
            </p:nvSpPr>
            <p:spPr bwMode="auto">
              <a:xfrm>
                <a:off x="1552108" y="2658838"/>
                <a:ext cx="2474081" cy="556179"/>
              </a:xfrm>
              <a:prstGeom prst="rect">
                <a:avLst/>
              </a:prstGeom>
              <a:noFill/>
            </p:spPr>
            <p:txBody>
              <a:bodyPr wrap="square" lIns="126556" tIns="65809" rIns="126556" bIns="65809">
                <a:normAutofit fontScale="70000" lnSpcReduction="20000"/>
              </a:bodyPr>
              <a:lstStyle/>
              <a:p>
                <a:pPr algn="r" latinLnBrk="0">
                  <a:lnSpc>
                    <a:spcPct val="120000"/>
                  </a:lnSpc>
                </a:pPr>
                <a:r>
                  <a:rPr lang="zh-CN" altLang="en-US" sz="1405">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儿童们还常常戴上各式各样的假面具，扮成小丑的样子在街头玩耍，十分开心。</a:t>
                </a:r>
              </a:p>
            </p:txBody>
          </p:sp>
        </p:grpSp>
        <p:sp>
          <p:nvSpPr>
            <p:cNvPr id="12" name="Freeform: Shape 43"/>
            <p:cNvSpPr/>
            <p:nvPr/>
          </p:nvSpPr>
          <p:spPr bwMode="auto">
            <a:xfrm>
              <a:off x="6479500" y="3862387"/>
              <a:ext cx="568804" cy="56880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3" name="Freeform: Shape 44"/>
            <p:cNvSpPr/>
            <p:nvPr/>
          </p:nvSpPr>
          <p:spPr bwMode="auto">
            <a:xfrm>
              <a:off x="4998898" y="3862387"/>
              <a:ext cx="568804" cy="56880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4" name="Freeform: Shape 45"/>
            <p:cNvSpPr/>
            <p:nvPr/>
          </p:nvSpPr>
          <p:spPr bwMode="auto">
            <a:xfrm>
              <a:off x="5017616" y="2554646"/>
              <a:ext cx="568804" cy="56880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5" name="Freeform: Shape 46"/>
            <p:cNvSpPr/>
            <p:nvPr/>
          </p:nvSpPr>
          <p:spPr bwMode="auto">
            <a:xfrm>
              <a:off x="6472112" y="2554646"/>
              <a:ext cx="568804" cy="56880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endParaRPr>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24"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17">
                                          <p:stCondLst>
                                            <p:cond delay="0"/>
                                          </p:stCondLst>
                                        </p:cTn>
                                        <p:tgtEl>
                                          <p:spTgt spid="25"/>
                                        </p:tgtEl>
                                      </p:cBhvr>
                                    </p:animEffect>
                                    <p:anim calcmode="lin" valueType="num">
                                      <p:cBhvr>
                                        <p:cTn id="8" dur="683"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25"/>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6"/>
                                          </p:stCondLst>
                                        </p:cTn>
                                        <p:tgtEl>
                                          <p:spTgt spid="2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25"/>
                                        </p:tgtEl>
                                        <p:attrNameLst>
                                          <p:attrName>ppt_y</p:attrName>
                                        </p:attrNameLst>
                                      </p:cBhvr>
                                      <p:tavLst>
                                        <p:tav tm="0" fmla="#ppt_y-sin(pi*$)/81">
                                          <p:val>
                                            <p:fltVal val="0"/>
                                          </p:val>
                                        </p:tav>
                                        <p:tav tm="100000">
                                          <p:val>
                                            <p:fltVal val="1"/>
                                          </p:val>
                                        </p:tav>
                                      </p:tavLst>
                                    </p:anim>
                                    <p:animScale>
                                      <p:cBhvr>
                                        <p:cTn id="13" dur="10">
                                          <p:stCondLst>
                                            <p:cond delay="244"/>
                                          </p:stCondLst>
                                        </p:cTn>
                                        <p:tgtEl>
                                          <p:spTgt spid="25"/>
                                        </p:tgtEl>
                                      </p:cBhvr>
                                      <p:to x="100000" y="60000"/>
                                    </p:animScale>
                                    <p:animScale>
                                      <p:cBhvr>
                                        <p:cTn id="14" dur="62" decel="50000">
                                          <p:stCondLst>
                                            <p:cond delay="253"/>
                                          </p:stCondLst>
                                        </p:cTn>
                                        <p:tgtEl>
                                          <p:spTgt spid="25"/>
                                        </p:tgtEl>
                                      </p:cBhvr>
                                      <p:to x="100000" y="100000"/>
                                    </p:animScale>
                                    <p:animScale>
                                      <p:cBhvr>
                                        <p:cTn id="15" dur="10">
                                          <p:stCondLst>
                                            <p:cond delay="492"/>
                                          </p:stCondLst>
                                        </p:cTn>
                                        <p:tgtEl>
                                          <p:spTgt spid="25"/>
                                        </p:tgtEl>
                                      </p:cBhvr>
                                      <p:to x="100000" y="80000"/>
                                    </p:animScale>
                                    <p:animScale>
                                      <p:cBhvr>
                                        <p:cTn id="16" dur="62" decel="50000">
                                          <p:stCondLst>
                                            <p:cond delay="502"/>
                                          </p:stCondLst>
                                        </p:cTn>
                                        <p:tgtEl>
                                          <p:spTgt spid="25"/>
                                        </p:tgtEl>
                                      </p:cBhvr>
                                      <p:to x="100000" y="100000"/>
                                    </p:animScale>
                                    <p:animScale>
                                      <p:cBhvr>
                                        <p:cTn id="17" dur="10">
                                          <p:stCondLst>
                                            <p:cond delay="616"/>
                                          </p:stCondLst>
                                        </p:cTn>
                                        <p:tgtEl>
                                          <p:spTgt spid="25"/>
                                        </p:tgtEl>
                                      </p:cBhvr>
                                      <p:to x="100000" y="90000"/>
                                    </p:animScale>
                                    <p:animScale>
                                      <p:cBhvr>
                                        <p:cTn id="18" dur="62" decel="50000">
                                          <p:stCondLst>
                                            <p:cond delay="626"/>
                                          </p:stCondLst>
                                        </p:cTn>
                                        <p:tgtEl>
                                          <p:spTgt spid="25"/>
                                        </p:tgtEl>
                                      </p:cBhvr>
                                      <p:to x="100000" y="100000"/>
                                    </p:animScale>
                                    <p:animScale>
                                      <p:cBhvr>
                                        <p:cTn id="19" dur="10">
                                          <p:stCondLst>
                                            <p:cond delay="678"/>
                                          </p:stCondLst>
                                        </p:cTn>
                                        <p:tgtEl>
                                          <p:spTgt spid="25"/>
                                        </p:tgtEl>
                                      </p:cBhvr>
                                      <p:to x="100000" y="95000"/>
                                    </p:animScale>
                                    <p:animScale>
                                      <p:cBhvr>
                                        <p:cTn id="20" dur="62" decel="50000">
                                          <p:stCondLst>
                                            <p:cond delay="688"/>
                                          </p:stCondLst>
                                        </p:cTn>
                                        <p:tgtEl>
                                          <p:spTgt spid="25"/>
                                        </p:tgtEl>
                                      </p:cBhvr>
                                      <p:to x="100000" y="100000"/>
                                    </p:animScale>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9"/>
          <p:cNvGrpSpPr/>
          <p:nvPr/>
        </p:nvGrpSpPr>
        <p:grpSpPr>
          <a:xfrm>
            <a:off x="5072213" y="2524793"/>
            <a:ext cx="1305824" cy="1604936"/>
            <a:chOff x="3606801" y="1795463"/>
            <a:chExt cx="928688" cy="1141413"/>
          </a:xfrm>
        </p:grpSpPr>
        <p:sp>
          <p:nvSpPr>
            <p:cNvPr id="6152" name="Freeform 8"/>
            <p:cNvSpPr/>
            <p:nvPr/>
          </p:nvSpPr>
          <p:spPr bwMode="auto">
            <a:xfrm>
              <a:off x="3606801" y="1795463"/>
              <a:ext cx="928688" cy="1141413"/>
            </a:xfrm>
            <a:custGeom>
              <a:avLst/>
              <a:gdLst/>
              <a:ahLst/>
              <a:cxnLst>
                <a:cxn ang="0">
                  <a:pos x="3" y="110"/>
                </a:cxn>
                <a:cxn ang="0">
                  <a:pos x="247" y="0"/>
                </a:cxn>
                <a:cxn ang="0">
                  <a:pos x="247" y="303"/>
                </a:cxn>
                <a:cxn ang="0">
                  <a:pos x="21" y="303"/>
                </a:cxn>
                <a:cxn ang="0">
                  <a:pos x="3" y="110"/>
                </a:cxn>
              </a:cxnLst>
              <a:rect l="0" t="0" r="r" b="b"/>
              <a:pathLst>
                <a:path w="247" h="303">
                  <a:moveTo>
                    <a:pt x="3" y="110"/>
                  </a:moveTo>
                  <a:cubicBezTo>
                    <a:pt x="103" y="89"/>
                    <a:pt x="184" y="52"/>
                    <a:pt x="247" y="0"/>
                  </a:cubicBezTo>
                  <a:cubicBezTo>
                    <a:pt x="247" y="303"/>
                    <a:pt x="247" y="303"/>
                    <a:pt x="247" y="303"/>
                  </a:cubicBezTo>
                  <a:cubicBezTo>
                    <a:pt x="21" y="303"/>
                    <a:pt x="21" y="303"/>
                    <a:pt x="21" y="303"/>
                  </a:cubicBezTo>
                  <a:cubicBezTo>
                    <a:pt x="5" y="245"/>
                    <a:pt x="0" y="180"/>
                    <a:pt x="3" y="110"/>
                  </a:cubicBezTo>
                  <a:close/>
                </a:path>
              </a:pathLst>
            </a:custGeom>
            <a:solidFill>
              <a:schemeClr val="accent1"/>
            </a:solidFill>
            <a:ln w="9525">
              <a:noFill/>
              <a:round/>
            </a:ln>
          </p:spPr>
          <p:txBody>
            <a:bodyPr vert="horz" wrap="square" lIns="128573" tIns="64286" rIns="128573" bIns="64286" numCol="1" anchor="t" anchorCtr="0" compatLnSpc="1"/>
            <a:lstStyle/>
            <a:p>
              <a:pPr>
                <a:lnSpc>
                  <a:spcPct val="120000"/>
                </a:lnSpc>
              </a:pPr>
              <a:endParaRPr 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1" name="Freeform 9"/>
            <p:cNvSpPr>
              <a:spLocks noEditPoints="1"/>
            </p:cNvSpPr>
            <p:nvPr/>
          </p:nvSpPr>
          <p:spPr bwMode="auto">
            <a:xfrm>
              <a:off x="3962400" y="2350968"/>
              <a:ext cx="275623" cy="307615"/>
            </a:xfrm>
            <a:custGeom>
              <a:avLst/>
              <a:gdLst/>
              <a:ahLst/>
              <a:cxnLst>
                <a:cxn ang="0">
                  <a:pos x="374" y="158"/>
                </a:cxn>
                <a:cxn ang="0">
                  <a:pos x="352" y="158"/>
                </a:cxn>
                <a:cxn ang="0">
                  <a:pos x="209" y="0"/>
                </a:cxn>
                <a:cxn ang="0">
                  <a:pos x="67" y="158"/>
                </a:cxn>
                <a:cxn ang="0">
                  <a:pos x="44" y="158"/>
                </a:cxn>
                <a:cxn ang="0">
                  <a:pos x="0" y="203"/>
                </a:cxn>
                <a:cxn ang="0">
                  <a:pos x="0" y="414"/>
                </a:cxn>
                <a:cxn ang="0">
                  <a:pos x="44" y="478"/>
                </a:cxn>
                <a:cxn ang="0">
                  <a:pos x="374" y="478"/>
                </a:cxn>
                <a:cxn ang="0">
                  <a:pos x="428" y="414"/>
                </a:cxn>
                <a:cxn ang="0">
                  <a:pos x="428" y="203"/>
                </a:cxn>
                <a:cxn ang="0">
                  <a:pos x="374" y="158"/>
                </a:cxn>
                <a:cxn ang="0">
                  <a:pos x="247" y="414"/>
                </a:cxn>
                <a:cxn ang="0">
                  <a:pos x="172" y="414"/>
                </a:cxn>
                <a:cxn ang="0">
                  <a:pos x="186" y="309"/>
                </a:cxn>
                <a:cxn ang="0">
                  <a:pos x="161" y="265"/>
                </a:cxn>
                <a:cxn ang="0">
                  <a:pos x="210" y="216"/>
                </a:cxn>
                <a:cxn ang="0">
                  <a:pos x="258" y="264"/>
                </a:cxn>
                <a:cxn ang="0">
                  <a:pos x="232" y="310"/>
                </a:cxn>
                <a:cxn ang="0">
                  <a:pos x="247" y="414"/>
                </a:cxn>
                <a:cxn ang="0">
                  <a:pos x="112" y="158"/>
                </a:cxn>
                <a:cxn ang="0">
                  <a:pos x="209" y="45"/>
                </a:cxn>
                <a:cxn ang="0">
                  <a:pos x="307" y="158"/>
                </a:cxn>
                <a:cxn ang="0">
                  <a:pos x="112" y="158"/>
                </a:cxn>
              </a:cxnLst>
              <a:rect l="0" t="0" r="r" b="b"/>
              <a:pathLst>
                <a:path w="428" h="478">
                  <a:moveTo>
                    <a:pt x="374" y="158"/>
                  </a:moveTo>
                  <a:cubicBezTo>
                    <a:pt x="352" y="158"/>
                    <a:pt x="352" y="158"/>
                    <a:pt x="352" y="158"/>
                  </a:cubicBezTo>
                  <a:cubicBezTo>
                    <a:pt x="352" y="58"/>
                    <a:pt x="292" y="0"/>
                    <a:pt x="209" y="0"/>
                  </a:cubicBezTo>
                  <a:cubicBezTo>
                    <a:pt x="127" y="0"/>
                    <a:pt x="67" y="58"/>
                    <a:pt x="67" y="158"/>
                  </a:cubicBezTo>
                  <a:cubicBezTo>
                    <a:pt x="44" y="158"/>
                    <a:pt x="44" y="158"/>
                    <a:pt x="44" y="158"/>
                  </a:cubicBezTo>
                  <a:cubicBezTo>
                    <a:pt x="11" y="158"/>
                    <a:pt x="0" y="170"/>
                    <a:pt x="0" y="203"/>
                  </a:cubicBezTo>
                  <a:cubicBezTo>
                    <a:pt x="0" y="414"/>
                    <a:pt x="0" y="414"/>
                    <a:pt x="0" y="414"/>
                  </a:cubicBezTo>
                  <a:cubicBezTo>
                    <a:pt x="0" y="447"/>
                    <a:pt x="11" y="478"/>
                    <a:pt x="44" y="478"/>
                  </a:cubicBezTo>
                  <a:cubicBezTo>
                    <a:pt x="374" y="478"/>
                    <a:pt x="374" y="478"/>
                    <a:pt x="374" y="478"/>
                  </a:cubicBezTo>
                  <a:cubicBezTo>
                    <a:pt x="407" y="478"/>
                    <a:pt x="428" y="447"/>
                    <a:pt x="428" y="414"/>
                  </a:cubicBezTo>
                  <a:cubicBezTo>
                    <a:pt x="428" y="203"/>
                    <a:pt x="428" y="203"/>
                    <a:pt x="428" y="203"/>
                  </a:cubicBezTo>
                  <a:cubicBezTo>
                    <a:pt x="428" y="170"/>
                    <a:pt x="407" y="158"/>
                    <a:pt x="374" y="158"/>
                  </a:cubicBezTo>
                  <a:moveTo>
                    <a:pt x="247" y="414"/>
                  </a:moveTo>
                  <a:cubicBezTo>
                    <a:pt x="172" y="414"/>
                    <a:pt x="172" y="414"/>
                    <a:pt x="172" y="414"/>
                  </a:cubicBezTo>
                  <a:cubicBezTo>
                    <a:pt x="186" y="309"/>
                    <a:pt x="186" y="309"/>
                    <a:pt x="186" y="309"/>
                  </a:cubicBezTo>
                  <a:cubicBezTo>
                    <a:pt x="171" y="301"/>
                    <a:pt x="161" y="283"/>
                    <a:pt x="161" y="265"/>
                  </a:cubicBezTo>
                  <a:cubicBezTo>
                    <a:pt x="161" y="238"/>
                    <a:pt x="183" y="216"/>
                    <a:pt x="210" y="216"/>
                  </a:cubicBezTo>
                  <a:cubicBezTo>
                    <a:pt x="236" y="216"/>
                    <a:pt x="258" y="237"/>
                    <a:pt x="258" y="264"/>
                  </a:cubicBezTo>
                  <a:cubicBezTo>
                    <a:pt x="258" y="282"/>
                    <a:pt x="248" y="302"/>
                    <a:pt x="232" y="310"/>
                  </a:cubicBezTo>
                  <a:lnTo>
                    <a:pt x="247" y="414"/>
                  </a:lnTo>
                  <a:close/>
                  <a:moveTo>
                    <a:pt x="112" y="158"/>
                  </a:moveTo>
                  <a:cubicBezTo>
                    <a:pt x="112" y="66"/>
                    <a:pt x="161" y="45"/>
                    <a:pt x="209" y="45"/>
                  </a:cubicBezTo>
                  <a:cubicBezTo>
                    <a:pt x="258" y="45"/>
                    <a:pt x="307" y="66"/>
                    <a:pt x="307" y="158"/>
                  </a:cubicBezTo>
                  <a:lnTo>
                    <a:pt x="112" y="158"/>
                  </a:lnTo>
                  <a:close/>
                </a:path>
              </a:pathLst>
            </a:custGeom>
            <a:solidFill>
              <a:srgbClr val="FFFFFF"/>
            </a:solidFill>
            <a:ln w="9525">
              <a:noFill/>
              <a:round/>
            </a:ln>
          </p:spPr>
          <p:txBody>
            <a:bodyPr vert="horz" wrap="square" lIns="128573" tIns="64286" rIns="128573" bIns="64286" numCol="1" anchor="t" anchorCtr="0" compatLnSpc="1"/>
            <a:lstStyle/>
            <a:p>
              <a:pPr>
                <a:lnSpc>
                  <a:spcPct val="120000"/>
                </a:lnSpc>
              </a:pPr>
              <a:endParaRPr 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7" name="Group 50"/>
          <p:cNvGrpSpPr/>
          <p:nvPr/>
        </p:nvGrpSpPr>
        <p:grpSpPr>
          <a:xfrm>
            <a:off x="6462858" y="2520326"/>
            <a:ext cx="1303592" cy="1609401"/>
            <a:chOff x="4595813" y="1792288"/>
            <a:chExt cx="927100" cy="1144588"/>
          </a:xfrm>
        </p:grpSpPr>
        <p:sp>
          <p:nvSpPr>
            <p:cNvPr id="6153" name="Freeform 9"/>
            <p:cNvSpPr/>
            <p:nvPr/>
          </p:nvSpPr>
          <p:spPr bwMode="auto">
            <a:xfrm>
              <a:off x="4595813" y="1792288"/>
              <a:ext cx="927100" cy="1144588"/>
            </a:xfrm>
            <a:custGeom>
              <a:avLst/>
              <a:gdLst/>
              <a:ahLst/>
              <a:cxnLst>
                <a:cxn ang="0">
                  <a:pos x="220" y="304"/>
                </a:cxn>
                <a:cxn ang="0">
                  <a:pos x="0" y="304"/>
                </a:cxn>
                <a:cxn ang="0">
                  <a:pos x="0" y="0"/>
                </a:cxn>
                <a:cxn ang="0">
                  <a:pos x="246" y="111"/>
                </a:cxn>
                <a:cxn ang="0">
                  <a:pos x="220" y="304"/>
                </a:cxn>
              </a:cxnLst>
              <a:rect l="0" t="0" r="r" b="b"/>
              <a:pathLst>
                <a:path w="246" h="304">
                  <a:moveTo>
                    <a:pt x="220" y="304"/>
                  </a:moveTo>
                  <a:cubicBezTo>
                    <a:pt x="0" y="304"/>
                    <a:pt x="0" y="304"/>
                    <a:pt x="0" y="304"/>
                  </a:cubicBezTo>
                  <a:cubicBezTo>
                    <a:pt x="0" y="0"/>
                    <a:pt x="0" y="0"/>
                    <a:pt x="0" y="0"/>
                  </a:cubicBezTo>
                  <a:cubicBezTo>
                    <a:pt x="76" y="56"/>
                    <a:pt x="158" y="93"/>
                    <a:pt x="246" y="111"/>
                  </a:cubicBezTo>
                  <a:cubicBezTo>
                    <a:pt x="243" y="183"/>
                    <a:pt x="235" y="247"/>
                    <a:pt x="220" y="304"/>
                  </a:cubicBezTo>
                  <a:close/>
                </a:path>
              </a:pathLst>
            </a:custGeom>
            <a:solidFill>
              <a:schemeClr val="accent2"/>
            </a:solidFill>
            <a:ln w="9525">
              <a:noFill/>
              <a:round/>
            </a:ln>
          </p:spPr>
          <p:txBody>
            <a:bodyPr vert="horz" wrap="square" lIns="128573" tIns="64286" rIns="128573" bIns="64286" numCol="1" anchor="t" anchorCtr="0" compatLnSpc="1"/>
            <a:lstStyle/>
            <a:p>
              <a:pPr>
                <a:lnSpc>
                  <a:spcPct val="120000"/>
                </a:lnSpc>
              </a:pPr>
              <a:endParaRPr 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2" name="Freeform 100"/>
            <p:cNvSpPr>
              <a:spLocks noEditPoints="1"/>
            </p:cNvSpPr>
            <p:nvPr/>
          </p:nvSpPr>
          <p:spPr bwMode="auto">
            <a:xfrm>
              <a:off x="4800600" y="2355899"/>
              <a:ext cx="323697" cy="310304"/>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128573" tIns="64286" rIns="128573" bIns="64286" numCol="1" anchor="t" anchorCtr="0" compatLnSpc="1"/>
            <a:lstStyle/>
            <a:p>
              <a:pPr>
                <a:lnSpc>
                  <a:spcPct val="120000"/>
                </a:lnSpc>
              </a:pPr>
              <a:endParaRPr 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8" name="Group 51"/>
          <p:cNvGrpSpPr/>
          <p:nvPr/>
        </p:nvGrpSpPr>
        <p:grpSpPr>
          <a:xfrm>
            <a:off x="5208376" y="4219013"/>
            <a:ext cx="1169661" cy="1439755"/>
            <a:chOff x="3703638" y="3000375"/>
            <a:chExt cx="831850" cy="1023938"/>
          </a:xfrm>
        </p:grpSpPr>
        <p:sp>
          <p:nvSpPr>
            <p:cNvPr id="6155" name="Freeform 11"/>
            <p:cNvSpPr/>
            <p:nvPr/>
          </p:nvSpPr>
          <p:spPr bwMode="auto">
            <a:xfrm>
              <a:off x="3703638" y="3000375"/>
              <a:ext cx="831850" cy="1023938"/>
            </a:xfrm>
            <a:custGeom>
              <a:avLst/>
              <a:gdLst/>
              <a:ahLst/>
              <a:cxnLst>
                <a:cxn ang="0">
                  <a:pos x="221" y="0"/>
                </a:cxn>
                <a:cxn ang="0">
                  <a:pos x="221" y="272"/>
                </a:cxn>
                <a:cxn ang="0">
                  <a:pos x="0" y="0"/>
                </a:cxn>
                <a:cxn ang="0">
                  <a:pos x="221" y="0"/>
                </a:cxn>
              </a:cxnLst>
              <a:rect l="0" t="0" r="r" b="b"/>
              <a:pathLst>
                <a:path w="221" h="272">
                  <a:moveTo>
                    <a:pt x="221" y="0"/>
                  </a:moveTo>
                  <a:cubicBezTo>
                    <a:pt x="221" y="272"/>
                    <a:pt x="221" y="272"/>
                    <a:pt x="221" y="272"/>
                  </a:cubicBezTo>
                  <a:cubicBezTo>
                    <a:pt x="108" y="207"/>
                    <a:pt x="34" y="116"/>
                    <a:pt x="0" y="0"/>
                  </a:cubicBezTo>
                  <a:lnTo>
                    <a:pt x="221" y="0"/>
                  </a:lnTo>
                  <a:close/>
                </a:path>
              </a:pathLst>
            </a:custGeom>
            <a:solidFill>
              <a:schemeClr val="accent4"/>
            </a:solidFill>
            <a:ln w="9525">
              <a:noFill/>
              <a:round/>
            </a:ln>
          </p:spPr>
          <p:txBody>
            <a:bodyPr vert="horz" wrap="square" lIns="128573" tIns="64286" rIns="128573" bIns="64286" numCol="1" anchor="t" anchorCtr="0" compatLnSpc="1"/>
            <a:lstStyle/>
            <a:p>
              <a:pPr>
                <a:lnSpc>
                  <a:spcPct val="120000"/>
                </a:lnSpc>
              </a:pPr>
              <a:endParaRPr 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3" name="Freeform 131"/>
            <p:cNvSpPr/>
            <p:nvPr/>
          </p:nvSpPr>
          <p:spPr bwMode="auto">
            <a:xfrm>
              <a:off x="4077352" y="3159042"/>
              <a:ext cx="321341" cy="326210"/>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8573" tIns="64286" rIns="128573" bIns="64286" numCol="1" anchor="t" anchorCtr="0" compatLnSpc="1"/>
            <a:lstStyle/>
            <a:p>
              <a:pP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9" name="Group 52"/>
          <p:cNvGrpSpPr/>
          <p:nvPr/>
        </p:nvGrpSpPr>
        <p:grpSpPr>
          <a:xfrm>
            <a:off x="6462859" y="4219014"/>
            <a:ext cx="1145107" cy="1446451"/>
            <a:chOff x="4595813" y="3000375"/>
            <a:chExt cx="814388" cy="1028700"/>
          </a:xfrm>
        </p:grpSpPr>
        <p:sp>
          <p:nvSpPr>
            <p:cNvPr id="6154" name="Freeform 10"/>
            <p:cNvSpPr/>
            <p:nvPr/>
          </p:nvSpPr>
          <p:spPr bwMode="auto">
            <a:xfrm>
              <a:off x="4595813" y="3000375"/>
              <a:ext cx="814388" cy="1028700"/>
            </a:xfrm>
            <a:custGeom>
              <a:avLst/>
              <a:gdLst/>
              <a:ahLst/>
              <a:cxnLst>
                <a:cxn ang="0">
                  <a:pos x="0" y="0"/>
                </a:cxn>
                <a:cxn ang="0">
                  <a:pos x="216" y="0"/>
                </a:cxn>
                <a:cxn ang="0">
                  <a:pos x="0" y="273"/>
                </a:cxn>
                <a:cxn ang="0">
                  <a:pos x="0" y="0"/>
                </a:cxn>
              </a:cxnLst>
              <a:rect l="0" t="0" r="r" b="b"/>
              <a:pathLst>
                <a:path w="216" h="273">
                  <a:moveTo>
                    <a:pt x="0" y="0"/>
                  </a:moveTo>
                  <a:cubicBezTo>
                    <a:pt x="216" y="0"/>
                    <a:pt x="216" y="0"/>
                    <a:pt x="216" y="0"/>
                  </a:cubicBezTo>
                  <a:cubicBezTo>
                    <a:pt x="178" y="134"/>
                    <a:pt x="106" y="225"/>
                    <a:pt x="0" y="273"/>
                  </a:cubicBezTo>
                  <a:lnTo>
                    <a:pt x="0" y="0"/>
                  </a:lnTo>
                  <a:close/>
                </a:path>
              </a:pathLst>
            </a:custGeom>
            <a:solidFill>
              <a:schemeClr val="accent3"/>
            </a:solidFill>
            <a:ln w="9525">
              <a:noFill/>
              <a:round/>
            </a:ln>
          </p:spPr>
          <p:txBody>
            <a:bodyPr vert="horz" wrap="square" lIns="128573" tIns="64286" rIns="128573" bIns="64286" numCol="1" anchor="t" anchorCtr="0" compatLnSpc="1"/>
            <a:lstStyle/>
            <a:p>
              <a:pPr>
                <a:lnSpc>
                  <a:spcPct val="120000"/>
                </a:lnSpc>
              </a:pPr>
              <a:endParaRPr lang="en-US"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4" name="Freeform 62"/>
            <p:cNvSpPr>
              <a:spLocks noEditPoints="1"/>
            </p:cNvSpPr>
            <p:nvPr/>
          </p:nvSpPr>
          <p:spPr bwMode="auto">
            <a:xfrm>
              <a:off x="4737209" y="3175053"/>
              <a:ext cx="330417" cy="333059"/>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8573" tIns="64286" rIns="128573" bIns="64286" numCol="1" anchor="t" anchorCtr="0" compatLnSpc="1"/>
            <a:lstStyle/>
            <a:p>
              <a:pP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0" name="Group 17"/>
          <p:cNvGrpSpPr/>
          <p:nvPr/>
        </p:nvGrpSpPr>
        <p:grpSpPr>
          <a:xfrm>
            <a:off x="1620946" y="2116581"/>
            <a:ext cx="2123909" cy="820938"/>
            <a:chOff x="844734" y="1955472"/>
            <a:chExt cx="2287091" cy="443973"/>
          </a:xfrm>
        </p:grpSpPr>
        <p:sp>
          <p:nvSpPr>
            <p:cNvPr id="26" name="Footer Text"/>
            <p:cNvSpPr txBox="1"/>
            <p:nvPr/>
          </p:nvSpPr>
          <p:spPr>
            <a:xfrm>
              <a:off x="844734" y="2099987"/>
              <a:ext cx="2287091" cy="299458"/>
            </a:xfrm>
            <a:prstGeom prst="rect">
              <a:avLst/>
            </a:prstGeom>
            <a:noFill/>
          </p:spPr>
          <p:txBody>
            <a:bodyPr wrap="square" lIns="0" tIns="0" rIns="0" bIns="0" rtlCol="0">
              <a:spAutoFit/>
            </a:bodyPr>
            <a:lstStyle/>
            <a:p>
              <a:pPr algn="r">
                <a:lnSpc>
                  <a:spcPct val="120000"/>
                </a:lnSpc>
              </a:pPr>
              <a:r>
                <a:rPr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大多数伊斯兰国家都将斋月后第14天定为“糖果节”，对孩子们来说，这也是最快乐的儿童节。</a:t>
              </a:r>
            </a:p>
          </p:txBody>
        </p:sp>
        <p:sp>
          <p:nvSpPr>
            <p:cNvPr id="27" name="TextBox 26"/>
            <p:cNvSpPr txBox="1"/>
            <p:nvPr/>
          </p:nvSpPr>
          <p:spPr>
            <a:xfrm>
              <a:off x="1778513" y="1955472"/>
              <a:ext cx="1353312" cy="121196"/>
            </a:xfrm>
            <a:prstGeom prst="rect">
              <a:avLst/>
            </a:prstGeom>
            <a:noFill/>
          </p:spPr>
          <p:txBody>
            <a:bodyPr wrap="none" lIns="0" tIns="0" rIns="0" bIns="0" rtlCol="0" anchor="ctr">
              <a:spAutoFit/>
            </a:bodyPr>
            <a:lstStyle/>
            <a:p>
              <a:pPr algn="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1" name="Group 32"/>
          <p:cNvGrpSpPr/>
          <p:nvPr/>
        </p:nvGrpSpPr>
        <p:grpSpPr>
          <a:xfrm>
            <a:off x="1780495" y="4979642"/>
            <a:ext cx="2123909" cy="835114"/>
            <a:chOff x="844734" y="1960547"/>
            <a:chExt cx="2287091" cy="413828"/>
          </a:xfrm>
        </p:grpSpPr>
        <p:sp>
          <p:nvSpPr>
            <p:cNvPr id="29" name="Footer Text"/>
            <p:cNvSpPr txBox="1"/>
            <p:nvPr/>
          </p:nvSpPr>
          <p:spPr>
            <a:xfrm>
              <a:off x="844734" y="2099987"/>
              <a:ext cx="2287091" cy="274388"/>
            </a:xfrm>
            <a:prstGeom prst="rect">
              <a:avLst/>
            </a:prstGeom>
            <a:noFill/>
          </p:spPr>
          <p:txBody>
            <a:bodyPr wrap="square" lIns="0" tIns="0" rIns="0" bIns="0" rtlCol="0">
              <a:spAutoFit/>
            </a:bodyPr>
            <a:lstStyle/>
            <a:p>
              <a:pPr algn="r">
                <a:lnSpc>
                  <a:spcPct val="120000"/>
                </a:lnSpc>
              </a:pPr>
              <a:r>
                <a:rPr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大多数伊斯兰国家都将斋月后第14天定为“糖果节”，对孩子们来说，这也是最快乐的儿童节。</a:t>
              </a:r>
            </a:p>
          </p:txBody>
        </p:sp>
        <p:sp>
          <p:nvSpPr>
            <p:cNvPr id="30" name="TextBox 29"/>
            <p:cNvSpPr txBox="1"/>
            <p:nvPr/>
          </p:nvSpPr>
          <p:spPr>
            <a:xfrm>
              <a:off x="1778513" y="1960547"/>
              <a:ext cx="1353312" cy="111049"/>
            </a:xfrm>
            <a:prstGeom prst="rect">
              <a:avLst/>
            </a:prstGeom>
            <a:noFill/>
          </p:spPr>
          <p:txBody>
            <a:bodyPr wrap="none" lIns="0" tIns="0" rIns="0" bIns="0" rtlCol="0" anchor="ctr">
              <a:spAutoFit/>
            </a:bodyPr>
            <a:lstStyle/>
            <a:p>
              <a:pPr algn="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2" name="Group 38"/>
          <p:cNvGrpSpPr/>
          <p:nvPr/>
        </p:nvGrpSpPr>
        <p:grpSpPr>
          <a:xfrm>
            <a:off x="9010287" y="2087495"/>
            <a:ext cx="2123909" cy="783765"/>
            <a:chOff x="844734" y="1936380"/>
            <a:chExt cx="2287091" cy="557406"/>
          </a:xfrm>
        </p:grpSpPr>
        <p:sp>
          <p:nvSpPr>
            <p:cNvPr id="32" name="Footer Text"/>
            <p:cNvSpPr txBox="1"/>
            <p:nvPr/>
          </p:nvSpPr>
          <p:spPr>
            <a:xfrm>
              <a:off x="844734" y="2099986"/>
              <a:ext cx="2287091" cy="393800"/>
            </a:xfrm>
            <a:prstGeom prst="rect">
              <a:avLst/>
            </a:prstGeom>
            <a:noFill/>
          </p:spPr>
          <p:txBody>
            <a:bodyPr wrap="square" lIns="0" tIns="0" rIns="0" bIns="0" rtlCol="0">
              <a:spAutoFit/>
            </a:bodyPr>
            <a:lstStyle/>
            <a:p>
              <a:pPr>
                <a:lnSpc>
                  <a:spcPct val="120000"/>
                </a:lnSpc>
              </a:pPr>
              <a:r>
                <a:rPr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大多数伊斯兰国家都将斋月后第14天定为“糖果节”，对孩子们来说，这也是最快乐的儿童节。</a:t>
              </a:r>
            </a:p>
          </p:txBody>
        </p:sp>
        <p:sp>
          <p:nvSpPr>
            <p:cNvPr id="33" name="TextBox 32"/>
            <p:cNvSpPr txBox="1"/>
            <p:nvPr/>
          </p:nvSpPr>
          <p:spPr>
            <a:xfrm>
              <a:off x="844734" y="1936380"/>
              <a:ext cx="1353312" cy="159378"/>
            </a:xfrm>
            <a:prstGeom prst="rect">
              <a:avLst/>
            </a:prstGeom>
            <a:noFill/>
          </p:spPr>
          <p:txBody>
            <a:bodyPr wrap="none" lIns="0" tIns="0" rIns="0" bIns="0" rtlCol="0" anchor="ctr">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3" name="Group 44"/>
          <p:cNvGrpSpPr/>
          <p:nvPr/>
        </p:nvGrpSpPr>
        <p:grpSpPr>
          <a:xfrm>
            <a:off x="8795998" y="4979655"/>
            <a:ext cx="2123909" cy="835110"/>
            <a:chOff x="844734" y="1960547"/>
            <a:chExt cx="2287091" cy="413825"/>
          </a:xfrm>
        </p:grpSpPr>
        <p:sp>
          <p:nvSpPr>
            <p:cNvPr id="35" name="Footer Text"/>
            <p:cNvSpPr txBox="1"/>
            <p:nvPr/>
          </p:nvSpPr>
          <p:spPr>
            <a:xfrm>
              <a:off x="844734" y="2099985"/>
              <a:ext cx="2287091" cy="274387"/>
            </a:xfrm>
            <a:prstGeom prst="rect">
              <a:avLst/>
            </a:prstGeom>
            <a:noFill/>
          </p:spPr>
          <p:txBody>
            <a:bodyPr wrap="square" lIns="0" tIns="0" rIns="0" bIns="0" rtlCol="0">
              <a:spAutoFit/>
            </a:bodyPr>
            <a:lstStyle/>
            <a:p>
              <a:pPr>
                <a:lnSpc>
                  <a:spcPct val="120000"/>
                </a:lnSpc>
              </a:pPr>
              <a:r>
                <a:rPr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大多数伊斯兰国家都将斋月后第14天定为“糖果节”，对孩子们来说，这也是最快乐的儿童节。</a:t>
              </a:r>
            </a:p>
          </p:txBody>
        </p:sp>
        <p:sp>
          <p:nvSpPr>
            <p:cNvPr id="36" name="TextBox 35"/>
            <p:cNvSpPr txBox="1"/>
            <p:nvPr/>
          </p:nvSpPr>
          <p:spPr>
            <a:xfrm>
              <a:off x="844734" y="1960547"/>
              <a:ext cx="1353312" cy="111049"/>
            </a:xfrm>
            <a:prstGeom prst="rect">
              <a:avLst/>
            </a:prstGeom>
            <a:noFill/>
          </p:spPr>
          <p:txBody>
            <a:bodyPr wrap="none" lIns="0" tIns="0" rIns="0" bIns="0" rtlCol="0" anchor="ctr">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4" name="Group 81"/>
          <p:cNvGrpSpPr/>
          <p:nvPr/>
        </p:nvGrpSpPr>
        <p:grpSpPr>
          <a:xfrm flipV="1">
            <a:off x="4104751" y="5185911"/>
            <a:ext cx="1573312" cy="308423"/>
            <a:chOff x="2712812" y="1457456"/>
            <a:chExt cx="1118923" cy="223062"/>
          </a:xfrm>
        </p:grpSpPr>
        <p:cxnSp>
          <p:nvCxnSpPr>
            <p:cNvPr id="38" name="Straight Connector 37"/>
            <p:cNvCxnSpPr/>
            <p:nvPr/>
          </p:nvCxnSpPr>
          <p:spPr>
            <a:xfrm flipH="1" flipV="1">
              <a:off x="3592681" y="1460250"/>
              <a:ext cx="239054" cy="220268"/>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2712812" y="1457456"/>
              <a:ext cx="879870" cy="1615"/>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5" name="Group 81"/>
          <p:cNvGrpSpPr/>
          <p:nvPr/>
        </p:nvGrpSpPr>
        <p:grpSpPr>
          <a:xfrm flipH="1" flipV="1">
            <a:off x="7094156" y="5187026"/>
            <a:ext cx="1492313" cy="306191"/>
            <a:chOff x="2770419" y="1459071"/>
            <a:chExt cx="1061316" cy="221447"/>
          </a:xfrm>
        </p:grpSpPr>
        <p:cxnSp>
          <p:nvCxnSpPr>
            <p:cNvPr id="41" name="Straight Connector 40"/>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770419" y="1459071"/>
              <a:ext cx="822263" cy="2"/>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6" name="Group 81"/>
          <p:cNvGrpSpPr/>
          <p:nvPr/>
        </p:nvGrpSpPr>
        <p:grpSpPr>
          <a:xfrm>
            <a:off x="3965053" y="2626404"/>
            <a:ext cx="1573312" cy="308423"/>
            <a:chOff x="2712812" y="1457456"/>
            <a:chExt cx="1118923" cy="223062"/>
          </a:xfrm>
        </p:grpSpPr>
        <p:cxnSp>
          <p:nvCxnSpPr>
            <p:cNvPr id="44" name="Straight Connector 43"/>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V="1">
              <a:off x="2712812" y="1457456"/>
              <a:ext cx="879870" cy="1615"/>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7" name="Group 81"/>
          <p:cNvGrpSpPr/>
          <p:nvPr/>
        </p:nvGrpSpPr>
        <p:grpSpPr>
          <a:xfrm flipH="1">
            <a:off x="7317536" y="2627519"/>
            <a:ext cx="1492313" cy="306191"/>
            <a:chOff x="2770419" y="1459071"/>
            <a:chExt cx="1061316" cy="221447"/>
          </a:xfrm>
        </p:grpSpPr>
        <p:cxnSp>
          <p:nvCxnSpPr>
            <p:cNvPr id="47" name="Straight Connector 46"/>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770419" y="1459071"/>
              <a:ext cx="822263" cy="2"/>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0"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right)">
                                      <p:cBhvr>
                                        <p:cTn id="45" dur="500"/>
                                        <p:tgtEl>
                                          <p:spTgt spid="11"/>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par>
                          <p:cTn id="52" fill="hold">
                            <p:stCondLst>
                              <p:cond delay="5000"/>
                            </p:stCondLst>
                            <p:childTnLst>
                              <p:par>
                                <p:cTn id="53" presetID="2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par>
                          <p:cTn id="56" fill="hold">
                            <p:stCondLst>
                              <p:cond delay="5500"/>
                            </p:stCondLst>
                            <p:childTnLst>
                              <p:par>
                                <p:cTn id="57" presetID="22" presetClass="entr" presetSubtype="8"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3"/>
          <a:stretch>
            <a:fillRect/>
          </a:stretch>
        </p:blipFill>
        <p:spPr>
          <a:xfrm>
            <a:off x="-4834" y="15925"/>
            <a:ext cx="12863584" cy="7236611"/>
          </a:xfrm>
          <a:prstGeom prst="rect">
            <a:avLst/>
          </a:prstGeom>
        </p:spPr>
      </p:pic>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79598">
            <a:off x="-915441" y="2182813"/>
            <a:ext cx="14966806" cy="5681583"/>
          </a:xfrm>
          <a:prstGeom prst="rect">
            <a:avLst/>
          </a:prstGeom>
        </p:spPr>
      </p:pic>
      <p:sp>
        <p:nvSpPr>
          <p:cNvPr id="21" name="_1"/>
          <p:cNvSpPr/>
          <p:nvPr>
            <p:custDataLst>
              <p:tags r:id="rId1"/>
            </p:custDataLst>
          </p:nvPr>
        </p:nvSpPr>
        <p:spPr>
          <a:xfrm>
            <a:off x="2262782" y="1672473"/>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53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运Q办公会的安排</a:t>
            </a:r>
          </a:p>
          <a:p>
            <a:r>
              <a:rPr lang="en-US" altLang="zh-CN"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3" name="2"/>
          <p:cNvSpPr/>
          <p:nvPr>
            <p:custDataLst>
              <p:tags r:id="rId2"/>
            </p:custDataLst>
          </p:nvPr>
        </p:nvSpPr>
        <p:spPr>
          <a:xfrm>
            <a:off x="4989215" y="2392553"/>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53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运动会的流程</a:t>
            </a:r>
          </a:p>
          <a:p>
            <a:pPr lvl="0"/>
            <a:r>
              <a:rPr lang="en-US" altLang="zh-CN"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COMPLETION OF WORK</a:t>
            </a:r>
            <a:endParaRPr lang="zh-CN" altLang="en-US"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5" name="3"/>
          <p:cNvSpPr/>
          <p:nvPr>
            <p:custDataLst>
              <p:tags r:id="rId3"/>
            </p:custDataLst>
          </p:nvPr>
        </p:nvSpPr>
        <p:spPr>
          <a:xfrm>
            <a:off x="7653511" y="2824601"/>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53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运动会的项目</a:t>
            </a:r>
          </a:p>
          <a:p>
            <a:pPr lvl="0"/>
            <a:r>
              <a:rPr lang="en-US" altLang="zh-CN"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SUCCESSFUL PROJECT </a:t>
            </a:r>
            <a:endParaRPr lang="zh-CN" altLang="en-US"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7" name="4"/>
          <p:cNvSpPr/>
          <p:nvPr>
            <p:custDataLst>
              <p:tags r:id="rId4"/>
            </p:custDataLst>
          </p:nvPr>
        </p:nvSpPr>
        <p:spPr>
          <a:xfrm>
            <a:off x="10029775" y="2104521"/>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53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运动会的安全</a:t>
            </a:r>
          </a:p>
          <a:p>
            <a:pPr lvl="0"/>
            <a:r>
              <a:rPr lang="en-US" altLang="zh-CN"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NEXT YEAR WORK PLAN</a:t>
            </a:r>
            <a:endParaRPr lang="zh-CN" altLang="en-US"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8" name="s_1"/>
          <p:cNvSpPr txBox="1"/>
          <p:nvPr>
            <p:custDataLst>
              <p:tags r:id="rId5"/>
            </p:custDataLst>
          </p:nvPr>
        </p:nvSpPr>
        <p:spPr>
          <a:xfrm>
            <a:off x="4579560" y="4952795"/>
            <a:ext cx="4586605" cy="1230630"/>
          </a:xfrm>
          <a:prstGeom prst="rect">
            <a:avLst/>
          </a:prstGeom>
          <a:noFill/>
        </p:spPr>
        <p:txBody>
          <a:bodyPr vert="horz" wrap="square" lIns="0" tIns="0" rIns="0" bIns="0" rtlCol="0" anchor="ctr" anchorCtr="0">
            <a:spAutoFit/>
          </a:bodyPr>
          <a:lstStyle/>
          <a:p>
            <a:pPr algn="ctr"/>
            <a:r>
              <a:rPr lang="zh-CN" altLang="en-US" sz="8000" b="1" dirty="0">
                <a:solidFill>
                  <a:srgbClr val="FFFFFF"/>
                </a:solidFill>
                <a:latin typeface="xiaomeihaoti" panose="02010601030101010101" pitchFamily="2" charset="-122"/>
                <a:ea typeface="xiaomeihaoti" panose="02010601030101010101" pitchFamily="2" charset="-122"/>
                <a:cs typeface="+mn-ea"/>
                <a:sym typeface="xiaomeihaoti" panose="02010601030101010101" pitchFamily="2" charset="-122"/>
              </a:rPr>
              <a:t>目录</a:t>
            </a:r>
          </a:p>
        </p:txBody>
      </p:sp>
      <p:sp>
        <p:nvSpPr>
          <p:cNvPr id="19" name="_2"/>
          <p:cNvSpPr txBox="1"/>
          <p:nvPr>
            <p:custDataLst>
              <p:tags r:id="rId6"/>
            </p:custDataLst>
          </p:nvPr>
        </p:nvSpPr>
        <p:spPr>
          <a:xfrm>
            <a:off x="5674469" y="6266714"/>
            <a:ext cx="2379828" cy="430887"/>
          </a:xfrm>
          <a:prstGeom prst="rect">
            <a:avLst/>
          </a:prstGeom>
          <a:noFill/>
        </p:spPr>
        <p:txBody>
          <a:bodyPr wrap="square" lIns="0" tIns="0" rIns="0" bIns="0">
            <a:spAutoFit/>
          </a:bodyPr>
          <a:lstStyle/>
          <a:p>
            <a:pPr algn="dist">
              <a:defRPr/>
            </a:pPr>
            <a:r>
              <a:rPr lang="en-US" altLang="zh-CN" sz="2800" b="1" dirty="0">
                <a:solidFill>
                  <a:srgbClr val="FFFFFF"/>
                </a:solidFill>
                <a:latin typeface="xiaomeihaoti" panose="02010601030101010101" pitchFamily="2" charset="-122"/>
                <a:ea typeface="xiaomeihaoti" panose="02010601030101010101" pitchFamily="2" charset="-122"/>
                <a:cs typeface="+mn-ea"/>
                <a:sym typeface="xiaomeihaoti" panose="02010601030101010101" pitchFamily="2" charset="-122"/>
              </a:rPr>
              <a:t>CONTENTS</a:t>
            </a:r>
            <a:endParaRPr lang="zh-CN" altLang="en-US" sz="2800" b="1" dirty="0">
              <a:solidFill>
                <a:srgbClr val="FFFFFF"/>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12" name="图片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536205"/>
            <a:ext cx="5400600" cy="4673388"/>
          </a:xfrm>
          <a:prstGeom prst="rect">
            <a:avLst/>
          </a:prstGeom>
        </p:spPr>
      </p:pic>
      <p:sp>
        <p:nvSpPr>
          <p:cNvPr id="13" name="_1"/>
          <p:cNvSpPr txBox="1"/>
          <p:nvPr>
            <p:custDataLst>
              <p:tags r:id="rId7"/>
            </p:custDataLst>
          </p:nvPr>
        </p:nvSpPr>
        <p:spPr>
          <a:xfrm>
            <a:off x="2608493" y="369698"/>
            <a:ext cx="1361440" cy="1230630"/>
          </a:xfrm>
          <a:prstGeom prst="rect">
            <a:avLst/>
          </a:prstGeom>
          <a:noFill/>
        </p:spPr>
        <p:txBody>
          <a:bodyPr vert="horz" wrap="square" lIns="0" tIns="0" rIns="0" bIns="0" rtlCol="0" anchor="ctr" anchorCtr="0">
            <a:spAutoFit/>
          </a:bodyPr>
          <a:lstStyle/>
          <a:p>
            <a:pPr algn="ctr"/>
            <a:r>
              <a:rPr lang="en-US" altLang="zh-CN"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01</a:t>
            </a:r>
            <a:endParaRPr lang="zh-CN" altLang="en-US"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4" name="1"/>
          <p:cNvSpPr txBox="1"/>
          <p:nvPr>
            <p:custDataLst>
              <p:tags r:id="rId8"/>
            </p:custDataLst>
          </p:nvPr>
        </p:nvSpPr>
        <p:spPr>
          <a:xfrm>
            <a:off x="5133231" y="1240061"/>
            <a:ext cx="1512168" cy="1231106"/>
          </a:xfrm>
          <a:prstGeom prst="rect">
            <a:avLst/>
          </a:prstGeom>
          <a:noFill/>
        </p:spPr>
        <p:txBody>
          <a:bodyPr vert="horz" wrap="square" lIns="0" tIns="0" rIns="0" bIns="0" rtlCol="0" anchor="ctr" anchorCtr="0">
            <a:spAutoFit/>
          </a:bodyPr>
          <a:lstStyle/>
          <a:p>
            <a:pPr algn="ctr"/>
            <a:r>
              <a:rPr lang="en-US" altLang="zh-CN"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02</a:t>
            </a:r>
            <a:endParaRPr lang="zh-CN" altLang="en-US"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5" name="_1"/>
          <p:cNvSpPr txBox="1"/>
          <p:nvPr>
            <p:custDataLst>
              <p:tags r:id="rId9"/>
            </p:custDataLst>
          </p:nvPr>
        </p:nvSpPr>
        <p:spPr>
          <a:xfrm>
            <a:off x="7879715" y="1672273"/>
            <a:ext cx="1308735" cy="1230630"/>
          </a:xfrm>
          <a:prstGeom prst="rect">
            <a:avLst/>
          </a:prstGeom>
          <a:noFill/>
        </p:spPr>
        <p:txBody>
          <a:bodyPr vert="horz" wrap="square" lIns="0" tIns="0" rIns="0" bIns="0" rtlCol="0" anchor="ctr" anchorCtr="0">
            <a:spAutoFit/>
          </a:bodyPr>
          <a:lstStyle/>
          <a:p>
            <a:pPr algn="ctr"/>
            <a:r>
              <a:rPr lang="en-US" altLang="zh-CN"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03</a:t>
            </a:r>
            <a:endParaRPr lang="zh-CN" altLang="en-US"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6" name="_1"/>
          <p:cNvSpPr txBox="1"/>
          <p:nvPr>
            <p:custDataLst>
              <p:tags r:id="rId10"/>
            </p:custDataLst>
          </p:nvPr>
        </p:nvSpPr>
        <p:spPr>
          <a:xfrm>
            <a:off x="10193655" y="952183"/>
            <a:ext cx="1329055" cy="1230630"/>
          </a:xfrm>
          <a:prstGeom prst="rect">
            <a:avLst/>
          </a:prstGeom>
          <a:noFill/>
        </p:spPr>
        <p:txBody>
          <a:bodyPr vert="horz" wrap="square" lIns="0" tIns="0" rIns="0" bIns="0" rtlCol="0" anchor="ctr" anchorCtr="0">
            <a:spAutoFit/>
          </a:bodyPr>
          <a:lstStyle/>
          <a:p>
            <a:pPr algn="ctr"/>
            <a:r>
              <a:rPr lang="en-US" altLang="zh-CN"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04</a:t>
            </a:r>
            <a:endParaRPr lang="zh-CN" altLang="en-US" sz="80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8"/>
                                        </p:tgtEl>
                                        <p:attrNameLst>
                                          <p:attrName>ppt_y</p:attrName>
                                        </p:attrNameLst>
                                      </p:cBhvr>
                                      <p:tavLst>
                                        <p:tav tm="0">
                                          <p:val>
                                            <p:strVal val="#ppt_y"/>
                                          </p:val>
                                        </p:tav>
                                        <p:tav tm="100000">
                                          <p:val>
                                            <p:strVal val="#ppt_y"/>
                                          </p:val>
                                        </p:tav>
                                      </p:tavLst>
                                    </p:anim>
                                    <p:anim calcmode="lin" valueType="num">
                                      <p:cBhvr>
                                        <p:cTn id="2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8"/>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9"/>
                                        </p:tgtEl>
                                        <p:attrNameLst>
                                          <p:attrName>ppt_y</p:attrName>
                                        </p:attrNameLst>
                                      </p:cBhvr>
                                      <p:tavLst>
                                        <p:tav tm="0">
                                          <p:val>
                                            <p:strVal val="#ppt_y"/>
                                          </p:val>
                                        </p:tav>
                                        <p:tav tm="100000">
                                          <p:val>
                                            <p:strVal val="#ppt_y"/>
                                          </p:val>
                                        </p:tav>
                                      </p:tavLst>
                                    </p:anim>
                                    <p:anim calcmode="lin" valueType="num">
                                      <p:cBhvr>
                                        <p:cTn id="2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9"/>
                                        </p:tgtEl>
                                      </p:cBhvr>
                                    </p:animEffect>
                                  </p:childTnLst>
                                </p:cTn>
                              </p:par>
                            </p:childTnLst>
                          </p:cTn>
                        </p:par>
                        <p:par>
                          <p:cTn id="31" fill="hold">
                            <p:stCondLst>
                              <p:cond delay="2849"/>
                            </p:stCondLst>
                            <p:childTnLst>
                              <p:par>
                                <p:cTn id="32" presetID="38" presetClass="entr" presetSubtype="0" accel="50000" fill="hold" grpId="0" nodeType="afterEffect">
                                  <p:stCondLst>
                                    <p:cond delay="0"/>
                                  </p:stCondLst>
                                  <p:iterate type="lt">
                                    <p:tmPct val="50000"/>
                                  </p:iterate>
                                  <p:childTnLst>
                                    <p:set>
                                      <p:cBhvr>
                                        <p:cTn id="33" dur="1" fill="hold">
                                          <p:stCondLst>
                                            <p:cond delay="0"/>
                                          </p:stCondLst>
                                        </p:cTn>
                                        <p:tgtEl>
                                          <p:spTgt spid="21"/>
                                        </p:tgtEl>
                                        <p:attrNameLst>
                                          <p:attrName>style.visibility</p:attrName>
                                        </p:attrNameLst>
                                      </p:cBhvr>
                                      <p:to>
                                        <p:strVal val="visible"/>
                                      </p:to>
                                    </p:set>
                                    <p:set>
                                      <p:cBhvr>
                                        <p:cTn id="34" dur="455" fill="hold">
                                          <p:stCondLst>
                                            <p:cond delay="0"/>
                                          </p:stCondLst>
                                        </p:cTn>
                                        <p:tgtEl>
                                          <p:spTgt spid="21"/>
                                        </p:tgtEl>
                                        <p:attrNameLst>
                                          <p:attrName>style.rotation</p:attrName>
                                        </p:attrNameLst>
                                      </p:cBhvr>
                                      <p:to>
                                        <p:strVal val="-45.0"/>
                                      </p:to>
                                    </p:set>
                                    <p:anim calcmode="lin" valueType="num">
                                      <p:cBhvr>
                                        <p:cTn id="35" dur="455" fill="hold">
                                          <p:stCondLst>
                                            <p:cond delay="455"/>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21"/>
                                        </p:tgtEl>
                                        <p:attrNameLst>
                                          <p:attrName>ppt_y</p:attrName>
                                        </p:attrNameLst>
                                      </p:cBhvr>
                                      <p:tavLst>
                                        <p:tav tm="0">
                                          <p:val>
                                            <p:strVal val="#ppt_y-(0.354*#ppt_w-0.172*#ppt_h)"/>
                                          </p:val>
                                        </p:tav>
                                        <p:tav tm="100000">
                                          <p:val>
                                            <p:strVal val="#ppt_y"/>
                                          </p:val>
                                        </p:tav>
                                      </p:tavLst>
                                    </p:anim>
                                  </p:childTnLst>
                                </p:cTn>
                              </p:par>
                              <p:par>
                                <p:cTn id="39" presetID="38" presetClass="entr" presetSubtype="0" accel="50000" fill="hold" grpId="0" nodeType="withEffect">
                                  <p:stCondLst>
                                    <p:cond delay="0"/>
                                  </p:stCondLst>
                                  <p:iterate type="lt">
                                    <p:tmPct val="50000"/>
                                  </p:iterate>
                                  <p:childTnLst>
                                    <p:set>
                                      <p:cBhvr>
                                        <p:cTn id="40" dur="1" fill="hold">
                                          <p:stCondLst>
                                            <p:cond delay="0"/>
                                          </p:stCondLst>
                                        </p:cTn>
                                        <p:tgtEl>
                                          <p:spTgt spid="23"/>
                                        </p:tgtEl>
                                        <p:attrNameLst>
                                          <p:attrName>style.visibility</p:attrName>
                                        </p:attrNameLst>
                                      </p:cBhvr>
                                      <p:to>
                                        <p:strVal val="visible"/>
                                      </p:to>
                                    </p:set>
                                    <p:set>
                                      <p:cBhvr>
                                        <p:cTn id="41" dur="455" fill="hold">
                                          <p:stCondLst>
                                            <p:cond delay="0"/>
                                          </p:stCondLst>
                                        </p:cTn>
                                        <p:tgtEl>
                                          <p:spTgt spid="23"/>
                                        </p:tgtEl>
                                        <p:attrNameLst>
                                          <p:attrName>style.rotation</p:attrName>
                                        </p:attrNameLst>
                                      </p:cBhvr>
                                      <p:to>
                                        <p:strVal val="-45.0"/>
                                      </p:to>
                                    </p:set>
                                    <p:anim calcmode="lin" valueType="num">
                                      <p:cBhvr>
                                        <p:cTn id="42" dur="455" fill="hold">
                                          <p:stCondLst>
                                            <p:cond delay="455"/>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43" dur="455"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44" dur="156" decel="50000" autoRev="1" fill="hold">
                                          <p:stCondLst>
                                            <p:cond delay="455"/>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45" dur="136" fill="hold">
                                          <p:stCondLst>
                                            <p:cond delay="864"/>
                                          </p:stCondLst>
                                        </p:cTn>
                                        <p:tgtEl>
                                          <p:spTgt spid="23"/>
                                        </p:tgtEl>
                                        <p:attrNameLst>
                                          <p:attrName>ppt_y</p:attrName>
                                        </p:attrNameLst>
                                      </p:cBhvr>
                                      <p:tavLst>
                                        <p:tav tm="0">
                                          <p:val>
                                            <p:strVal val="#ppt_y-(0.354*#ppt_w-0.172*#ppt_h)"/>
                                          </p:val>
                                        </p:tav>
                                        <p:tav tm="100000">
                                          <p:val>
                                            <p:strVal val="#ppt_y"/>
                                          </p:val>
                                        </p:tav>
                                      </p:tavLst>
                                    </p:anim>
                                  </p:childTnLst>
                                </p:cTn>
                              </p:par>
                              <p:par>
                                <p:cTn id="46" presetID="38" presetClass="entr" presetSubtype="0" accel="50000" fill="hold" grpId="0" nodeType="withEffect">
                                  <p:stCondLst>
                                    <p:cond delay="0"/>
                                  </p:stCondLst>
                                  <p:iterate type="lt">
                                    <p:tmPct val="50000"/>
                                  </p:iterate>
                                  <p:childTnLst>
                                    <p:set>
                                      <p:cBhvr>
                                        <p:cTn id="47" dur="1" fill="hold">
                                          <p:stCondLst>
                                            <p:cond delay="0"/>
                                          </p:stCondLst>
                                        </p:cTn>
                                        <p:tgtEl>
                                          <p:spTgt spid="25"/>
                                        </p:tgtEl>
                                        <p:attrNameLst>
                                          <p:attrName>style.visibility</p:attrName>
                                        </p:attrNameLst>
                                      </p:cBhvr>
                                      <p:to>
                                        <p:strVal val="visible"/>
                                      </p:to>
                                    </p:set>
                                    <p:set>
                                      <p:cBhvr>
                                        <p:cTn id="48" dur="455" fill="hold">
                                          <p:stCondLst>
                                            <p:cond delay="0"/>
                                          </p:stCondLst>
                                        </p:cTn>
                                        <p:tgtEl>
                                          <p:spTgt spid="25"/>
                                        </p:tgtEl>
                                        <p:attrNameLst>
                                          <p:attrName>style.rotation</p:attrName>
                                        </p:attrNameLst>
                                      </p:cBhvr>
                                      <p:to>
                                        <p:strVal val="-45.0"/>
                                      </p:to>
                                    </p:set>
                                    <p:anim calcmode="lin" valueType="num">
                                      <p:cBhvr>
                                        <p:cTn id="49"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50"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51"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52"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par>
                                <p:cTn id="53" presetID="38" presetClass="entr" presetSubtype="0" accel="50000" fill="hold" grpId="0" nodeType="withEffect">
                                  <p:stCondLst>
                                    <p:cond delay="0"/>
                                  </p:stCondLst>
                                  <p:iterate type="lt">
                                    <p:tmPct val="50000"/>
                                  </p:iterate>
                                  <p:childTnLst>
                                    <p:set>
                                      <p:cBhvr>
                                        <p:cTn id="54" dur="1" fill="hold">
                                          <p:stCondLst>
                                            <p:cond delay="0"/>
                                          </p:stCondLst>
                                        </p:cTn>
                                        <p:tgtEl>
                                          <p:spTgt spid="27"/>
                                        </p:tgtEl>
                                        <p:attrNameLst>
                                          <p:attrName>style.visibility</p:attrName>
                                        </p:attrNameLst>
                                      </p:cBhvr>
                                      <p:to>
                                        <p:strVal val="visible"/>
                                      </p:to>
                                    </p:set>
                                    <p:set>
                                      <p:cBhvr>
                                        <p:cTn id="55" dur="455" fill="hold">
                                          <p:stCondLst>
                                            <p:cond delay="0"/>
                                          </p:stCondLst>
                                        </p:cTn>
                                        <p:tgtEl>
                                          <p:spTgt spid="27"/>
                                        </p:tgtEl>
                                        <p:attrNameLst>
                                          <p:attrName>style.rotation</p:attrName>
                                        </p:attrNameLst>
                                      </p:cBhvr>
                                      <p:to>
                                        <p:strVal val="-45.0"/>
                                      </p:to>
                                    </p:set>
                                    <p:anim calcmode="lin" valueType="num">
                                      <p:cBhvr>
                                        <p:cTn id="56" dur="455" fill="hold">
                                          <p:stCondLst>
                                            <p:cond delay="455"/>
                                          </p:stCondLst>
                                        </p:cTn>
                                        <p:tgtEl>
                                          <p:spTgt spid="27"/>
                                        </p:tgtEl>
                                        <p:attrNameLst>
                                          <p:attrName>style.rotation</p:attrName>
                                        </p:attrNameLst>
                                      </p:cBhvr>
                                      <p:tavLst>
                                        <p:tav tm="0">
                                          <p:val>
                                            <p:fltVal val="-45"/>
                                          </p:val>
                                        </p:tav>
                                        <p:tav tm="69900">
                                          <p:val>
                                            <p:fltVal val="45"/>
                                          </p:val>
                                        </p:tav>
                                        <p:tav tm="100000">
                                          <p:val>
                                            <p:fltVal val="0"/>
                                          </p:val>
                                        </p:tav>
                                      </p:tavLst>
                                    </p:anim>
                                    <p:anim calcmode="lin" valueType="num">
                                      <p:cBhvr>
                                        <p:cTn id="57" dur="455" fill="hold">
                                          <p:stCondLst>
                                            <p:cond delay="0"/>
                                          </p:stCondLst>
                                        </p:cTn>
                                        <p:tgtEl>
                                          <p:spTgt spid="27"/>
                                        </p:tgtEl>
                                        <p:attrNameLst>
                                          <p:attrName>ppt_y</p:attrName>
                                        </p:attrNameLst>
                                      </p:cBhvr>
                                      <p:tavLst>
                                        <p:tav tm="0">
                                          <p:val>
                                            <p:strVal val="#ppt_y-1"/>
                                          </p:val>
                                        </p:tav>
                                        <p:tav tm="100000">
                                          <p:val>
                                            <p:strVal val="#ppt_y-(0.354*#ppt_w-0.172*#ppt_h)"/>
                                          </p:val>
                                        </p:tav>
                                      </p:tavLst>
                                    </p:anim>
                                    <p:anim calcmode="lin" valueType="num">
                                      <p:cBhvr>
                                        <p:cTn id="58" dur="156" decel="50000" autoRev="1" fill="hold">
                                          <p:stCondLst>
                                            <p:cond delay="455"/>
                                          </p:stCondLst>
                                        </p:cTn>
                                        <p:tgtEl>
                                          <p:spTgt spid="27"/>
                                        </p:tgtEl>
                                        <p:attrNameLst>
                                          <p:attrName>ppt_y</p:attrName>
                                        </p:attrNameLst>
                                      </p:cBhvr>
                                      <p:tavLst>
                                        <p:tav tm="0">
                                          <p:val>
                                            <p:strVal val="#ppt_y-(0.354*#ppt_w-0.172*#ppt_h)"/>
                                          </p:val>
                                        </p:tav>
                                        <p:tav tm="100000">
                                          <p:val>
                                            <p:strVal val="#ppt_y-(0.354*#ppt_w-0.172*#ppt_h)-#ppt_h/2"/>
                                          </p:val>
                                        </p:tav>
                                      </p:tavLst>
                                    </p:anim>
                                    <p:anim calcmode="lin" valueType="num">
                                      <p:cBhvr>
                                        <p:cTn id="59" dur="136" fill="hold">
                                          <p:stCondLst>
                                            <p:cond delay="864"/>
                                          </p:stCondLst>
                                        </p:cTn>
                                        <p:tgtEl>
                                          <p:spTgt spid="27"/>
                                        </p:tgtEl>
                                        <p:attrNameLst>
                                          <p:attrName>ppt_y</p:attrName>
                                        </p:attrNameLst>
                                      </p:cBhvr>
                                      <p:tavLst>
                                        <p:tav tm="0">
                                          <p:val>
                                            <p:strVal val="#ppt_y-(0.354*#ppt_w-0.172*#ppt_h)"/>
                                          </p:val>
                                        </p:tav>
                                        <p:tav tm="100000">
                                          <p:val>
                                            <p:strVal val="#ppt_y"/>
                                          </p:val>
                                        </p:tav>
                                      </p:tavLst>
                                    </p:anim>
                                  </p:childTnLst>
                                </p:cTn>
                              </p:par>
                              <p:par>
                                <p:cTn id="60" presetID="38" presetClass="entr" presetSubtype="0" accel="50000" fill="hold" grpId="0" nodeType="withEffect">
                                  <p:stCondLst>
                                    <p:cond delay="0"/>
                                  </p:stCondLst>
                                  <p:iterate type="lt">
                                    <p:tmPct val="50000"/>
                                  </p:iterate>
                                  <p:childTnLst>
                                    <p:set>
                                      <p:cBhvr>
                                        <p:cTn id="61" dur="1" fill="hold">
                                          <p:stCondLst>
                                            <p:cond delay="0"/>
                                          </p:stCondLst>
                                        </p:cTn>
                                        <p:tgtEl>
                                          <p:spTgt spid="13"/>
                                        </p:tgtEl>
                                        <p:attrNameLst>
                                          <p:attrName>style.visibility</p:attrName>
                                        </p:attrNameLst>
                                      </p:cBhvr>
                                      <p:to>
                                        <p:strVal val="visible"/>
                                      </p:to>
                                    </p:set>
                                    <p:set>
                                      <p:cBhvr>
                                        <p:cTn id="62" dur="455" fill="hold">
                                          <p:stCondLst>
                                            <p:cond delay="0"/>
                                          </p:stCondLst>
                                        </p:cTn>
                                        <p:tgtEl>
                                          <p:spTgt spid="13"/>
                                        </p:tgtEl>
                                        <p:attrNameLst>
                                          <p:attrName>style.rotation</p:attrName>
                                        </p:attrNameLst>
                                      </p:cBhvr>
                                      <p:to>
                                        <p:strVal val="-45.0"/>
                                      </p:to>
                                    </p:set>
                                    <p:anim calcmode="lin" valueType="num">
                                      <p:cBhvr>
                                        <p:cTn id="63"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64"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65"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66"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par>
                                <p:cTn id="67" presetID="38" presetClass="entr" presetSubtype="0" accel="50000" fill="hold" grpId="0" nodeType="withEffect">
                                  <p:stCondLst>
                                    <p:cond delay="0"/>
                                  </p:stCondLst>
                                  <p:iterate type="lt">
                                    <p:tmPct val="50000"/>
                                  </p:iterate>
                                  <p:childTnLst>
                                    <p:set>
                                      <p:cBhvr>
                                        <p:cTn id="68" dur="1" fill="hold">
                                          <p:stCondLst>
                                            <p:cond delay="0"/>
                                          </p:stCondLst>
                                        </p:cTn>
                                        <p:tgtEl>
                                          <p:spTgt spid="14"/>
                                        </p:tgtEl>
                                        <p:attrNameLst>
                                          <p:attrName>style.visibility</p:attrName>
                                        </p:attrNameLst>
                                      </p:cBhvr>
                                      <p:to>
                                        <p:strVal val="visible"/>
                                      </p:to>
                                    </p:set>
                                    <p:set>
                                      <p:cBhvr>
                                        <p:cTn id="69" dur="455" fill="hold">
                                          <p:stCondLst>
                                            <p:cond delay="0"/>
                                          </p:stCondLst>
                                        </p:cTn>
                                        <p:tgtEl>
                                          <p:spTgt spid="14"/>
                                        </p:tgtEl>
                                        <p:attrNameLst>
                                          <p:attrName>style.rotation</p:attrName>
                                        </p:attrNameLst>
                                      </p:cBhvr>
                                      <p:to>
                                        <p:strVal val="-45.0"/>
                                      </p:to>
                                    </p:set>
                                    <p:anim calcmode="lin" valueType="num">
                                      <p:cBhvr>
                                        <p:cTn id="70"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71"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72"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73"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par>
                                <p:cTn id="74" presetID="38" presetClass="entr" presetSubtype="0" accel="50000" fill="hold" grpId="0" nodeType="withEffect">
                                  <p:stCondLst>
                                    <p:cond delay="0"/>
                                  </p:stCondLst>
                                  <p:iterate type="lt">
                                    <p:tmPct val="50000"/>
                                  </p:iterate>
                                  <p:childTnLst>
                                    <p:set>
                                      <p:cBhvr>
                                        <p:cTn id="75" dur="1" fill="hold">
                                          <p:stCondLst>
                                            <p:cond delay="0"/>
                                          </p:stCondLst>
                                        </p:cTn>
                                        <p:tgtEl>
                                          <p:spTgt spid="15"/>
                                        </p:tgtEl>
                                        <p:attrNameLst>
                                          <p:attrName>style.visibility</p:attrName>
                                        </p:attrNameLst>
                                      </p:cBhvr>
                                      <p:to>
                                        <p:strVal val="visible"/>
                                      </p:to>
                                    </p:set>
                                    <p:set>
                                      <p:cBhvr>
                                        <p:cTn id="76" dur="455" fill="hold">
                                          <p:stCondLst>
                                            <p:cond delay="0"/>
                                          </p:stCondLst>
                                        </p:cTn>
                                        <p:tgtEl>
                                          <p:spTgt spid="15"/>
                                        </p:tgtEl>
                                        <p:attrNameLst>
                                          <p:attrName>style.rotation</p:attrName>
                                        </p:attrNameLst>
                                      </p:cBhvr>
                                      <p:to>
                                        <p:strVal val="-45.0"/>
                                      </p:to>
                                    </p:set>
                                    <p:anim calcmode="lin" valueType="num">
                                      <p:cBhvr>
                                        <p:cTn id="77"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78"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79"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80"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par>
                                <p:cTn id="81" presetID="38" presetClass="entr" presetSubtype="0" accel="50000" fill="hold" grpId="0" nodeType="withEffect">
                                  <p:stCondLst>
                                    <p:cond delay="0"/>
                                  </p:stCondLst>
                                  <p:iterate type="lt">
                                    <p:tmPct val="50000"/>
                                  </p:iterate>
                                  <p:childTnLst>
                                    <p:set>
                                      <p:cBhvr>
                                        <p:cTn id="82" dur="1" fill="hold">
                                          <p:stCondLst>
                                            <p:cond delay="0"/>
                                          </p:stCondLst>
                                        </p:cTn>
                                        <p:tgtEl>
                                          <p:spTgt spid="16"/>
                                        </p:tgtEl>
                                        <p:attrNameLst>
                                          <p:attrName>style.visibility</p:attrName>
                                        </p:attrNameLst>
                                      </p:cBhvr>
                                      <p:to>
                                        <p:strVal val="visible"/>
                                      </p:to>
                                    </p:set>
                                    <p:set>
                                      <p:cBhvr>
                                        <p:cTn id="83" dur="455" fill="hold">
                                          <p:stCondLst>
                                            <p:cond delay="0"/>
                                          </p:stCondLst>
                                        </p:cTn>
                                        <p:tgtEl>
                                          <p:spTgt spid="16"/>
                                        </p:tgtEl>
                                        <p:attrNameLst>
                                          <p:attrName>style.rotation</p:attrName>
                                        </p:attrNameLst>
                                      </p:cBhvr>
                                      <p:to>
                                        <p:strVal val="-45.0"/>
                                      </p:to>
                                    </p:set>
                                    <p:anim calcmode="lin" valueType="num">
                                      <p:cBhvr>
                                        <p:cTn id="84"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85"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86"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87"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P spid="18" grpId="0"/>
      <p:bldP spid="19"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465" y="2486320"/>
            <a:ext cx="16349746" cy="6206564"/>
          </a:xfrm>
          <a:prstGeom prst="rect">
            <a:avLst/>
          </a:prstGeom>
        </p:spPr>
      </p:pic>
      <p:sp>
        <p:nvSpPr>
          <p:cNvPr id="17" name="TextBox 1"/>
          <p:cNvSpPr txBox="1"/>
          <p:nvPr/>
        </p:nvSpPr>
        <p:spPr>
          <a:xfrm>
            <a:off x="3762771" y="5020287"/>
            <a:ext cx="5638800" cy="1179195"/>
          </a:xfrm>
          <a:prstGeom prst="rect">
            <a:avLst/>
          </a:prstGeom>
          <a:noFill/>
        </p:spPr>
        <p:txBody>
          <a:bodyPr wrap="none" lIns="0" tIns="0" rIns="0" rtlCol="0">
            <a:spAutoFit/>
          </a:bodyPr>
          <a:lstStyle/>
          <a:p>
            <a:pPr algn="ctr">
              <a:lnSpc>
                <a:spcPct val="100000"/>
              </a:lnSpc>
            </a:pPr>
            <a:r>
              <a:rPr lang="zh-CN" altLang="en-US" sz="7365" b="1" dirty="0">
                <a:solidFill>
                  <a:schemeClr val="bg1"/>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运动会的安全</a:t>
            </a:r>
          </a:p>
        </p:txBody>
      </p:sp>
      <p:sp>
        <p:nvSpPr>
          <p:cNvPr id="18" name="TextBox 1"/>
          <p:cNvSpPr txBox="1"/>
          <p:nvPr/>
        </p:nvSpPr>
        <p:spPr>
          <a:xfrm>
            <a:off x="4958140" y="992897"/>
            <a:ext cx="2560320" cy="3123565"/>
          </a:xfrm>
          <a:prstGeom prst="rect">
            <a:avLst/>
          </a:prstGeom>
          <a:noFill/>
        </p:spPr>
        <p:txBody>
          <a:bodyPr wrap="none" lIns="0" tIns="0" rIns="0" rtlCol="0">
            <a:spAutoFit/>
          </a:bodyPr>
          <a:lstStyle/>
          <a:p>
            <a:pPr algn="ctr">
              <a:lnSpc>
                <a:spcPct val="100000"/>
              </a:lnSpc>
            </a:pPr>
            <a:r>
              <a:rPr lang="en-US" altLang="zh-CN" sz="20000" b="1" dirty="0">
                <a:solidFill>
                  <a:srgbClr val="FC8378"/>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04</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6040" y="-29210"/>
            <a:ext cx="2896870" cy="315785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703" y="4264397"/>
            <a:ext cx="3204159" cy="277270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14">
                                          <p:stCondLst>
                                            <p:cond delay="0"/>
                                          </p:stCondLst>
                                        </p:cTn>
                                        <p:tgtEl>
                                          <p:spTgt spid="9"/>
                                        </p:tgtEl>
                                      </p:cBhvr>
                                    </p:animEffect>
                                    <p:anim calcmode="lin" valueType="num">
                                      <p:cBhvr>
                                        <p:cTn id="19" dur="67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24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245" tmFilter="0, 0; 0.125,0.2665; 0.25,0.4; 0.375,0.465; 0.5,0.5;  0.625,0.535; 0.75,0.6; 0.875,0.7335; 1,1">
                                          <p:stCondLst>
                                            <p:cond delay="245"/>
                                          </p:stCondLst>
                                        </p:cTn>
                                        <p:tgtEl>
                                          <p:spTgt spid="9"/>
                                        </p:tgtEl>
                                        <p:attrNameLst>
                                          <p:attrName>ppt_y</p:attrName>
                                        </p:attrNameLst>
                                      </p:cBhvr>
                                      <p:tavLst>
                                        <p:tav tm="0" fmla="#ppt_y-sin(pi*$)/9">
                                          <p:val>
                                            <p:fltVal val="0"/>
                                          </p:val>
                                        </p:tav>
                                        <p:tav tm="100000">
                                          <p:val>
                                            <p:fltVal val="1"/>
                                          </p:val>
                                        </p:tav>
                                      </p:tavLst>
                                    </p:anim>
                                    <p:anim calcmode="lin" valueType="num">
                                      <p:cBhvr>
                                        <p:cTn id="22" dur="2" tmFilter="0, 0; 0.125,0.2665; 0.25,0.4; 0.375,0.465; 0.5,0.5;  0.625,0.535; 0.75,0.6; 0.875,0.7335; 1,1">
                                          <p:stCondLst>
                                            <p:cond delay="488"/>
                                          </p:stCondLst>
                                        </p:cTn>
                                        <p:tgtEl>
                                          <p:spTgt spid="9"/>
                                        </p:tgtEl>
                                        <p:attrNameLst>
                                          <p:attrName>ppt_y</p:attrName>
                                        </p:attrNameLst>
                                      </p:cBhvr>
                                      <p:tavLst>
                                        <p:tav tm="0" fmla="#ppt_y-sin(pi*$)/27">
                                          <p:val>
                                            <p:fltVal val="0"/>
                                          </p:val>
                                        </p:tav>
                                        <p:tav tm="100000">
                                          <p:val>
                                            <p:fltVal val="1"/>
                                          </p:val>
                                        </p:tav>
                                      </p:tavLst>
                                    </p:anim>
                                    <p:anim calcmode="lin" valueType="num">
                                      <p:cBhvr>
                                        <p:cTn id="23" dur="1" tmFilter="0, 0; 0.125,0.2665; 0.25,0.4; 0.375,0.465; 0.5,0.5;  0.625,0.535; 0.75,0.6; 0.875,0.7335; 1,1">
                                          <p:stCondLst>
                                            <p:cond delay="749"/>
                                          </p:stCondLst>
                                        </p:cTn>
                                        <p:tgtEl>
                                          <p:spTgt spid="9"/>
                                        </p:tgtEl>
                                        <p:attrNameLst>
                                          <p:attrName>ppt_y</p:attrName>
                                        </p:attrNameLst>
                                      </p:cBhvr>
                                      <p:tavLst>
                                        <p:tav tm="0" fmla="#ppt_y-sin(pi*$)/81">
                                          <p:val>
                                            <p:fltVal val="0"/>
                                          </p:val>
                                        </p:tav>
                                        <p:tav tm="100000">
                                          <p:val>
                                            <p:fltVal val="1"/>
                                          </p:val>
                                        </p:tav>
                                      </p:tavLst>
                                    </p:anim>
                                    <p:animScale>
                                      <p:cBhvr>
                                        <p:cTn id="24" dur="1">
                                          <p:stCondLst>
                                            <p:cond delay="240"/>
                                          </p:stCondLst>
                                        </p:cTn>
                                        <p:tgtEl>
                                          <p:spTgt spid="9"/>
                                        </p:tgtEl>
                                      </p:cBhvr>
                                      <p:to x="100000" y="60000"/>
                                    </p:animScale>
                                    <p:animScale>
                                      <p:cBhvr>
                                        <p:cTn id="25" dur="1" decel="50000">
                                          <p:stCondLst>
                                            <p:cond delay="249"/>
                                          </p:stCondLst>
                                        </p:cTn>
                                        <p:tgtEl>
                                          <p:spTgt spid="9"/>
                                        </p:tgtEl>
                                      </p:cBhvr>
                                      <p:to x="100000" y="100000"/>
                                    </p:animScale>
                                    <p:animScale>
                                      <p:cBhvr>
                                        <p:cTn id="26" dur="1">
                                          <p:stCondLst>
                                            <p:cond delay="484"/>
                                          </p:stCondLst>
                                        </p:cTn>
                                        <p:tgtEl>
                                          <p:spTgt spid="9"/>
                                        </p:tgtEl>
                                      </p:cBhvr>
                                      <p:to x="100000" y="80000"/>
                                    </p:animScale>
                                    <p:animScale>
                                      <p:cBhvr>
                                        <p:cTn id="27" dur="1" decel="50000">
                                          <p:stCondLst>
                                            <p:cond delay="493"/>
                                          </p:stCondLst>
                                        </p:cTn>
                                        <p:tgtEl>
                                          <p:spTgt spid="9"/>
                                        </p:tgtEl>
                                      </p:cBhvr>
                                      <p:to x="100000" y="100000"/>
                                    </p:animScale>
                                    <p:animScale>
                                      <p:cBhvr>
                                        <p:cTn id="28" dur="1">
                                          <p:stCondLst>
                                            <p:cond delay="749"/>
                                          </p:stCondLst>
                                        </p:cTn>
                                        <p:tgtEl>
                                          <p:spTgt spid="9"/>
                                        </p:tgtEl>
                                      </p:cBhvr>
                                      <p:to x="100000" y="90000"/>
                                    </p:animScale>
                                    <p:animScale>
                                      <p:cBhvr>
                                        <p:cTn id="29" dur="1" decel="50000">
                                          <p:stCondLst>
                                            <p:cond delay="749"/>
                                          </p:stCondLst>
                                        </p:cTn>
                                        <p:tgtEl>
                                          <p:spTgt spid="9"/>
                                        </p:tgtEl>
                                      </p:cBhvr>
                                      <p:to x="100000" y="100000"/>
                                    </p:animScale>
                                    <p:animScale>
                                      <p:cBhvr>
                                        <p:cTn id="30" dur="1">
                                          <p:stCondLst>
                                            <p:cond delay="749"/>
                                          </p:stCondLst>
                                        </p:cTn>
                                        <p:tgtEl>
                                          <p:spTgt spid="9"/>
                                        </p:tgtEl>
                                      </p:cBhvr>
                                      <p:to x="100000" y="95000"/>
                                    </p:animScale>
                                    <p:animScale>
                                      <p:cBhvr>
                                        <p:cTn id="31" dur="1" decel="50000">
                                          <p:stCondLst>
                                            <p:cond delay="749"/>
                                          </p:stCondLst>
                                        </p:cTn>
                                        <p:tgtEl>
                                          <p:spTgt spid="9"/>
                                        </p:tgtEl>
                                      </p:cBhvr>
                                      <p:to x="100000" y="100000"/>
                                    </p:animScale>
                                  </p:childTnLst>
                                </p:cTn>
                              </p:par>
                            </p:childTnLst>
                          </p:cTn>
                        </p:par>
                        <p:par>
                          <p:cTn id="32" fill="hold">
                            <p:stCondLst>
                              <p:cond delay="2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18"/>
                                        </p:tgtEl>
                                        <p:attrNameLst>
                                          <p:attrName>style.visibility</p:attrName>
                                        </p:attrNameLst>
                                      </p:cBhvr>
                                      <p:to>
                                        <p:strVal val="visible"/>
                                      </p:to>
                                    </p:set>
                                    <p:anim calcmode="lin" valueType="num">
                                      <p:cBhvr>
                                        <p:cTn id="35" dur="7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6" dur="750" fill="hold"/>
                                        <p:tgtEl>
                                          <p:spTgt spid="18"/>
                                        </p:tgtEl>
                                        <p:attrNameLst>
                                          <p:attrName>ppt_y</p:attrName>
                                        </p:attrNameLst>
                                      </p:cBhvr>
                                      <p:tavLst>
                                        <p:tav tm="0">
                                          <p:val>
                                            <p:strVal val="#ppt_y"/>
                                          </p:val>
                                        </p:tav>
                                        <p:tav tm="100000">
                                          <p:val>
                                            <p:strVal val="#ppt_y"/>
                                          </p:val>
                                        </p:tav>
                                      </p:tavLst>
                                    </p:anim>
                                    <p:anim calcmode="lin" valueType="num">
                                      <p:cBhvr>
                                        <p:cTn id="37" dur="7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8" dur="7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750" tmFilter="0,0; .5, 1; 1, 1"/>
                                        <p:tgtEl>
                                          <p:spTgt spid="18"/>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 calcmode="lin" valueType="num">
                                      <p:cBhvr>
                                        <p:cTn id="42"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17"/>
                                        </p:tgtEl>
                                        <p:attrNameLst>
                                          <p:attrName>ppt_y</p:attrName>
                                        </p:attrNameLst>
                                      </p:cBhvr>
                                      <p:tavLst>
                                        <p:tav tm="0">
                                          <p:val>
                                            <p:strVal val="#ppt_y"/>
                                          </p:val>
                                        </p:tav>
                                        <p:tav tm="100000">
                                          <p:val>
                                            <p:strVal val="#ppt_y"/>
                                          </p:val>
                                        </p:tav>
                                      </p:tavLst>
                                    </p:anim>
                                    <p:anim calcmode="lin" valueType="num">
                                      <p:cBhvr>
                                        <p:cTn id="44"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4003957" y="1889877"/>
            <a:ext cx="7173606" cy="117969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6417" tIns="48208" rIns="96417" bIns="48208" rtlCol="0" anchor="ctr"/>
          <a:lstStyle/>
          <a:p>
            <a:pPr algn="ctr">
              <a:lnSpc>
                <a:spcPct val="120000"/>
              </a:lnSpc>
            </a:pPr>
            <a:endParaRPr lang="zh-CN" altLang="en-US">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9" name="矩形 28"/>
          <p:cNvSpPr/>
          <p:nvPr/>
        </p:nvSpPr>
        <p:spPr>
          <a:xfrm>
            <a:off x="5137761" y="1660508"/>
            <a:ext cx="4941803" cy="46036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7" tIns="48208" rIns="96417" bIns="48208" rtlCol="0" anchor="ctr"/>
          <a:lstStyle/>
          <a:p>
            <a:pPr algn="ctr">
              <a:lnSpc>
                <a:spcPct val="120000"/>
              </a:lnSpc>
            </a:pPr>
            <a:r>
              <a:rPr lang="zh-CN" altLang="en-US" sz="14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p>
        </p:txBody>
      </p:sp>
      <p:sp>
        <p:nvSpPr>
          <p:cNvPr id="34" name="TextBox 33"/>
          <p:cNvSpPr txBox="1"/>
          <p:nvPr/>
        </p:nvSpPr>
        <p:spPr>
          <a:xfrm>
            <a:off x="4419438" y="2271916"/>
            <a:ext cx="6378452" cy="648970"/>
          </a:xfrm>
          <a:prstGeom prst="rect">
            <a:avLst/>
          </a:prstGeom>
          <a:noFill/>
        </p:spPr>
        <p:txBody>
          <a:bodyPr wrap="square" lIns="96417" tIns="48208" rIns="96417" bIns="48208" rtlCol="0">
            <a:spAutoFit/>
          </a:bodyPr>
          <a:lstStyle/>
          <a:p>
            <a:pPr algn="just">
              <a:lnSpc>
                <a:spcPct val="120000"/>
              </a:lnSpc>
            </a:pPr>
            <a:r>
              <a:rPr lang="zh-CN" altLang="en-US" sz="10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韩国的儿童节开始于1923年，是从“男孩节”演变过来的。这也是韩国的公众假日，定在每年的5月5日。这一天，孩子们可以尽情享受欢乐，父母要给孩子准备他们最想要的礼物。很多孩子也会在这天穿上韩服，体验传统的韩国文化。</a:t>
            </a:r>
          </a:p>
        </p:txBody>
      </p:sp>
      <p:sp>
        <p:nvSpPr>
          <p:cNvPr id="35" name="矩形 34"/>
          <p:cNvSpPr/>
          <p:nvPr/>
        </p:nvSpPr>
        <p:spPr>
          <a:xfrm>
            <a:off x="4003957" y="3539385"/>
            <a:ext cx="7173606" cy="1179692"/>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6417" tIns="48208" rIns="96417" bIns="48208" rtlCol="0" anchor="ctr"/>
          <a:lstStyle/>
          <a:p>
            <a:pPr algn="ctr">
              <a:lnSpc>
                <a:spcPct val="120000"/>
              </a:lnSpc>
            </a:pPr>
            <a:endParaRPr lang="zh-CN" altLang="en-US">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6" name="矩形 35"/>
          <p:cNvSpPr/>
          <p:nvPr/>
        </p:nvSpPr>
        <p:spPr>
          <a:xfrm>
            <a:off x="5137761" y="3320816"/>
            <a:ext cx="4941803" cy="4603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7" tIns="48208" rIns="96417" bIns="48208" rtlCol="0" anchor="ctr"/>
          <a:lstStyle/>
          <a:p>
            <a:pPr algn="ctr">
              <a:lnSpc>
                <a:spcPct val="120000"/>
              </a:lnSpc>
            </a:pPr>
            <a:r>
              <a:rPr lang="zh-CN" altLang="en-US" sz="14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p>
        </p:txBody>
      </p:sp>
      <p:sp>
        <p:nvSpPr>
          <p:cNvPr id="37" name="TextBox 36"/>
          <p:cNvSpPr txBox="1"/>
          <p:nvPr/>
        </p:nvSpPr>
        <p:spPr>
          <a:xfrm>
            <a:off x="4419438" y="3946731"/>
            <a:ext cx="6378452" cy="648970"/>
          </a:xfrm>
          <a:prstGeom prst="rect">
            <a:avLst/>
          </a:prstGeom>
          <a:noFill/>
        </p:spPr>
        <p:txBody>
          <a:bodyPr wrap="square" lIns="96417" tIns="48208" rIns="96417" bIns="48208" rtlCol="0">
            <a:spAutoFit/>
          </a:bodyPr>
          <a:lstStyle/>
          <a:p>
            <a:pPr algn="just">
              <a:lnSpc>
                <a:spcPct val="120000"/>
              </a:lnSpc>
            </a:pPr>
            <a:r>
              <a:rPr lang="zh-CN" altLang="en-US" sz="10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韩国的儿童节开始于1923年，是从“男孩节”演变过来的。这也是韩国的公众假日，定在每年的5月5日。这一天，孩子们可以尽情享受欢乐，父母要给孩子准备他们最想要的礼物。很多孩子也会在这天穿上韩服，体验传统的韩国文化。</a:t>
            </a:r>
          </a:p>
        </p:txBody>
      </p:sp>
      <p:sp>
        <p:nvSpPr>
          <p:cNvPr id="38" name="矩形 37"/>
          <p:cNvSpPr/>
          <p:nvPr/>
        </p:nvSpPr>
        <p:spPr>
          <a:xfrm>
            <a:off x="4003957" y="5218333"/>
            <a:ext cx="7173606" cy="1179692"/>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6417" tIns="48208" rIns="96417" bIns="48208" rtlCol="0" anchor="ctr"/>
          <a:lstStyle/>
          <a:p>
            <a:pPr algn="ctr">
              <a:lnSpc>
                <a:spcPct val="120000"/>
              </a:lnSpc>
            </a:pPr>
            <a:endParaRPr lang="zh-CN" altLang="en-US">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9" name="矩形 38"/>
          <p:cNvSpPr/>
          <p:nvPr/>
        </p:nvSpPr>
        <p:spPr>
          <a:xfrm>
            <a:off x="5137761" y="4999766"/>
            <a:ext cx="4941803" cy="4603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7" tIns="48208" rIns="96417" bIns="48208" rtlCol="0" anchor="ctr"/>
          <a:lstStyle/>
          <a:p>
            <a:pPr algn="ctr">
              <a:lnSpc>
                <a:spcPct val="120000"/>
              </a:lnSpc>
            </a:pPr>
            <a:r>
              <a:rPr lang="zh-CN" altLang="en-US" sz="14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点击请替换文字内容</a:t>
            </a:r>
          </a:p>
        </p:txBody>
      </p:sp>
      <p:sp>
        <p:nvSpPr>
          <p:cNvPr id="40" name="TextBox 39"/>
          <p:cNvSpPr txBox="1"/>
          <p:nvPr/>
        </p:nvSpPr>
        <p:spPr>
          <a:xfrm>
            <a:off x="4419438" y="5625678"/>
            <a:ext cx="6378452" cy="648970"/>
          </a:xfrm>
          <a:prstGeom prst="rect">
            <a:avLst/>
          </a:prstGeom>
          <a:noFill/>
        </p:spPr>
        <p:txBody>
          <a:bodyPr wrap="square" lIns="96417" tIns="48208" rIns="96417" bIns="48208" rtlCol="0">
            <a:spAutoFit/>
          </a:bodyPr>
          <a:lstStyle/>
          <a:p>
            <a:pPr algn="just">
              <a:lnSpc>
                <a:spcPct val="120000"/>
              </a:lnSpc>
            </a:pPr>
            <a:r>
              <a:rPr lang="zh-CN" altLang="en-US" sz="10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韩国的儿童节开始于1923年，是从“男孩节”演变过来的。这也是韩国的公众假日，定在每年的5月5日。这一天，孩子们可以尽情享受欢乐，父母要给孩子准备他们最想要的礼物。很多孩子也会在这天穿上韩服，体验传统的韩国文化。</a:t>
            </a:r>
          </a:p>
        </p:txBody>
      </p:sp>
      <p:sp>
        <p:nvSpPr>
          <p:cNvPr id="15"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95" y="1744117"/>
            <a:ext cx="4248472" cy="4630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outVertical)">
                                          <p:cBhvr>
                                            <p:cTn id="11" dur="500"/>
                                            <p:tgtEl>
                                              <p:spTgt spid="29"/>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14:bounceEnd="50000">
                                          <p:cBhvr additive="base">
                                            <p:cTn id="15"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8"/>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34"/>
                                            </p:tgtEl>
                                            <p:attrNameLst>
                                              <p:attrName>style.visibility</p:attrName>
                                            </p:attrNameLst>
                                          </p:cBhvr>
                                          <p:to>
                                            <p:strVal val="visible"/>
                                          </p:to>
                                        </p:set>
                                        <p:animEffect transition="in" filter="wipe(left)">
                                          <p:cBhvr>
                                            <p:cTn id="20" dur="100"/>
                                            <p:tgtEl>
                                              <p:spTgt spid="34"/>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34"/>
                                            </p:tgtEl>
                                          </p:cBhvr>
                                          <p:to x="80000" y="100000"/>
                                        </p:animScale>
                                        <p:anim by="(#ppt_w*0.10)" calcmode="lin" valueType="num">
                                          <p:cBhvr>
                                            <p:cTn id="23" dur="50" autoRev="1" fill="hold">
                                              <p:stCondLst>
                                                <p:cond delay="0"/>
                                              </p:stCondLst>
                                            </p:cTn>
                                            <p:tgtEl>
                                              <p:spTgt spid="34"/>
                                            </p:tgtEl>
                                            <p:attrNameLst>
                                              <p:attrName>ppt_x</p:attrName>
                                            </p:attrNameLst>
                                          </p:cBhvr>
                                        </p:anim>
                                        <p:anim by="(-#ppt_w*0.10)" calcmode="lin" valueType="num">
                                          <p:cBhvr>
                                            <p:cTn id="24" dur="50" autoRev="1" fill="hold">
                                              <p:stCondLst>
                                                <p:cond delay="0"/>
                                              </p:stCondLst>
                                            </p:cTn>
                                            <p:tgtEl>
                                              <p:spTgt spid="34"/>
                                            </p:tgtEl>
                                            <p:attrNameLst>
                                              <p:attrName>ppt_y</p:attrName>
                                            </p:attrNameLst>
                                          </p:cBhvr>
                                        </p:anim>
                                        <p:animRot by="-480000">
                                          <p:cBhvr>
                                            <p:cTn id="25" dur="50" autoRev="1" fill="hold">
                                              <p:stCondLst>
                                                <p:cond delay="0"/>
                                              </p:stCondLst>
                                            </p:cTn>
                                            <p:tgtEl>
                                              <p:spTgt spid="34"/>
                                            </p:tgtEl>
                                            <p:attrNameLst>
                                              <p:attrName>r</p:attrName>
                                            </p:attrNameLst>
                                          </p:cBhvr>
                                        </p:animRot>
                                      </p:childTnLst>
                                    </p:cTn>
                                  </p:par>
                                </p:childTnLst>
                              </p:cTn>
                            </p:par>
                            <p:par>
                              <p:cTn id="26" fill="hold">
                                <p:stCondLst>
                                  <p:cond delay="4750"/>
                                </p:stCondLst>
                                <p:childTnLst>
                                  <p:par>
                                    <p:cTn id="27" presetID="16" presetClass="entr" presetSubtype="37"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outVertical)">
                                          <p:cBhvr>
                                            <p:cTn id="29" dur="500"/>
                                            <p:tgtEl>
                                              <p:spTgt spid="36"/>
                                            </p:tgtEl>
                                          </p:cBhvr>
                                        </p:animEffect>
                                      </p:childTnLst>
                                    </p:cTn>
                                  </p:par>
                                </p:childTnLst>
                              </p:cTn>
                            </p:par>
                            <p:par>
                              <p:cTn id="30" fill="hold">
                                <p:stCondLst>
                                  <p:cond delay="5250"/>
                                </p:stCondLst>
                                <p:childTnLst>
                                  <p:par>
                                    <p:cTn id="31" presetID="2" presetClass="entr" presetSubtype="1" fill="hold" grpId="0" nodeType="afterEffect" p14:presetBounceEnd="50000">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14:bounceEnd="50000">
                                          <p:cBhvr additive="base">
                                            <p:cTn id="33"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5"/>
                                            </p:tgtEl>
                                            <p:attrNameLst>
                                              <p:attrName>ppt_y</p:attrName>
                                            </p:attrNameLst>
                                          </p:cBhvr>
                                          <p:tavLst>
                                            <p:tav tm="0">
                                              <p:val>
                                                <p:strVal val="0-#ppt_h/2"/>
                                              </p:val>
                                            </p:tav>
                                            <p:tav tm="100000">
                                              <p:val>
                                                <p:strVal val="#ppt_y"/>
                                              </p:val>
                                            </p:tav>
                                          </p:tavLst>
                                        </p:anim>
                                      </p:childTnLst>
                                    </p:cTn>
                                  </p:par>
                                </p:childTnLst>
                              </p:cTn>
                            </p:par>
                            <p:par>
                              <p:cTn id="35" fill="hold">
                                <p:stCondLst>
                                  <p:cond delay="57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37"/>
                                            </p:tgtEl>
                                            <p:attrNameLst>
                                              <p:attrName>style.visibility</p:attrName>
                                            </p:attrNameLst>
                                          </p:cBhvr>
                                          <p:to>
                                            <p:strVal val="visible"/>
                                          </p:to>
                                        </p:set>
                                        <p:animEffect transition="in" filter="wipe(left)">
                                          <p:cBhvr>
                                            <p:cTn id="38" dur="100"/>
                                            <p:tgtEl>
                                              <p:spTgt spid="37"/>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37"/>
                                            </p:tgtEl>
                                          </p:cBhvr>
                                          <p:to x="80000" y="100000"/>
                                        </p:animScale>
                                        <p:anim by="(#ppt_w*0.10)" calcmode="lin" valueType="num">
                                          <p:cBhvr>
                                            <p:cTn id="41" dur="50" autoRev="1" fill="hold">
                                              <p:stCondLst>
                                                <p:cond delay="0"/>
                                              </p:stCondLst>
                                            </p:cTn>
                                            <p:tgtEl>
                                              <p:spTgt spid="37"/>
                                            </p:tgtEl>
                                            <p:attrNameLst>
                                              <p:attrName>ppt_x</p:attrName>
                                            </p:attrNameLst>
                                          </p:cBhvr>
                                        </p:anim>
                                        <p:anim by="(-#ppt_w*0.10)" calcmode="lin" valueType="num">
                                          <p:cBhvr>
                                            <p:cTn id="42" dur="50" autoRev="1" fill="hold">
                                              <p:stCondLst>
                                                <p:cond delay="0"/>
                                              </p:stCondLst>
                                            </p:cTn>
                                            <p:tgtEl>
                                              <p:spTgt spid="37"/>
                                            </p:tgtEl>
                                            <p:attrNameLst>
                                              <p:attrName>ppt_y</p:attrName>
                                            </p:attrNameLst>
                                          </p:cBhvr>
                                        </p:anim>
                                        <p:animRot by="-480000">
                                          <p:cBhvr>
                                            <p:cTn id="43" dur="50" autoRev="1" fill="hold">
                                              <p:stCondLst>
                                                <p:cond delay="0"/>
                                              </p:stCondLst>
                                            </p:cTn>
                                            <p:tgtEl>
                                              <p:spTgt spid="37"/>
                                            </p:tgtEl>
                                            <p:attrNameLst>
                                              <p:attrName>r</p:attrName>
                                            </p:attrNameLst>
                                          </p:cBhvr>
                                        </p:animRot>
                                      </p:childTnLst>
                                    </p:cTn>
                                  </p:par>
                                </p:childTnLst>
                              </p:cTn>
                            </p:par>
                            <p:par>
                              <p:cTn id="44" fill="hold">
                                <p:stCondLst>
                                  <p:cond delay="9000"/>
                                </p:stCondLst>
                                <p:childTnLst>
                                  <p:par>
                                    <p:cTn id="45" presetID="16" presetClass="entr" presetSubtype="37"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outVertical)">
                                          <p:cBhvr>
                                            <p:cTn id="47" dur="500"/>
                                            <p:tgtEl>
                                              <p:spTgt spid="39"/>
                                            </p:tgtEl>
                                          </p:cBhvr>
                                        </p:animEffect>
                                      </p:childTnLst>
                                    </p:cTn>
                                  </p:par>
                                </p:childTnLst>
                              </p:cTn>
                            </p:par>
                            <p:par>
                              <p:cTn id="48" fill="hold">
                                <p:stCondLst>
                                  <p:cond delay="9500"/>
                                </p:stCondLst>
                                <p:childTnLst>
                                  <p:par>
                                    <p:cTn id="49" presetID="2" presetClass="entr" presetSubtype="1" fill="hold" grpId="0" nodeType="afterEffect" p14:presetBounceEnd="50000">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14:bounceEnd="50000">
                                          <p:cBhvr additive="base">
                                            <p:cTn id="5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8"/>
                                            </p:tgtEl>
                                            <p:attrNameLst>
                                              <p:attrName>ppt_y</p:attrName>
                                            </p:attrNameLst>
                                          </p:cBhvr>
                                          <p:tavLst>
                                            <p:tav tm="0">
                                              <p:val>
                                                <p:strVal val="0-#ppt_h/2"/>
                                              </p:val>
                                            </p:tav>
                                            <p:tav tm="100000">
                                              <p:val>
                                                <p:strVal val="#ppt_y"/>
                                              </p:val>
                                            </p:tav>
                                          </p:tavLst>
                                        </p:anim>
                                      </p:childTnLst>
                                    </p:cTn>
                                  </p:par>
                                </p:childTnLst>
                              </p:cTn>
                            </p:par>
                            <p:par>
                              <p:cTn id="53" fill="hold">
                                <p:stCondLst>
                                  <p:cond delay="100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40"/>
                                            </p:tgtEl>
                                            <p:attrNameLst>
                                              <p:attrName>style.visibility</p:attrName>
                                            </p:attrNameLst>
                                          </p:cBhvr>
                                          <p:to>
                                            <p:strVal val="visible"/>
                                          </p:to>
                                        </p:set>
                                        <p:animEffect transition="in" filter="wipe(left)">
                                          <p:cBhvr>
                                            <p:cTn id="56" dur="100"/>
                                            <p:tgtEl>
                                              <p:spTgt spid="40"/>
                                            </p:tgtEl>
                                          </p:cBhvr>
                                        </p:animEffect>
                                      </p:childTnLst>
                                    </p:cTn>
                                  </p:par>
                                  <p:par>
                                    <p:cTn id="57" presetID="36" presetClass="emph" presetSubtype="0" fill="hold" grpId="1" nodeType="withEffect">
                                      <p:stCondLst>
                                        <p:cond delay="0"/>
                                      </p:stCondLst>
                                      <p:iterate type="lt">
                                        <p:tmPct val="30000"/>
                                      </p:iterate>
                                      <p:childTnLst>
                                        <p:animScale>
                                          <p:cBhvr>
                                            <p:cTn id="58" dur="50" autoRev="1" fill="hold">
                                              <p:stCondLst>
                                                <p:cond delay="0"/>
                                              </p:stCondLst>
                                            </p:cTn>
                                            <p:tgtEl>
                                              <p:spTgt spid="40"/>
                                            </p:tgtEl>
                                          </p:cBhvr>
                                          <p:to x="80000" y="100000"/>
                                        </p:animScale>
                                        <p:anim by="(#ppt_w*0.10)" calcmode="lin" valueType="num">
                                          <p:cBhvr>
                                            <p:cTn id="59" dur="50" autoRev="1" fill="hold">
                                              <p:stCondLst>
                                                <p:cond delay="0"/>
                                              </p:stCondLst>
                                            </p:cTn>
                                            <p:tgtEl>
                                              <p:spTgt spid="40"/>
                                            </p:tgtEl>
                                            <p:attrNameLst>
                                              <p:attrName>ppt_x</p:attrName>
                                            </p:attrNameLst>
                                          </p:cBhvr>
                                        </p:anim>
                                        <p:anim by="(-#ppt_w*0.10)" calcmode="lin" valueType="num">
                                          <p:cBhvr>
                                            <p:cTn id="60" dur="50" autoRev="1" fill="hold">
                                              <p:stCondLst>
                                                <p:cond delay="0"/>
                                              </p:stCondLst>
                                            </p:cTn>
                                            <p:tgtEl>
                                              <p:spTgt spid="40"/>
                                            </p:tgtEl>
                                            <p:attrNameLst>
                                              <p:attrName>ppt_y</p:attrName>
                                            </p:attrNameLst>
                                          </p:cBhvr>
                                        </p:anim>
                                        <p:animRot by="-480000">
                                          <p:cBhvr>
                                            <p:cTn id="61" dur="50" autoRev="1" fill="hold">
                                              <p:stCondLst>
                                                <p:cond delay="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p:bldP spid="34" grpId="1"/>
          <p:bldP spid="35" grpId="0" animBg="1"/>
          <p:bldP spid="36" grpId="0" animBg="1"/>
          <p:bldP spid="37" grpId="0"/>
          <p:bldP spid="37" grpId="1"/>
          <p:bldP spid="38" grpId="0" animBg="1"/>
          <p:bldP spid="39" grpId="0" animBg="1"/>
          <p:bldP spid="40" grpId="0"/>
          <p:bldP spid="4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outVertical)">
                                          <p:cBhvr>
                                            <p:cTn id="11" dur="500"/>
                                            <p:tgtEl>
                                              <p:spTgt spid="29"/>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34"/>
                                            </p:tgtEl>
                                            <p:attrNameLst>
                                              <p:attrName>style.visibility</p:attrName>
                                            </p:attrNameLst>
                                          </p:cBhvr>
                                          <p:to>
                                            <p:strVal val="visible"/>
                                          </p:to>
                                        </p:set>
                                        <p:animEffect transition="in" filter="wipe(left)">
                                          <p:cBhvr>
                                            <p:cTn id="20" dur="100"/>
                                            <p:tgtEl>
                                              <p:spTgt spid="34"/>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34"/>
                                            </p:tgtEl>
                                          </p:cBhvr>
                                          <p:to x="80000" y="100000"/>
                                        </p:animScale>
                                        <p:anim by="(#ppt_w*0.10)" calcmode="lin" valueType="num">
                                          <p:cBhvr>
                                            <p:cTn id="23" dur="50" autoRev="1" fill="hold">
                                              <p:stCondLst>
                                                <p:cond delay="0"/>
                                              </p:stCondLst>
                                            </p:cTn>
                                            <p:tgtEl>
                                              <p:spTgt spid="34"/>
                                            </p:tgtEl>
                                            <p:attrNameLst>
                                              <p:attrName>ppt_x</p:attrName>
                                            </p:attrNameLst>
                                          </p:cBhvr>
                                        </p:anim>
                                        <p:anim by="(-#ppt_w*0.10)" calcmode="lin" valueType="num">
                                          <p:cBhvr>
                                            <p:cTn id="24" dur="50" autoRev="1" fill="hold">
                                              <p:stCondLst>
                                                <p:cond delay="0"/>
                                              </p:stCondLst>
                                            </p:cTn>
                                            <p:tgtEl>
                                              <p:spTgt spid="34"/>
                                            </p:tgtEl>
                                            <p:attrNameLst>
                                              <p:attrName>ppt_y</p:attrName>
                                            </p:attrNameLst>
                                          </p:cBhvr>
                                        </p:anim>
                                        <p:animRot by="-480000">
                                          <p:cBhvr>
                                            <p:cTn id="25" dur="50" autoRev="1" fill="hold">
                                              <p:stCondLst>
                                                <p:cond delay="0"/>
                                              </p:stCondLst>
                                            </p:cTn>
                                            <p:tgtEl>
                                              <p:spTgt spid="34"/>
                                            </p:tgtEl>
                                            <p:attrNameLst>
                                              <p:attrName>r</p:attrName>
                                            </p:attrNameLst>
                                          </p:cBhvr>
                                        </p:animRot>
                                      </p:childTnLst>
                                    </p:cTn>
                                  </p:par>
                                </p:childTnLst>
                              </p:cTn>
                            </p:par>
                            <p:par>
                              <p:cTn id="26" fill="hold">
                                <p:stCondLst>
                                  <p:cond delay="4750"/>
                                </p:stCondLst>
                                <p:childTnLst>
                                  <p:par>
                                    <p:cTn id="27" presetID="16" presetClass="entr" presetSubtype="37"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outVertical)">
                                          <p:cBhvr>
                                            <p:cTn id="29" dur="500"/>
                                            <p:tgtEl>
                                              <p:spTgt spid="36"/>
                                            </p:tgtEl>
                                          </p:cBhvr>
                                        </p:animEffect>
                                      </p:childTnLst>
                                    </p:cTn>
                                  </p:par>
                                </p:childTnLst>
                              </p:cTn>
                            </p:par>
                            <p:par>
                              <p:cTn id="30" fill="hold">
                                <p:stCondLst>
                                  <p:cond delay="5250"/>
                                </p:stCondLst>
                                <p:childTnLst>
                                  <p:par>
                                    <p:cTn id="31" presetID="2" presetClass="entr" presetSubtype="1"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0-#ppt_h/2"/>
                                              </p:val>
                                            </p:tav>
                                            <p:tav tm="100000">
                                              <p:val>
                                                <p:strVal val="#ppt_y"/>
                                              </p:val>
                                            </p:tav>
                                          </p:tavLst>
                                        </p:anim>
                                      </p:childTnLst>
                                    </p:cTn>
                                  </p:par>
                                </p:childTnLst>
                              </p:cTn>
                            </p:par>
                            <p:par>
                              <p:cTn id="35" fill="hold">
                                <p:stCondLst>
                                  <p:cond delay="57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37"/>
                                            </p:tgtEl>
                                            <p:attrNameLst>
                                              <p:attrName>style.visibility</p:attrName>
                                            </p:attrNameLst>
                                          </p:cBhvr>
                                          <p:to>
                                            <p:strVal val="visible"/>
                                          </p:to>
                                        </p:set>
                                        <p:animEffect transition="in" filter="wipe(left)">
                                          <p:cBhvr>
                                            <p:cTn id="38" dur="100"/>
                                            <p:tgtEl>
                                              <p:spTgt spid="37"/>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37"/>
                                            </p:tgtEl>
                                          </p:cBhvr>
                                          <p:to x="80000" y="100000"/>
                                        </p:animScale>
                                        <p:anim by="(#ppt_w*0.10)" calcmode="lin" valueType="num">
                                          <p:cBhvr>
                                            <p:cTn id="41" dur="50" autoRev="1" fill="hold">
                                              <p:stCondLst>
                                                <p:cond delay="0"/>
                                              </p:stCondLst>
                                            </p:cTn>
                                            <p:tgtEl>
                                              <p:spTgt spid="37"/>
                                            </p:tgtEl>
                                            <p:attrNameLst>
                                              <p:attrName>ppt_x</p:attrName>
                                            </p:attrNameLst>
                                          </p:cBhvr>
                                        </p:anim>
                                        <p:anim by="(-#ppt_w*0.10)" calcmode="lin" valueType="num">
                                          <p:cBhvr>
                                            <p:cTn id="42" dur="50" autoRev="1" fill="hold">
                                              <p:stCondLst>
                                                <p:cond delay="0"/>
                                              </p:stCondLst>
                                            </p:cTn>
                                            <p:tgtEl>
                                              <p:spTgt spid="37"/>
                                            </p:tgtEl>
                                            <p:attrNameLst>
                                              <p:attrName>ppt_y</p:attrName>
                                            </p:attrNameLst>
                                          </p:cBhvr>
                                        </p:anim>
                                        <p:animRot by="-480000">
                                          <p:cBhvr>
                                            <p:cTn id="43" dur="50" autoRev="1" fill="hold">
                                              <p:stCondLst>
                                                <p:cond delay="0"/>
                                              </p:stCondLst>
                                            </p:cTn>
                                            <p:tgtEl>
                                              <p:spTgt spid="37"/>
                                            </p:tgtEl>
                                            <p:attrNameLst>
                                              <p:attrName>r</p:attrName>
                                            </p:attrNameLst>
                                          </p:cBhvr>
                                        </p:animRot>
                                      </p:childTnLst>
                                    </p:cTn>
                                  </p:par>
                                </p:childTnLst>
                              </p:cTn>
                            </p:par>
                            <p:par>
                              <p:cTn id="44" fill="hold">
                                <p:stCondLst>
                                  <p:cond delay="9000"/>
                                </p:stCondLst>
                                <p:childTnLst>
                                  <p:par>
                                    <p:cTn id="45" presetID="16" presetClass="entr" presetSubtype="37"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outVertical)">
                                          <p:cBhvr>
                                            <p:cTn id="47" dur="500"/>
                                            <p:tgtEl>
                                              <p:spTgt spid="39"/>
                                            </p:tgtEl>
                                          </p:cBhvr>
                                        </p:animEffect>
                                      </p:childTnLst>
                                    </p:cTn>
                                  </p:par>
                                </p:childTnLst>
                              </p:cTn>
                            </p:par>
                            <p:par>
                              <p:cTn id="48" fill="hold">
                                <p:stCondLst>
                                  <p:cond delay="9500"/>
                                </p:stCondLst>
                                <p:childTnLst>
                                  <p:par>
                                    <p:cTn id="49" presetID="2" presetClass="entr" presetSubtype="1"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0-#ppt_h/2"/>
                                              </p:val>
                                            </p:tav>
                                            <p:tav tm="100000">
                                              <p:val>
                                                <p:strVal val="#ppt_y"/>
                                              </p:val>
                                            </p:tav>
                                          </p:tavLst>
                                        </p:anim>
                                      </p:childTnLst>
                                    </p:cTn>
                                  </p:par>
                                </p:childTnLst>
                              </p:cTn>
                            </p:par>
                            <p:par>
                              <p:cTn id="53" fill="hold">
                                <p:stCondLst>
                                  <p:cond delay="100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40"/>
                                            </p:tgtEl>
                                            <p:attrNameLst>
                                              <p:attrName>style.visibility</p:attrName>
                                            </p:attrNameLst>
                                          </p:cBhvr>
                                          <p:to>
                                            <p:strVal val="visible"/>
                                          </p:to>
                                        </p:set>
                                        <p:animEffect transition="in" filter="wipe(left)">
                                          <p:cBhvr>
                                            <p:cTn id="56" dur="100"/>
                                            <p:tgtEl>
                                              <p:spTgt spid="40"/>
                                            </p:tgtEl>
                                          </p:cBhvr>
                                        </p:animEffect>
                                      </p:childTnLst>
                                    </p:cTn>
                                  </p:par>
                                  <p:par>
                                    <p:cTn id="57" presetID="36" presetClass="emph" presetSubtype="0" fill="hold" grpId="1" nodeType="withEffect">
                                      <p:stCondLst>
                                        <p:cond delay="0"/>
                                      </p:stCondLst>
                                      <p:iterate type="lt">
                                        <p:tmPct val="30000"/>
                                      </p:iterate>
                                      <p:childTnLst>
                                        <p:animScale>
                                          <p:cBhvr>
                                            <p:cTn id="58" dur="50" autoRev="1" fill="hold">
                                              <p:stCondLst>
                                                <p:cond delay="0"/>
                                              </p:stCondLst>
                                            </p:cTn>
                                            <p:tgtEl>
                                              <p:spTgt spid="40"/>
                                            </p:tgtEl>
                                          </p:cBhvr>
                                          <p:to x="80000" y="100000"/>
                                        </p:animScale>
                                        <p:anim by="(#ppt_w*0.10)" calcmode="lin" valueType="num">
                                          <p:cBhvr>
                                            <p:cTn id="59" dur="50" autoRev="1" fill="hold">
                                              <p:stCondLst>
                                                <p:cond delay="0"/>
                                              </p:stCondLst>
                                            </p:cTn>
                                            <p:tgtEl>
                                              <p:spTgt spid="40"/>
                                            </p:tgtEl>
                                            <p:attrNameLst>
                                              <p:attrName>ppt_x</p:attrName>
                                            </p:attrNameLst>
                                          </p:cBhvr>
                                        </p:anim>
                                        <p:anim by="(-#ppt_w*0.10)" calcmode="lin" valueType="num">
                                          <p:cBhvr>
                                            <p:cTn id="60" dur="50" autoRev="1" fill="hold">
                                              <p:stCondLst>
                                                <p:cond delay="0"/>
                                              </p:stCondLst>
                                            </p:cTn>
                                            <p:tgtEl>
                                              <p:spTgt spid="40"/>
                                            </p:tgtEl>
                                            <p:attrNameLst>
                                              <p:attrName>ppt_y</p:attrName>
                                            </p:attrNameLst>
                                          </p:cBhvr>
                                        </p:anim>
                                        <p:animRot by="-480000">
                                          <p:cBhvr>
                                            <p:cTn id="61" dur="50" autoRev="1" fill="hold">
                                              <p:stCondLst>
                                                <p:cond delay="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p:bldP spid="34" grpId="1"/>
          <p:bldP spid="35" grpId="0" animBg="1"/>
          <p:bldP spid="36" grpId="0" animBg="1"/>
          <p:bldP spid="37" grpId="0"/>
          <p:bldP spid="37" grpId="1"/>
          <p:bldP spid="38" grpId="0" animBg="1"/>
          <p:bldP spid="39" grpId="0" animBg="1"/>
          <p:bldP spid="40" grpId="0"/>
          <p:bldP spid="40" grpId="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2" name="组合 1"/>
          <p:cNvGrpSpPr/>
          <p:nvPr/>
        </p:nvGrpSpPr>
        <p:grpSpPr>
          <a:xfrm>
            <a:off x="1606550" y="2247900"/>
            <a:ext cx="8947150" cy="3813810"/>
            <a:chOff x="2530" y="3540"/>
            <a:chExt cx="14090" cy="6006"/>
          </a:xfrm>
        </p:grpSpPr>
        <p:sp>
          <p:nvSpPr>
            <p:cNvPr id="46" name="Block Arc 45"/>
            <p:cNvSpPr/>
            <p:nvPr/>
          </p:nvSpPr>
          <p:spPr>
            <a:xfrm rot="2700000">
              <a:off x="4094" y="4153"/>
              <a:ext cx="3589" cy="3589"/>
            </a:xfrm>
            <a:prstGeom prst="blockArc">
              <a:avLst>
                <a:gd name="adj1" fmla="val 19782491"/>
                <a:gd name="adj2" fmla="val 13507335"/>
                <a:gd name="adj3" fmla="val 653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3" name="Group 110"/>
            <p:cNvGrpSpPr/>
            <p:nvPr/>
          </p:nvGrpSpPr>
          <p:grpSpPr>
            <a:xfrm>
              <a:off x="2530" y="3540"/>
              <a:ext cx="5776" cy="6006"/>
              <a:chOff x="630206" y="1507089"/>
              <a:chExt cx="2608605" cy="2712486"/>
            </a:xfrm>
          </p:grpSpPr>
          <p:grpSp>
            <p:nvGrpSpPr>
              <p:cNvPr id="5" name="Group 53"/>
              <p:cNvGrpSpPr/>
              <p:nvPr/>
            </p:nvGrpSpPr>
            <p:grpSpPr>
              <a:xfrm rot="21351568">
                <a:off x="630206" y="3582137"/>
                <a:ext cx="1112944" cy="637438"/>
                <a:chOff x="2355915" y="3857572"/>
                <a:chExt cx="1347923" cy="772022"/>
              </a:xfrm>
            </p:grpSpPr>
            <p:sp>
              <p:nvSpPr>
                <p:cNvPr id="31" name="Rectangle 30"/>
                <p:cNvSpPr/>
                <p:nvPr/>
              </p:nvSpPr>
              <p:spPr>
                <a:xfrm rot="2700000">
                  <a:off x="3093973" y="3472415"/>
                  <a:ext cx="224707" cy="99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2" name="Rounded Rectangle 31"/>
                <p:cNvSpPr/>
                <p:nvPr/>
              </p:nvSpPr>
              <p:spPr>
                <a:xfrm rot="2700000">
                  <a:off x="2538069" y="4020237"/>
                  <a:ext cx="427203" cy="79151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30" name="Block Arc 29"/>
              <p:cNvSpPr/>
              <p:nvPr/>
            </p:nvSpPr>
            <p:spPr>
              <a:xfrm rot="2700000">
                <a:off x="1114680" y="1507089"/>
                <a:ext cx="2124132" cy="2124131"/>
              </a:xfrm>
              <a:prstGeom prst="blockArc">
                <a:avLst>
                  <a:gd name="adj1" fmla="val 21433357"/>
                  <a:gd name="adj2" fmla="val 13378235"/>
                  <a:gd name="adj3" fmla="val 47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49" name="Block Arc 48"/>
            <p:cNvSpPr/>
            <p:nvPr/>
          </p:nvSpPr>
          <p:spPr>
            <a:xfrm rot="2700000">
              <a:off x="4586" y="4645"/>
              <a:ext cx="2604" cy="2604"/>
            </a:xfrm>
            <a:prstGeom prst="blockArc">
              <a:avLst>
                <a:gd name="adj1" fmla="val 17805926"/>
                <a:gd name="adj2" fmla="val 13444767"/>
                <a:gd name="adj3" fmla="val 74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2" name="Oval 51"/>
            <p:cNvSpPr/>
            <p:nvPr/>
          </p:nvSpPr>
          <p:spPr>
            <a:xfrm rot="2700000">
              <a:off x="4981" y="5039"/>
              <a:ext cx="1816" cy="1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6" name="Group 73"/>
            <p:cNvGrpSpPr/>
            <p:nvPr/>
          </p:nvGrpSpPr>
          <p:grpSpPr>
            <a:xfrm>
              <a:off x="5974" y="3668"/>
              <a:ext cx="4987" cy="482"/>
              <a:chOff x="2901397" y="1463917"/>
              <a:chExt cx="2252262" cy="221448"/>
            </a:xfrm>
          </p:grpSpPr>
          <p:cxnSp>
            <p:nvCxnSpPr>
              <p:cNvPr id="60" name="Straight Connector 59"/>
              <p:cNvCxnSpPr/>
              <p:nvPr/>
            </p:nvCxnSpPr>
            <p:spPr>
              <a:xfrm flipH="1" flipV="1">
                <a:off x="4914605" y="1465097"/>
                <a:ext cx="239054" cy="220268"/>
              </a:xfrm>
              <a:prstGeom prst="line">
                <a:avLst/>
              </a:prstGeom>
              <a:ln w="1270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2901397" y="1463917"/>
                <a:ext cx="2013208" cy="1615"/>
              </a:xfrm>
              <a:prstGeom prst="line">
                <a:avLst/>
              </a:prstGeom>
              <a:ln w="1270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7" name="Group 73"/>
            <p:cNvGrpSpPr/>
            <p:nvPr/>
          </p:nvGrpSpPr>
          <p:grpSpPr>
            <a:xfrm>
              <a:off x="5974" y="4279"/>
              <a:ext cx="4167" cy="482"/>
              <a:chOff x="2901397" y="1463917"/>
              <a:chExt cx="1881716" cy="221448"/>
            </a:xfrm>
          </p:grpSpPr>
          <p:cxnSp>
            <p:nvCxnSpPr>
              <p:cNvPr id="68" name="Straight Connector 67"/>
              <p:cNvCxnSpPr/>
              <p:nvPr/>
            </p:nvCxnSpPr>
            <p:spPr>
              <a:xfrm flipH="1" flipV="1">
                <a:off x="4544059" y="1465097"/>
                <a:ext cx="239054" cy="220268"/>
              </a:xfrm>
              <a:prstGeom prst="line">
                <a:avLst/>
              </a:prstGeom>
              <a:ln w="1270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a:off x="2901397" y="1463917"/>
                <a:ext cx="1642662" cy="1615"/>
              </a:xfrm>
              <a:prstGeom prst="line">
                <a:avLst/>
              </a:prstGeom>
              <a:ln w="1270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 name="Group 73"/>
            <p:cNvGrpSpPr/>
            <p:nvPr/>
          </p:nvGrpSpPr>
          <p:grpSpPr>
            <a:xfrm>
              <a:off x="5974" y="4747"/>
              <a:ext cx="3469" cy="482"/>
              <a:chOff x="2683251" y="1463915"/>
              <a:chExt cx="1566462" cy="221450"/>
            </a:xfrm>
          </p:grpSpPr>
          <p:cxnSp>
            <p:nvCxnSpPr>
              <p:cNvPr id="82" name="Straight Connector 81"/>
              <p:cNvCxnSpPr/>
              <p:nvPr/>
            </p:nvCxnSpPr>
            <p:spPr>
              <a:xfrm flipH="1" flipV="1">
                <a:off x="4010659" y="1465097"/>
                <a:ext cx="239054" cy="220268"/>
              </a:xfrm>
              <a:prstGeom prst="line">
                <a:avLst/>
              </a:prstGeom>
              <a:ln w="1270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flipV="1">
                <a:off x="2683251" y="1463915"/>
                <a:ext cx="1325760" cy="1182"/>
              </a:xfrm>
              <a:prstGeom prst="line">
                <a:avLst/>
              </a:prstGeom>
              <a:ln w="1270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 name="Group 73"/>
            <p:cNvGrpSpPr/>
            <p:nvPr/>
          </p:nvGrpSpPr>
          <p:grpSpPr>
            <a:xfrm>
              <a:off x="6598" y="5297"/>
              <a:ext cx="2024" cy="480"/>
              <a:chOff x="2683251" y="1465095"/>
              <a:chExt cx="913976" cy="220268"/>
            </a:xfrm>
          </p:grpSpPr>
          <p:cxnSp>
            <p:nvCxnSpPr>
              <p:cNvPr id="88" name="Straight Connector 87"/>
              <p:cNvCxnSpPr/>
              <p:nvPr/>
            </p:nvCxnSpPr>
            <p:spPr>
              <a:xfrm flipH="1" flipV="1">
                <a:off x="3358173" y="1465095"/>
                <a:ext cx="239054" cy="220268"/>
              </a:xfrm>
              <a:prstGeom prst="line">
                <a:avLst/>
              </a:prstGeom>
              <a:ln w="1270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a:off x="2683251" y="1465097"/>
                <a:ext cx="674922" cy="1615"/>
              </a:xfrm>
              <a:prstGeom prst="line">
                <a:avLst/>
              </a:prstGeom>
              <a:ln w="1270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92" name="Text Placeholder 3"/>
            <p:cNvSpPr txBox="1"/>
            <p:nvPr/>
          </p:nvSpPr>
          <p:spPr>
            <a:xfrm>
              <a:off x="9987" y="5013"/>
              <a:ext cx="533" cy="40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240">
                <a:lnSpc>
                  <a:spcPct val="120000"/>
                </a:lnSpc>
                <a:spcBef>
                  <a:spcPct val="20000"/>
                </a:spcBef>
                <a:defRPr/>
              </a:pPr>
              <a:r>
                <a:rPr lang="en-US" sz="1600" b="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65%</a:t>
              </a:r>
            </a:p>
          </p:txBody>
        </p:sp>
        <p:sp>
          <p:nvSpPr>
            <p:cNvPr id="93" name="Text Placeholder 3"/>
            <p:cNvSpPr txBox="1"/>
            <p:nvPr/>
          </p:nvSpPr>
          <p:spPr>
            <a:xfrm>
              <a:off x="9126" y="5493"/>
              <a:ext cx="530" cy="40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240">
                <a:lnSpc>
                  <a:spcPct val="120000"/>
                </a:lnSpc>
                <a:spcBef>
                  <a:spcPct val="20000"/>
                </a:spcBef>
                <a:defRPr/>
              </a:pPr>
              <a:r>
                <a:rPr lang="en-US" sz="1600" b="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75%</a:t>
              </a:r>
            </a:p>
          </p:txBody>
        </p:sp>
        <p:sp>
          <p:nvSpPr>
            <p:cNvPr id="94" name="Text Placeholder 3"/>
            <p:cNvSpPr txBox="1"/>
            <p:nvPr/>
          </p:nvSpPr>
          <p:spPr>
            <a:xfrm>
              <a:off x="8347" y="6090"/>
              <a:ext cx="621" cy="40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240">
                <a:lnSpc>
                  <a:spcPct val="120000"/>
                </a:lnSpc>
                <a:spcBef>
                  <a:spcPct val="20000"/>
                </a:spcBef>
                <a:defRPr/>
              </a:pPr>
              <a:r>
                <a:rPr lang="en-US" sz="1600" b="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100%</a:t>
              </a:r>
            </a:p>
          </p:txBody>
        </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1" y="4963"/>
              <a:ext cx="3175" cy="3461"/>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30" y="4396"/>
              <a:ext cx="1990" cy="2381"/>
            </a:xfrm>
            <a:prstGeom prst="rect">
              <a:avLst/>
            </a:pr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0" y="6777"/>
              <a:ext cx="1593" cy="19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p:cNvGrpSpPr>
            <a:grpSpLocks noChangeAspect="1"/>
          </p:cNvGrpSpPr>
          <p:nvPr/>
        </p:nvGrpSpPr>
        <p:grpSpPr bwMode="auto">
          <a:xfrm flipH="1">
            <a:off x="1431772" y="1968538"/>
            <a:ext cx="1144281" cy="989145"/>
            <a:chOff x="2883" y="375"/>
            <a:chExt cx="1938" cy="1977"/>
          </a:xfrm>
          <a:solidFill>
            <a:schemeClr val="accent1"/>
          </a:solidFill>
        </p:grpSpPr>
        <p:sp>
          <p:nvSpPr>
            <p:cNvPr id="25" name="Freeform 5"/>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6" name="Freeform 6"/>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7" name="Freeform 7"/>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8" name="Freeform 8"/>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9" name="Freeform 9"/>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0" name="Freeform 10"/>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1" name="Freeform 11"/>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2" name="Freeform 12"/>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3" name="Freeform 14"/>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34" name="Group 4"/>
          <p:cNvGrpSpPr>
            <a:grpSpLocks noChangeAspect="1"/>
          </p:cNvGrpSpPr>
          <p:nvPr/>
        </p:nvGrpSpPr>
        <p:grpSpPr bwMode="auto">
          <a:xfrm flipH="1">
            <a:off x="9078857" y="1994371"/>
            <a:ext cx="1144281" cy="989145"/>
            <a:chOff x="2883" y="375"/>
            <a:chExt cx="1938" cy="1977"/>
          </a:xfrm>
          <a:solidFill>
            <a:schemeClr val="accent2"/>
          </a:solidFill>
        </p:grpSpPr>
        <p:sp>
          <p:nvSpPr>
            <p:cNvPr id="35" name="Freeform 5"/>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6" name="Freeform 6"/>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7" name="Freeform 7"/>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8" name="Freeform 8"/>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9" name="Freeform 9"/>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0" name="Freeform 10"/>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1" name="Freeform 11"/>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2" name="Freeform 12"/>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3" name="Freeform 14"/>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44" name="Group 4"/>
          <p:cNvGrpSpPr>
            <a:grpSpLocks noChangeAspect="1"/>
          </p:cNvGrpSpPr>
          <p:nvPr/>
        </p:nvGrpSpPr>
        <p:grpSpPr bwMode="auto">
          <a:xfrm flipH="1">
            <a:off x="1369542" y="4040668"/>
            <a:ext cx="1144281" cy="989145"/>
            <a:chOff x="2883" y="375"/>
            <a:chExt cx="1938" cy="1977"/>
          </a:xfrm>
          <a:solidFill>
            <a:schemeClr val="accent3"/>
          </a:solidFill>
        </p:grpSpPr>
        <p:sp>
          <p:nvSpPr>
            <p:cNvPr id="45" name="Freeform 5"/>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6" name="Freeform 6"/>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7" name="Freeform 7"/>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8" name="Freeform 8"/>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9" name="Freeform 9"/>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0" name="Freeform 10"/>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1" name="Freeform 11"/>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2" name="Freeform 12"/>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3" name="Freeform 14"/>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54" name="Group 4"/>
          <p:cNvGrpSpPr>
            <a:grpSpLocks noChangeAspect="1"/>
          </p:cNvGrpSpPr>
          <p:nvPr/>
        </p:nvGrpSpPr>
        <p:grpSpPr bwMode="auto">
          <a:xfrm flipH="1">
            <a:off x="9060224" y="4066501"/>
            <a:ext cx="1144281" cy="989145"/>
            <a:chOff x="2883" y="375"/>
            <a:chExt cx="1938" cy="1977"/>
          </a:xfrm>
          <a:solidFill>
            <a:schemeClr val="accent4"/>
          </a:solidFill>
        </p:grpSpPr>
        <p:sp>
          <p:nvSpPr>
            <p:cNvPr id="55" name="Freeform 5"/>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6" name="Freeform 6"/>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7" name="Freeform 7"/>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8" name="Freeform 8"/>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9" name="Freeform 9"/>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0" name="Freeform 10"/>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1" name="Freeform 11"/>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2" name="Freeform 12"/>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3" name="Freeform 14"/>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ln>
          </p:spPr>
          <p:txBody>
            <a:bodyPr vert="horz" wrap="square" lIns="83748" tIns="41874" rIns="83748" bIns="41874" numCol="1" anchor="t" anchorCtr="0" compatLnSpc="1"/>
            <a:lstStyle/>
            <a:p>
              <a:pPr>
                <a:lnSpc>
                  <a:spcPct val="120000"/>
                </a:lnSpc>
              </a:pPr>
              <a:endParaRPr lang="en-US" sz="1565">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69" name="Content Placeholder 2"/>
          <p:cNvSpPr txBox="1"/>
          <p:nvPr/>
        </p:nvSpPr>
        <p:spPr>
          <a:xfrm>
            <a:off x="1900869" y="2887222"/>
            <a:ext cx="1776568" cy="73850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政府十分关心儿童的健康。另外，巴西的“圣母显灵日”10月12日也往往作为儿童节，有一些庆祝活动。</a:t>
            </a:r>
          </a:p>
        </p:txBody>
      </p:sp>
      <p:sp>
        <p:nvSpPr>
          <p:cNvPr id="70" name="TextBox 78"/>
          <p:cNvSpPr txBox="1"/>
          <p:nvPr/>
        </p:nvSpPr>
        <p:spPr>
          <a:xfrm>
            <a:off x="1900868" y="2607310"/>
            <a:ext cx="1422893" cy="224229"/>
          </a:xfrm>
          <a:prstGeom prst="rect">
            <a:avLst/>
          </a:prstGeom>
          <a:noFill/>
        </p:spPr>
        <p:txBody>
          <a:bodyPr wrap="square" lIns="0" tIns="0" rIns="0" bIns="0" rtlCol="0">
            <a:spAutoFit/>
          </a:bodyPr>
          <a:lstStyle/>
          <a:p>
            <a:pPr algn="just">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id-ID"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1" name="Content Placeholder 2"/>
          <p:cNvSpPr txBox="1"/>
          <p:nvPr/>
        </p:nvSpPr>
        <p:spPr>
          <a:xfrm>
            <a:off x="9619303" y="2913055"/>
            <a:ext cx="1776568" cy="73850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政府十分关心儿童的健康。另外，巴西的“圣母显灵日”10月12日也往往作为儿童节，有一些庆祝活动。</a:t>
            </a:r>
          </a:p>
        </p:txBody>
      </p:sp>
      <p:sp>
        <p:nvSpPr>
          <p:cNvPr id="72" name="TextBox 78"/>
          <p:cNvSpPr txBox="1"/>
          <p:nvPr/>
        </p:nvSpPr>
        <p:spPr>
          <a:xfrm>
            <a:off x="9619302" y="2633143"/>
            <a:ext cx="1422893" cy="224229"/>
          </a:xfrm>
          <a:prstGeom prst="rect">
            <a:avLst/>
          </a:prstGeom>
          <a:noFill/>
        </p:spPr>
        <p:txBody>
          <a:bodyPr wrap="square" lIns="0" tIns="0" rIns="0" bIns="0" rtlCol="0">
            <a:spAutoFit/>
          </a:bodyPr>
          <a:lstStyle/>
          <a:p>
            <a:pPr algn="just">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id-ID"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3" name="Content Placeholder 2"/>
          <p:cNvSpPr txBox="1"/>
          <p:nvPr/>
        </p:nvSpPr>
        <p:spPr>
          <a:xfrm>
            <a:off x="1838639" y="5027172"/>
            <a:ext cx="1776568" cy="73850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政府十分关心儿童的健康。另外，巴西的“圣母显灵日”10月12日也往往作为儿童节，有一些庆祝活动。</a:t>
            </a:r>
          </a:p>
        </p:txBody>
      </p:sp>
      <p:sp>
        <p:nvSpPr>
          <p:cNvPr id="74" name="TextBox 78"/>
          <p:cNvSpPr txBox="1"/>
          <p:nvPr/>
        </p:nvSpPr>
        <p:spPr>
          <a:xfrm>
            <a:off x="1838638" y="4747260"/>
            <a:ext cx="1422893" cy="224229"/>
          </a:xfrm>
          <a:prstGeom prst="rect">
            <a:avLst/>
          </a:prstGeom>
          <a:noFill/>
        </p:spPr>
        <p:txBody>
          <a:bodyPr wrap="square" lIns="0" tIns="0" rIns="0" bIns="0" rtlCol="0">
            <a:spAutoFit/>
          </a:bodyPr>
          <a:lstStyle/>
          <a:p>
            <a:pPr algn="just">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id-ID"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5" name="Content Placeholder 2"/>
          <p:cNvSpPr txBox="1"/>
          <p:nvPr/>
        </p:nvSpPr>
        <p:spPr>
          <a:xfrm>
            <a:off x="9557073" y="5053005"/>
            <a:ext cx="1776568" cy="73850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政府十分关心儿童的健康。另外，巴西的“圣母显灵日”10月12日也往往作为儿童节，有一些庆祝活动。</a:t>
            </a:r>
          </a:p>
        </p:txBody>
      </p:sp>
      <p:sp>
        <p:nvSpPr>
          <p:cNvPr id="76" name="TextBox 78"/>
          <p:cNvSpPr txBox="1"/>
          <p:nvPr/>
        </p:nvSpPr>
        <p:spPr>
          <a:xfrm>
            <a:off x="9557072" y="4773093"/>
            <a:ext cx="1422893" cy="224229"/>
          </a:xfrm>
          <a:prstGeom prst="rect">
            <a:avLst/>
          </a:prstGeom>
          <a:noFill/>
        </p:spPr>
        <p:txBody>
          <a:bodyPr wrap="square" lIns="0" tIns="0" rIns="0" bIns="0" rtlCol="0">
            <a:spAutoFit/>
          </a:bodyPr>
          <a:lstStyle/>
          <a:p>
            <a:pPr algn="just">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id-ID"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7"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78" name="图片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809" y="1940456"/>
            <a:ext cx="4659926" cy="4032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217">
                                          <p:stCondLst>
                                            <p:cond delay="0"/>
                                          </p:stCondLst>
                                        </p:cTn>
                                        <p:tgtEl>
                                          <p:spTgt spid="78"/>
                                        </p:tgtEl>
                                      </p:cBhvr>
                                    </p:animEffect>
                                    <p:anim calcmode="lin" valueType="num">
                                      <p:cBhvr>
                                        <p:cTn id="8" dur="683"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78"/>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6"/>
                                          </p:stCondLst>
                                        </p:cTn>
                                        <p:tgtEl>
                                          <p:spTgt spid="78"/>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78"/>
                                        </p:tgtEl>
                                        <p:attrNameLst>
                                          <p:attrName>ppt_y</p:attrName>
                                        </p:attrNameLst>
                                      </p:cBhvr>
                                      <p:tavLst>
                                        <p:tav tm="0" fmla="#ppt_y-sin(pi*$)/81">
                                          <p:val>
                                            <p:fltVal val="0"/>
                                          </p:val>
                                        </p:tav>
                                        <p:tav tm="100000">
                                          <p:val>
                                            <p:fltVal val="1"/>
                                          </p:val>
                                        </p:tav>
                                      </p:tavLst>
                                    </p:anim>
                                    <p:animScale>
                                      <p:cBhvr>
                                        <p:cTn id="13" dur="10">
                                          <p:stCondLst>
                                            <p:cond delay="244"/>
                                          </p:stCondLst>
                                        </p:cTn>
                                        <p:tgtEl>
                                          <p:spTgt spid="78"/>
                                        </p:tgtEl>
                                      </p:cBhvr>
                                      <p:to x="100000" y="60000"/>
                                    </p:animScale>
                                    <p:animScale>
                                      <p:cBhvr>
                                        <p:cTn id="14" dur="62" decel="50000">
                                          <p:stCondLst>
                                            <p:cond delay="253"/>
                                          </p:stCondLst>
                                        </p:cTn>
                                        <p:tgtEl>
                                          <p:spTgt spid="78"/>
                                        </p:tgtEl>
                                      </p:cBhvr>
                                      <p:to x="100000" y="100000"/>
                                    </p:animScale>
                                    <p:animScale>
                                      <p:cBhvr>
                                        <p:cTn id="15" dur="10">
                                          <p:stCondLst>
                                            <p:cond delay="492"/>
                                          </p:stCondLst>
                                        </p:cTn>
                                        <p:tgtEl>
                                          <p:spTgt spid="78"/>
                                        </p:tgtEl>
                                      </p:cBhvr>
                                      <p:to x="100000" y="80000"/>
                                    </p:animScale>
                                    <p:animScale>
                                      <p:cBhvr>
                                        <p:cTn id="16" dur="62" decel="50000">
                                          <p:stCondLst>
                                            <p:cond delay="502"/>
                                          </p:stCondLst>
                                        </p:cTn>
                                        <p:tgtEl>
                                          <p:spTgt spid="78"/>
                                        </p:tgtEl>
                                      </p:cBhvr>
                                      <p:to x="100000" y="100000"/>
                                    </p:animScale>
                                    <p:animScale>
                                      <p:cBhvr>
                                        <p:cTn id="17" dur="10">
                                          <p:stCondLst>
                                            <p:cond delay="616"/>
                                          </p:stCondLst>
                                        </p:cTn>
                                        <p:tgtEl>
                                          <p:spTgt spid="78"/>
                                        </p:tgtEl>
                                      </p:cBhvr>
                                      <p:to x="100000" y="90000"/>
                                    </p:animScale>
                                    <p:animScale>
                                      <p:cBhvr>
                                        <p:cTn id="18" dur="62" decel="50000">
                                          <p:stCondLst>
                                            <p:cond delay="626"/>
                                          </p:stCondLst>
                                        </p:cTn>
                                        <p:tgtEl>
                                          <p:spTgt spid="78"/>
                                        </p:tgtEl>
                                      </p:cBhvr>
                                      <p:to x="100000" y="100000"/>
                                    </p:animScale>
                                    <p:animScale>
                                      <p:cBhvr>
                                        <p:cTn id="19" dur="10">
                                          <p:stCondLst>
                                            <p:cond delay="678"/>
                                          </p:stCondLst>
                                        </p:cTn>
                                        <p:tgtEl>
                                          <p:spTgt spid="78"/>
                                        </p:tgtEl>
                                      </p:cBhvr>
                                      <p:to x="100000" y="95000"/>
                                    </p:animScale>
                                    <p:animScale>
                                      <p:cBhvr>
                                        <p:cTn id="20" dur="62" decel="50000">
                                          <p:stCondLst>
                                            <p:cond delay="688"/>
                                          </p:stCondLst>
                                        </p:cTn>
                                        <p:tgtEl>
                                          <p:spTgt spid="78"/>
                                        </p:tgtEl>
                                      </p:cBhvr>
                                      <p:to x="100000" y="100000"/>
                                    </p:animScale>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750"/>
                                        <p:tgtEl>
                                          <p:spTgt spid="24"/>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750"/>
                                        <p:tgtEl>
                                          <p:spTgt spid="34"/>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750"/>
                                        <p:tgtEl>
                                          <p:spTgt spid="44"/>
                                        </p:tgtEl>
                                      </p:cBhvr>
                                    </p:animEffect>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left)">
                                      <p:cBhvr>
                                        <p:cTn id="36" dur="750"/>
                                        <p:tgtEl>
                                          <p:spTgt spid="54"/>
                                        </p:tgtEl>
                                      </p:cBhvr>
                                    </p:animEffect>
                                  </p:childTnLst>
                                </p:cTn>
                              </p:par>
                            </p:childTnLst>
                          </p:cTn>
                        </p:par>
                        <p:par>
                          <p:cTn id="37" fill="hold">
                            <p:stCondLst>
                              <p:cond delay="5000"/>
                            </p:stCondLst>
                            <p:childTnLst>
                              <p:par>
                                <p:cTn id="38" presetID="22" presetClass="entr" presetSubtype="8"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left)">
                                      <p:cBhvr>
                                        <p:cTn id="40" dur="750"/>
                                        <p:tgtEl>
                                          <p:spTgt spid="69"/>
                                        </p:tgtEl>
                                      </p:cBhvr>
                                    </p:animEffect>
                                  </p:childTnLst>
                                </p:cTn>
                              </p:par>
                            </p:childTnLst>
                          </p:cTn>
                        </p:par>
                        <p:par>
                          <p:cTn id="41" fill="hold">
                            <p:stCondLst>
                              <p:cond delay="6000"/>
                            </p:stCondLst>
                            <p:childTnLst>
                              <p:par>
                                <p:cTn id="42" presetID="22" presetClass="entr" presetSubtype="4"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wipe(down)">
                                      <p:cBhvr>
                                        <p:cTn id="44" dur="750"/>
                                        <p:tgtEl>
                                          <p:spTgt spid="70"/>
                                        </p:tgtEl>
                                      </p:cBhvr>
                                    </p:animEffect>
                                  </p:childTnLst>
                                </p:cTn>
                              </p:par>
                            </p:childTnLst>
                          </p:cTn>
                        </p:par>
                        <p:par>
                          <p:cTn id="45" fill="hold">
                            <p:stCondLst>
                              <p:cond delay="7000"/>
                            </p:stCondLst>
                            <p:childTnLst>
                              <p:par>
                                <p:cTn id="46" presetID="22" presetClass="entr" presetSubtype="8" fill="hold" grpId="0"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wipe(left)">
                                      <p:cBhvr>
                                        <p:cTn id="48" dur="750"/>
                                        <p:tgtEl>
                                          <p:spTgt spid="71"/>
                                        </p:tgtEl>
                                      </p:cBhvr>
                                    </p:animEffect>
                                  </p:childTnLst>
                                </p:cTn>
                              </p:par>
                            </p:childTnLst>
                          </p:cTn>
                        </p:par>
                        <p:par>
                          <p:cTn id="49" fill="hold">
                            <p:stCondLst>
                              <p:cond delay="8000"/>
                            </p:stCondLst>
                            <p:childTnLst>
                              <p:par>
                                <p:cTn id="50" presetID="22" presetClass="entr" presetSubtype="4" fill="hold" grpId="0" nodeType="after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down)">
                                      <p:cBhvr>
                                        <p:cTn id="52" dur="750"/>
                                        <p:tgtEl>
                                          <p:spTgt spid="72"/>
                                        </p:tgtEl>
                                      </p:cBhvr>
                                    </p:animEffect>
                                  </p:childTnLst>
                                </p:cTn>
                              </p:par>
                            </p:childTnLst>
                          </p:cTn>
                        </p:par>
                        <p:par>
                          <p:cTn id="53" fill="hold">
                            <p:stCondLst>
                              <p:cond delay="9000"/>
                            </p:stCondLst>
                            <p:childTnLst>
                              <p:par>
                                <p:cTn id="54" presetID="22" presetClass="entr" presetSubtype="8" fill="hold" grpId="0"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750"/>
                                        <p:tgtEl>
                                          <p:spTgt spid="73"/>
                                        </p:tgtEl>
                                      </p:cBhvr>
                                    </p:animEffect>
                                  </p:childTnLst>
                                </p:cTn>
                              </p:par>
                            </p:childTnLst>
                          </p:cTn>
                        </p:par>
                        <p:par>
                          <p:cTn id="57" fill="hold">
                            <p:stCondLst>
                              <p:cond delay="10000"/>
                            </p:stCondLst>
                            <p:childTnLst>
                              <p:par>
                                <p:cTn id="58" presetID="22" presetClass="entr" presetSubtype="4" fill="hold" grpId="0" nodeType="after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down)">
                                      <p:cBhvr>
                                        <p:cTn id="60" dur="750"/>
                                        <p:tgtEl>
                                          <p:spTgt spid="74"/>
                                        </p:tgtEl>
                                      </p:cBhvr>
                                    </p:animEffect>
                                  </p:childTnLst>
                                </p:cTn>
                              </p:par>
                            </p:childTnLst>
                          </p:cTn>
                        </p:par>
                        <p:par>
                          <p:cTn id="61" fill="hold">
                            <p:stCondLst>
                              <p:cond delay="11000"/>
                            </p:stCondLst>
                            <p:childTnLst>
                              <p:par>
                                <p:cTn id="62" presetID="22" presetClass="entr" presetSubtype="8" fill="hold" grpId="0" nodeType="after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left)">
                                      <p:cBhvr>
                                        <p:cTn id="64" dur="750"/>
                                        <p:tgtEl>
                                          <p:spTgt spid="75"/>
                                        </p:tgtEl>
                                      </p:cBhvr>
                                    </p:animEffect>
                                  </p:childTnLst>
                                </p:cTn>
                              </p:par>
                            </p:childTnLst>
                          </p:cTn>
                        </p:par>
                        <p:par>
                          <p:cTn id="65" fill="hold">
                            <p:stCondLst>
                              <p:cond delay="12000"/>
                            </p:stCondLst>
                            <p:childTnLst>
                              <p:par>
                                <p:cTn id="66" presetID="22" presetClass="entr" presetSubtype="4" fill="hold" grpId="0" nodeType="afterEffect">
                                  <p:stCondLst>
                                    <p:cond delay="0"/>
                                  </p:stCondLst>
                                  <p:childTnLst>
                                    <p:set>
                                      <p:cBhvr>
                                        <p:cTn id="67" dur="1" fill="hold">
                                          <p:stCondLst>
                                            <p:cond delay="0"/>
                                          </p:stCondLst>
                                        </p:cTn>
                                        <p:tgtEl>
                                          <p:spTgt spid="76"/>
                                        </p:tgtEl>
                                        <p:attrNameLst>
                                          <p:attrName>style.visibility</p:attrName>
                                        </p:attrNameLst>
                                      </p:cBhvr>
                                      <p:to>
                                        <p:strVal val="visible"/>
                                      </p:to>
                                    </p:set>
                                    <p:animEffect transition="in" filter="wipe(down)">
                                      <p:cBhvr>
                                        <p:cTn id="68"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646446" y="2642501"/>
            <a:ext cx="344966" cy="412613"/>
          </a:xfrm>
          <a:prstGeom prst="rect">
            <a:avLst/>
          </a:prstGeom>
          <a:noFill/>
        </p:spPr>
        <p:txBody>
          <a:bodyPr wrap="none" rtlCol="0">
            <a:spAutoFit/>
          </a:bodyPr>
          <a:lstStyle/>
          <a:p>
            <a:pPr algn="just">
              <a:lnSpc>
                <a:spcPct val="120000"/>
              </a:lnSpc>
            </a:pPr>
            <a:r>
              <a:rPr lang="en-US"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01</a:t>
            </a:r>
            <a:endParaRPr lang="en-GB"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18" name="Group 17"/>
          <p:cNvGrpSpPr/>
          <p:nvPr/>
        </p:nvGrpSpPr>
        <p:grpSpPr>
          <a:xfrm>
            <a:off x="1969206" y="2642502"/>
            <a:ext cx="2381793" cy="963581"/>
            <a:chOff x="509993" y="4146958"/>
            <a:chExt cx="2041329" cy="913881"/>
          </a:xfrm>
        </p:grpSpPr>
        <p:sp>
          <p:nvSpPr>
            <p:cNvPr id="19" name="TextBox 18"/>
            <p:cNvSpPr txBox="1"/>
            <p:nvPr/>
          </p:nvSpPr>
          <p:spPr>
            <a:xfrm>
              <a:off x="515135" y="4146958"/>
              <a:ext cx="1277968" cy="311545"/>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0" name="Rectangle 19"/>
            <p:cNvSpPr/>
            <p:nvPr/>
          </p:nvSpPr>
          <p:spPr>
            <a:xfrm>
              <a:off x="509993" y="4448956"/>
              <a:ext cx="2041329" cy="611883"/>
            </a:xfrm>
            <a:prstGeom prst="rect">
              <a:avLst/>
            </a:prstGeom>
          </p:spPr>
          <p:txBody>
            <a:bodyPr wrap="square">
              <a:spAutoFit/>
            </a:bodyPr>
            <a:lstStyle/>
            <a:p>
              <a:pPr algn="just">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西班牙的儿童节在1月5日，其实这是一个宗教节日，从西班牙语译过来是“魔术国王之日”的意思。</a:t>
              </a:r>
            </a:p>
          </p:txBody>
        </p:sp>
      </p:grpSp>
      <p:sp>
        <p:nvSpPr>
          <p:cNvPr id="21" name="TextBox 20"/>
          <p:cNvSpPr txBox="1"/>
          <p:nvPr/>
        </p:nvSpPr>
        <p:spPr>
          <a:xfrm>
            <a:off x="1618393" y="3827448"/>
            <a:ext cx="401072" cy="412613"/>
          </a:xfrm>
          <a:prstGeom prst="rect">
            <a:avLst/>
          </a:prstGeom>
          <a:noFill/>
        </p:spPr>
        <p:txBody>
          <a:bodyPr wrap="none" rtlCol="0">
            <a:spAutoFit/>
          </a:bodyPr>
          <a:lstStyle/>
          <a:p>
            <a:pPr algn="just">
              <a:lnSpc>
                <a:spcPct val="120000"/>
              </a:lnSpc>
            </a:pPr>
            <a:r>
              <a:rPr lang="en-US"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02</a:t>
            </a:r>
            <a:endParaRPr lang="en-GB"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5" name="TextBox 24"/>
          <p:cNvSpPr txBox="1"/>
          <p:nvPr/>
        </p:nvSpPr>
        <p:spPr>
          <a:xfrm>
            <a:off x="1619996" y="5012396"/>
            <a:ext cx="397866" cy="412613"/>
          </a:xfrm>
          <a:prstGeom prst="rect">
            <a:avLst/>
          </a:prstGeom>
          <a:noFill/>
        </p:spPr>
        <p:txBody>
          <a:bodyPr wrap="none" rtlCol="0">
            <a:spAutoFit/>
          </a:bodyPr>
          <a:lstStyle/>
          <a:p>
            <a:pPr algn="just">
              <a:lnSpc>
                <a:spcPct val="120000"/>
              </a:lnSpc>
            </a:pPr>
            <a:r>
              <a:rPr lang="en-US"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03</a:t>
            </a:r>
            <a:endParaRPr lang="en-GB"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33" name="Group 32"/>
          <p:cNvGrpSpPr/>
          <p:nvPr/>
        </p:nvGrpSpPr>
        <p:grpSpPr>
          <a:xfrm>
            <a:off x="1969206" y="5012398"/>
            <a:ext cx="2381793" cy="963581"/>
            <a:chOff x="509993" y="4146958"/>
            <a:chExt cx="2041329" cy="913881"/>
          </a:xfrm>
        </p:grpSpPr>
        <p:sp>
          <p:nvSpPr>
            <p:cNvPr id="34" name="TextBox 33"/>
            <p:cNvSpPr txBox="1"/>
            <p:nvPr/>
          </p:nvSpPr>
          <p:spPr>
            <a:xfrm>
              <a:off x="515135" y="4146958"/>
              <a:ext cx="1277968" cy="311545"/>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5" name="Rectangle 34"/>
            <p:cNvSpPr/>
            <p:nvPr/>
          </p:nvSpPr>
          <p:spPr>
            <a:xfrm>
              <a:off x="509993" y="4448956"/>
              <a:ext cx="2041329" cy="611883"/>
            </a:xfrm>
            <a:prstGeom prst="rect">
              <a:avLst/>
            </a:prstGeom>
          </p:spPr>
          <p:txBody>
            <a:bodyPr wrap="square">
              <a:spAutoFit/>
            </a:bodyPr>
            <a:lstStyle/>
            <a:p>
              <a:pPr algn="just">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西班牙的儿童节在1月5日，其实这是一个宗教节日，从西班牙语译过来是“魔术国王之日”的意思。</a:t>
              </a:r>
            </a:p>
          </p:txBody>
        </p:sp>
      </p:grpSp>
      <p:grpSp>
        <p:nvGrpSpPr>
          <p:cNvPr id="36" name="Group 35"/>
          <p:cNvGrpSpPr/>
          <p:nvPr/>
        </p:nvGrpSpPr>
        <p:grpSpPr>
          <a:xfrm>
            <a:off x="1969206" y="3827450"/>
            <a:ext cx="2381793" cy="963581"/>
            <a:chOff x="509993" y="4146958"/>
            <a:chExt cx="2041329" cy="913881"/>
          </a:xfrm>
        </p:grpSpPr>
        <p:sp>
          <p:nvSpPr>
            <p:cNvPr id="37" name="TextBox 36"/>
            <p:cNvSpPr txBox="1"/>
            <p:nvPr/>
          </p:nvSpPr>
          <p:spPr>
            <a:xfrm>
              <a:off x="515135" y="4146958"/>
              <a:ext cx="1277968" cy="311545"/>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8" name="Rectangle 37"/>
            <p:cNvSpPr/>
            <p:nvPr/>
          </p:nvSpPr>
          <p:spPr>
            <a:xfrm>
              <a:off x="509993" y="4448956"/>
              <a:ext cx="2041329" cy="611883"/>
            </a:xfrm>
            <a:prstGeom prst="rect">
              <a:avLst/>
            </a:prstGeom>
          </p:spPr>
          <p:txBody>
            <a:bodyPr wrap="square">
              <a:spAutoFit/>
            </a:bodyPr>
            <a:lstStyle/>
            <a:p>
              <a:pPr algn="just">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西班牙的儿童节在1月5日，其实这是一个宗教节日，从西班牙语译过来是“魔术国王之日”的意思。</a:t>
              </a:r>
            </a:p>
          </p:txBody>
        </p:sp>
      </p:grpSp>
      <p:grpSp>
        <p:nvGrpSpPr>
          <p:cNvPr id="4" name="Group 3"/>
          <p:cNvGrpSpPr/>
          <p:nvPr/>
        </p:nvGrpSpPr>
        <p:grpSpPr>
          <a:xfrm>
            <a:off x="8551221" y="2607828"/>
            <a:ext cx="3073156" cy="1702487"/>
            <a:chOff x="8461641" y="1680432"/>
            <a:chExt cx="2914647" cy="1614675"/>
          </a:xfrm>
        </p:grpSpPr>
        <p:sp>
          <p:nvSpPr>
            <p:cNvPr id="60" name="Rectangle 59"/>
            <p:cNvSpPr/>
            <p:nvPr/>
          </p:nvSpPr>
          <p:spPr>
            <a:xfrm>
              <a:off x="8461641" y="1680432"/>
              <a:ext cx="2914647" cy="1614675"/>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1" name="TextBox 60"/>
            <p:cNvSpPr txBox="1"/>
            <p:nvPr/>
          </p:nvSpPr>
          <p:spPr>
            <a:xfrm>
              <a:off x="8706534" y="1912546"/>
              <a:ext cx="1414204" cy="311545"/>
            </a:xfrm>
            <a:prstGeom prst="rect">
              <a:avLst/>
            </a:prstGeom>
            <a:noFill/>
          </p:spPr>
          <p:txBody>
            <a:bodyPr wrap="none" rtlCol="0">
              <a:spAutoFit/>
            </a:bodyPr>
            <a:lstStyle/>
            <a:p>
              <a:pPr>
                <a:lnSpc>
                  <a:spcPct val="120000"/>
                </a:lnSpc>
              </a:pPr>
              <a:r>
                <a:rPr lang="zh-CN" altLang="en-US"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2" name="Rectangle 61"/>
            <p:cNvSpPr/>
            <p:nvPr/>
          </p:nvSpPr>
          <p:spPr>
            <a:xfrm>
              <a:off x="8701390" y="2281878"/>
              <a:ext cx="2482639" cy="611884"/>
            </a:xfrm>
            <a:prstGeom prst="rect">
              <a:avLst/>
            </a:prstGeom>
          </p:spPr>
          <p:txBody>
            <a:bodyPr wrap="square">
              <a:spAutoFit/>
            </a:bodyPr>
            <a:lstStyle/>
            <a:p>
              <a:pPr algn="just">
                <a:lnSpc>
                  <a:spcPct val="120000"/>
                </a:lnSpc>
              </a:pPr>
              <a:r>
                <a:rPr lang="zh-CN" altLang="en-US" sz="1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西班牙的儿童节在1月5日，其实这是一个宗教节日，从西班牙语译过来是“魔术国王之日”的意思。</a:t>
              </a:r>
            </a:p>
          </p:txBody>
        </p:sp>
      </p:grpSp>
      <p:sp>
        <p:nvSpPr>
          <p:cNvPr id="73" name="TextBox 72"/>
          <p:cNvSpPr txBox="1"/>
          <p:nvPr/>
        </p:nvSpPr>
        <p:spPr>
          <a:xfrm>
            <a:off x="9757547" y="4672019"/>
            <a:ext cx="511679" cy="284501"/>
          </a:xfrm>
          <a:prstGeom prst="rect">
            <a:avLst/>
          </a:prstGeom>
          <a:noFill/>
        </p:spPr>
        <p:txBody>
          <a:bodyPr wrap="none" rtlCol="0">
            <a:spAutoFit/>
          </a:bodyPr>
          <a:lstStyle/>
          <a:p>
            <a:pPr>
              <a:lnSpc>
                <a:spcPct val="120000"/>
              </a:lnSpc>
            </a:pPr>
            <a:r>
              <a:rPr lang="en-US"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1.234K</a:t>
            </a:r>
            <a:endParaRPr lang="en-GB"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4" name="TextBox 73"/>
          <p:cNvSpPr txBox="1"/>
          <p:nvPr/>
        </p:nvSpPr>
        <p:spPr>
          <a:xfrm>
            <a:off x="9757942" y="4934165"/>
            <a:ext cx="774571" cy="284501"/>
          </a:xfrm>
          <a:prstGeom prst="rect">
            <a:avLst/>
          </a:prstGeom>
          <a:noFill/>
        </p:spPr>
        <p:txBody>
          <a:bodyPr wrap="none" rtlCol="0">
            <a:spAutoFit/>
          </a:bodyPr>
          <a:lstStyle/>
          <a:p>
            <a:pPr>
              <a:lnSpc>
                <a:spcPct val="120000"/>
              </a:lnSpc>
            </a:pPr>
            <a:r>
              <a:rPr lang="en-US"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Male Users</a:t>
            </a:r>
            <a:endParaRPr lang="en-GB"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5" name="TextBox 74"/>
          <p:cNvSpPr txBox="1"/>
          <p:nvPr/>
        </p:nvSpPr>
        <p:spPr>
          <a:xfrm>
            <a:off x="9775790" y="5614075"/>
            <a:ext cx="511679" cy="284501"/>
          </a:xfrm>
          <a:prstGeom prst="rect">
            <a:avLst/>
          </a:prstGeom>
          <a:noFill/>
        </p:spPr>
        <p:txBody>
          <a:bodyPr wrap="none" rtlCol="0">
            <a:spAutoFit/>
          </a:bodyPr>
          <a:lstStyle/>
          <a:p>
            <a:pPr>
              <a:lnSpc>
                <a:spcPct val="120000"/>
              </a:lnSpc>
            </a:pPr>
            <a:r>
              <a:rPr lang="en-US" sz="12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1.234K</a:t>
            </a:r>
            <a:endParaRPr lang="en-GB" sz="12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6" name="TextBox 75"/>
          <p:cNvSpPr txBox="1"/>
          <p:nvPr/>
        </p:nvSpPr>
        <p:spPr>
          <a:xfrm>
            <a:off x="9776654" y="5876223"/>
            <a:ext cx="906017" cy="284501"/>
          </a:xfrm>
          <a:prstGeom prst="rect">
            <a:avLst/>
          </a:prstGeom>
          <a:noFill/>
        </p:spPr>
        <p:txBody>
          <a:bodyPr wrap="none" rtlCol="0">
            <a:spAutoFit/>
          </a:bodyPr>
          <a:lstStyle/>
          <a:p>
            <a:pPr>
              <a:lnSpc>
                <a:spcPct val="120000"/>
              </a:lnSpc>
            </a:pPr>
            <a:r>
              <a:rPr lang="en-US"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Female Users</a:t>
            </a:r>
            <a:endParaRPr lang="en-GB"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2"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53" name="图片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119" y="1960141"/>
            <a:ext cx="4248472" cy="4630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linds(horizontal)">
                                      <p:cBhvr>
                                        <p:cTn id="7" dur="500"/>
                                        <p:tgtEl>
                                          <p:spTgt spid="5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73" grpId="0"/>
      <p:bldP spid="74" grpId="0"/>
      <p:bldP spid="75" grpId="0"/>
      <p:bldP spid="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57" y="-121915"/>
            <a:ext cx="12978880" cy="723265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324" y="271478"/>
            <a:ext cx="1806758" cy="1969402"/>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243" y="1876305"/>
            <a:ext cx="589809" cy="729149"/>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81110"/>
          <a:stretch>
            <a:fillRect/>
          </a:stretch>
        </p:blipFill>
        <p:spPr>
          <a:xfrm>
            <a:off x="-319044" y="3572974"/>
            <a:ext cx="13177794" cy="37342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417" y="3191409"/>
            <a:ext cx="5400600" cy="4673388"/>
          </a:xfrm>
          <a:prstGeom prst="rect">
            <a:avLst/>
          </a:prstGeom>
        </p:spPr>
      </p:pic>
      <p:sp>
        <p:nvSpPr>
          <p:cNvPr id="12" name="文本框 11"/>
          <p:cNvSpPr txBox="1"/>
          <p:nvPr/>
        </p:nvSpPr>
        <p:spPr>
          <a:xfrm rot="20880882">
            <a:off x="4565568" y="1017075"/>
            <a:ext cx="1992983" cy="2215991"/>
          </a:xfrm>
          <a:prstGeom prst="rect">
            <a:avLst/>
          </a:prstGeom>
          <a:noFill/>
        </p:spPr>
        <p:txBody>
          <a:bodyPr wrap="square" rtlCol="0">
            <a:spAutoFit/>
          </a:bodyPr>
          <a:lstStyle/>
          <a:p>
            <a:r>
              <a:rPr lang="zh-CN" altLang="en-US" sz="13800" dirty="0">
                <a:pattFill prst="trellis">
                  <a:fgClr>
                    <a:srgbClr val="FF4B4B"/>
                  </a:fgClr>
                  <a:bgClr>
                    <a:schemeClr val="bg1"/>
                  </a:bgClr>
                </a:pattFill>
                <a:effectLst>
                  <a:outerShdw blurRad="50800" dist="38100" dir="2700000" algn="tl" rotWithShape="0">
                    <a:prstClr val="black">
                      <a:alpha val="20000"/>
                    </a:prstClr>
                  </a:outerShdw>
                </a:effectLst>
                <a:latin typeface="百变马丁" panose="02010601030101010101" pitchFamily="2" charset="-122"/>
                <a:ea typeface="百变马丁" panose="02010601030101010101" pitchFamily="2" charset="-122"/>
              </a:rPr>
              <a:t>感</a:t>
            </a:r>
          </a:p>
        </p:txBody>
      </p:sp>
      <p:sp>
        <p:nvSpPr>
          <p:cNvPr id="14" name="文本框 13"/>
          <p:cNvSpPr txBox="1"/>
          <p:nvPr/>
        </p:nvSpPr>
        <p:spPr>
          <a:xfrm>
            <a:off x="6315583" y="677167"/>
            <a:ext cx="1992983" cy="1862048"/>
          </a:xfrm>
          <a:prstGeom prst="rect">
            <a:avLst/>
          </a:prstGeom>
          <a:noFill/>
        </p:spPr>
        <p:txBody>
          <a:bodyPr wrap="square" rtlCol="0">
            <a:spAutoFit/>
          </a:bodyPr>
          <a:lstStyle/>
          <a:p>
            <a:r>
              <a:rPr lang="zh-CN" altLang="en-US" sz="11500" dirty="0">
                <a:pattFill prst="trellis">
                  <a:fgClr>
                    <a:srgbClr val="FF4B4B"/>
                  </a:fgClr>
                  <a:bgClr>
                    <a:prstClr val="white"/>
                  </a:bgClr>
                </a:pattFill>
                <a:latin typeface="百变马丁" panose="02010601030101010101" pitchFamily="2" charset="-122"/>
                <a:ea typeface="百变马丁" panose="02010601030101010101" pitchFamily="2" charset="-122"/>
              </a:rPr>
              <a:t>谢</a:t>
            </a:r>
          </a:p>
        </p:txBody>
      </p:sp>
      <p:sp>
        <p:nvSpPr>
          <p:cNvPr id="17" name="文本框 16"/>
          <p:cNvSpPr txBox="1"/>
          <p:nvPr/>
        </p:nvSpPr>
        <p:spPr>
          <a:xfrm>
            <a:off x="7680739" y="1276405"/>
            <a:ext cx="1992983" cy="1862048"/>
          </a:xfrm>
          <a:prstGeom prst="rect">
            <a:avLst/>
          </a:prstGeom>
          <a:noFill/>
        </p:spPr>
        <p:txBody>
          <a:bodyPr wrap="square" rtlCol="0">
            <a:spAutoFit/>
          </a:bodyPr>
          <a:lstStyle/>
          <a:p>
            <a:r>
              <a:rPr lang="zh-CN" altLang="en-US" sz="11500" dirty="0">
                <a:pattFill prst="trellis">
                  <a:fgClr>
                    <a:srgbClr val="FF4B4B"/>
                  </a:fgClr>
                  <a:bgClr>
                    <a:schemeClr val="bg1"/>
                  </a:bgClr>
                </a:pattFill>
                <a:effectLst>
                  <a:outerShdw blurRad="50800" dist="38100" dir="2700000" algn="tl" rotWithShape="0">
                    <a:prstClr val="black">
                      <a:alpha val="20000"/>
                    </a:prstClr>
                  </a:outerShdw>
                </a:effectLst>
                <a:latin typeface="百变马丁" panose="02010601030101010101" pitchFamily="2" charset="-122"/>
                <a:ea typeface="百变马丁" panose="02010601030101010101" pitchFamily="2" charset="-122"/>
              </a:rPr>
              <a:t>参</a:t>
            </a:r>
          </a:p>
        </p:txBody>
      </p:sp>
      <p:sp>
        <p:nvSpPr>
          <p:cNvPr id="20" name="文本框 19"/>
          <p:cNvSpPr txBox="1"/>
          <p:nvPr/>
        </p:nvSpPr>
        <p:spPr>
          <a:xfrm>
            <a:off x="9692976" y="1044760"/>
            <a:ext cx="1992983" cy="1862048"/>
          </a:xfrm>
          <a:prstGeom prst="rect">
            <a:avLst/>
          </a:prstGeom>
          <a:noFill/>
        </p:spPr>
        <p:txBody>
          <a:bodyPr wrap="square" rtlCol="0">
            <a:spAutoFit/>
          </a:bodyPr>
          <a:lstStyle/>
          <a:p>
            <a:r>
              <a:rPr lang="zh-CN" altLang="en-US" sz="11500" dirty="0">
                <a:pattFill prst="trellis">
                  <a:fgClr>
                    <a:srgbClr val="FF4B4B"/>
                  </a:fgClr>
                  <a:bgClr>
                    <a:schemeClr val="bg1"/>
                  </a:bgClr>
                </a:pattFill>
                <a:effectLst>
                  <a:outerShdw blurRad="50800" dist="38100" dir="2700000" algn="tl" rotWithShape="0">
                    <a:prstClr val="black">
                      <a:alpha val="20000"/>
                    </a:prstClr>
                  </a:outerShdw>
                </a:effectLst>
                <a:latin typeface="百变马丁" panose="02010601030101010101" pitchFamily="2" charset="-122"/>
                <a:ea typeface="百变马丁" panose="02010601030101010101" pitchFamily="2" charset="-122"/>
              </a:rPr>
              <a:t>与</a:t>
            </a:r>
          </a:p>
        </p:txBody>
      </p:sp>
      <p:sp>
        <p:nvSpPr>
          <p:cNvPr id="22" name="文本框 21"/>
          <p:cNvSpPr txBox="1"/>
          <p:nvPr/>
        </p:nvSpPr>
        <p:spPr>
          <a:xfrm rot="21186906">
            <a:off x="7057934" y="2800074"/>
            <a:ext cx="3321500" cy="769441"/>
          </a:xfrm>
          <a:prstGeom prst="rect">
            <a:avLst/>
          </a:prstGeom>
          <a:noFill/>
        </p:spPr>
        <p:txBody>
          <a:bodyPr wrap="square" rtlCol="0">
            <a:spAutoFit/>
          </a:bodyPr>
          <a:lstStyle/>
          <a:p>
            <a:pPr algn="dist"/>
            <a:r>
              <a:rPr lang="en-US" altLang="zh-CN" sz="4400" dirty="0">
                <a:solidFill>
                  <a:srgbClr val="FF4B4B"/>
                </a:solidFill>
                <a:latin typeface="百变马丁" panose="02010601030101010101" pitchFamily="2" charset="-122"/>
                <a:ea typeface="百变马丁" panose="02010601030101010101" pitchFamily="2" charset="-122"/>
              </a:rPr>
              <a:t>happy</a:t>
            </a:r>
            <a:endParaRPr lang="zh-CN" altLang="en-US" sz="4400" dirty="0">
              <a:solidFill>
                <a:srgbClr val="FF4B4B"/>
              </a:solidFill>
              <a:latin typeface="百变马丁" panose="02010601030101010101" pitchFamily="2" charset="-122"/>
              <a:ea typeface="百变马丁" panose="02010601030101010101" pitchFamily="2" charset="-122"/>
            </a:endParaRPr>
          </a:p>
        </p:txBody>
      </p:sp>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14361" y="2678694"/>
            <a:ext cx="2809185" cy="1983844"/>
          </a:xfrm>
          <a:prstGeom prst="rect">
            <a:avLst/>
          </a:prstGeom>
        </p:spPr>
      </p:pic>
      <p:sp>
        <p:nvSpPr>
          <p:cNvPr id="23" name="文本框 22"/>
          <p:cNvSpPr txBox="1"/>
          <p:nvPr/>
        </p:nvSpPr>
        <p:spPr>
          <a:xfrm>
            <a:off x="6390337" y="4306224"/>
            <a:ext cx="4094624" cy="645160"/>
          </a:xfrm>
          <a:prstGeom prst="rect">
            <a:avLst/>
          </a:prstGeom>
          <a:noFill/>
        </p:spPr>
        <p:txBody>
          <a:bodyPr wrap="square" rtlCol="0">
            <a:spAutoFit/>
          </a:bodyPr>
          <a:lstStyle/>
          <a:p>
            <a:r>
              <a:rPr lang="zh-CN" altLang="en-US" sz="3600" dirty="0">
                <a:pattFill prst="pct80">
                  <a:fgClr>
                    <a:srgbClr val="FF4B4B"/>
                  </a:fgClr>
                  <a:bgClr>
                    <a:prstClr val="white"/>
                  </a:bgClr>
                </a:pattFill>
                <a:latin typeface="百变马丁" panose="02010601030101010101" pitchFamily="2" charset="-122"/>
                <a:ea typeface="百变马丁" panose="02010601030101010101" pitchFamily="2" charset="-122"/>
              </a:rPr>
              <a:t>策划人：小Q办公</a:t>
            </a:r>
          </a:p>
        </p:txBody>
      </p:sp>
    </p:spTree>
  </p:cSld>
  <p:clrMapOvr>
    <a:masterClrMapping/>
  </p:clrMapOvr>
  <mc:AlternateContent xmlns:mc="http://schemas.openxmlformats.org/markup-compatibility/2006" xmlns:p14="http://schemas.microsoft.com/office/powerpoint/2010/main">
    <mc:Choice Requires="p14">
      <p:transition spd="slow" p14:dur="1250" advTm="9000">
        <p14:switch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75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750"/>
                                        <p:tgtEl>
                                          <p:spTgt spid="13"/>
                                        </p:tgtEl>
                                      </p:cBhvr>
                                    </p:animEffect>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750"/>
                                        <p:tgtEl>
                                          <p:spTgt spid="21"/>
                                        </p:tgtEl>
                                      </p:cBhvr>
                                    </p:animEffect>
                                  </p:childTnLst>
                                </p:cTn>
                              </p:par>
                            </p:childTnLst>
                          </p:cTn>
                        </p:par>
                        <p:par>
                          <p:cTn id="24" fill="hold">
                            <p:stCondLst>
                              <p:cond delay="4000"/>
                            </p:stCondLst>
                            <p:childTnLst>
                              <p:par>
                                <p:cTn id="25" presetID="47"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ppt_x</p:attrName>
                                        </p:attrNameLst>
                                      </p:cBhvr>
                                      <p:tavLst>
                                        <p:tav tm="0">
                                          <p:val>
                                            <p:strVal val="#ppt_x"/>
                                          </p:val>
                                        </p:tav>
                                        <p:tav tm="100000">
                                          <p:val>
                                            <p:strVal val="#ppt_x"/>
                                          </p:val>
                                        </p:tav>
                                      </p:tavLst>
                                    </p:anim>
                                    <p:anim calcmode="lin" valueType="num">
                                      <p:cBhvr>
                                        <p:cTn id="29" dur="75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47"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750"/>
                                        <p:tgtEl>
                                          <p:spTgt spid="17"/>
                                        </p:tgtEl>
                                      </p:cBhvr>
                                    </p:animEffect>
                                    <p:anim calcmode="lin" valueType="num">
                                      <p:cBhvr>
                                        <p:cTn id="34" dur="750" fill="hold"/>
                                        <p:tgtEl>
                                          <p:spTgt spid="17"/>
                                        </p:tgtEl>
                                        <p:attrNameLst>
                                          <p:attrName>ppt_x</p:attrName>
                                        </p:attrNameLst>
                                      </p:cBhvr>
                                      <p:tavLst>
                                        <p:tav tm="0">
                                          <p:val>
                                            <p:strVal val="#ppt_x"/>
                                          </p:val>
                                        </p:tav>
                                        <p:tav tm="100000">
                                          <p:val>
                                            <p:strVal val="#ppt_x"/>
                                          </p:val>
                                        </p:tav>
                                      </p:tavLst>
                                    </p:anim>
                                    <p:anim calcmode="lin" valueType="num">
                                      <p:cBhvr>
                                        <p:cTn id="35" dur="75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47"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750"/>
                                        <p:tgtEl>
                                          <p:spTgt spid="20"/>
                                        </p:tgtEl>
                                      </p:cBhvr>
                                    </p:animEffect>
                                    <p:anim calcmode="lin" valueType="num">
                                      <p:cBhvr>
                                        <p:cTn id="40" dur="750" fill="hold"/>
                                        <p:tgtEl>
                                          <p:spTgt spid="20"/>
                                        </p:tgtEl>
                                        <p:attrNameLst>
                                          <p:attrName>ppt_x</p:attrName>
                                        </p:attrNameLst>
                                      </p:cBhvr>
                                      <p:tavLst>
                                        <p:tav tm="0">
                                          <p:val>
                                            <p:strVal val="#ppt_x"/>
                                          </p:val>
                                        </p:tav>
                                        <p:tav tm="100000">
                                          <p:val>
                                            <p:strVal val="#ppt_x"/>
                                          </p:val>
                                        </p:tav>
                                      </p:tavLst>
                                    </p:anim>
                                    <p:anim calcmode="lin" valueType="num">
                                      <p:cBhvr>
                                        <p:cTn id="41" dur="75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7000"/>
                            </p:stCondLst>
                            <p:childTnLst>
                              <p:par>
                                <p:cTn id="43" presetID="47"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750"/>
                                        <p:tgtEl>
                                          <p:spTgt spid="12"/>
                                        </p:tgtEl>
                                      </p:cBhvr>
                                    </p:animEffect>
                                    <p:anim calcmode="lin" valueType="num">
                                      <p:cBhvr>
                                        <p:cTn id="46" dur="750" fill="hold"/>
                                        <p:tgtEl>
                                          <p:spTgt spid="12"/>
                                        </p:tgtEl>
                                        <p:attrNameLst>
                                          <p:attrName>ppt_x</p:attrName>
                                        </p:attrNameLst>
                                      </p:cBhvr>
                                      <p:tavLst>
                                        <p:tav tm="0">
                                          <p:val>
                                            <p:strVal val="#ppt_x"/>
                                          </p:val>
                                        </p:tav>
                                        <p:tav tm="100000">
                                          <p:val>
                                            <p:strVal val="#ppt_x"/>
                                          </p:val>
                                        </p:tav>
                                      </p:tavLst>
                                    </p:anim>
                                    <p:anim calcmode="lin" valueType="num">
                                      <p:cBhvr>
                                        <p:cTn id="47" dur="75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8000"/>
                            </p:stCondLst>
                            <p:childTnLst>
                              <p:par>
                                <p:cTn id="49" presetID="2" presetClass="entr" presetSubtype="4"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750" fill="hold"/>
                                        <p:tgtEl>
                                          <p:spTgt spid="7"/>
                                        </p:tgtEl>
                                        <p:attrNameLst>
                                          <p:attrName>ppt_x</p:attrName>
                                        </p:attrNameLst>
                                      </p:cBhvr>
                                      <p:tavLst>
                                        <p:tav tm="0">
                                          <p:val>
                                            <p:strVal val="#ppt_x"/>
                                          </p:val>
                                        </p:tav>
                                        <p:tav tm="100000">
                                          <p:val>
                                            <p:strVal val="#ppt_x"/>
                                          </p:val>
                                        </p:tav>
                                      </p:tavLst>
                                    </p:anim>
                                    <p:anim calcmode="lin" valueType="num">
                                      <p:cBhvr additive="base">
                                        <p:cTn id="52" dur="750" fill="hold"/>
                                        <p:tgtEl>
                                          <p:spTgt spid="7"/>
                                        </p:tgtEl>
                                        <p:attrNameLst>
                                          <p:attrName>ppt_y</p:attrName>
                                        </p:attrNameLst>
                                      </p:cBhvr>
                                      <p:tavLst>
                                        <p:tav tm="0">
                                          <p:val>
                                            <p:strVal val="1+#ppt_h/2"/>
                                          </p:val>
                                        </p:tav>
                                        <p:tav tm="100000">
                                          <p:val>
                                            <p:strVal val="#ppt_y"/>
                                          </p:val>
                                        </p:tav>
                                      </p:tavLst>
                                    </p:anim>
                                  </p:childTnLst>
                                </p:cTn>
                              </p:par>
                            </p:childTnLst>
                          </p:cTn>
                        </p:par>
                        <p:par>
                          <p:cTn id="53" fill="hold">
                            <p:stCondLst>
                              <p:cond delay="9000"/>
                            </p:stCondLst>
                            <p:childTnLst>
                              <p:par>
                                <p:cTn id="54" presetID="2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par>
                          <p:cTn id="57" fill="hold">
                            <p:stCondLst>
                              <p:cond delay="9500"/>
                            </p:stCondLst>
                            <p:childTnLst>
                              <p:par>
                                <p:cTn id="58" presetID="42"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anim calcmode="lin" valueType="num">
                                      <p:cBhvr>
                                        <p:cTn id="61" dur="500" fill="hold"/>
                                        <p:tgtEl>
                                          <p:spTgt spid="23"/>
                                        </p:tgtEl>
                                        <p:attrNameLst>
                                          <p:attrName>ppt_x</p:attrName>
                                        </p:attrNameLst>
                                      </p:cBhvr>
                                      <p:tavLst>
                                        <p:tav tm="0">
                                          <p:val>
                                            <p:strVal val="#ppt_x"/>
                                          </p:val>
                                        </p:tav>
                                        <p:tav tm="100000">
                                          <p:val>
                                            <p:strVal val="#ppt_x"/>
                                          </p:val>
                                        </p:tav>
                                      </p:tavLst>
                                    </p:anim>
                                    <p:anim calcmode="lin" valueType="num">
                                      <p:cBhvr>
                                        <p:cTn id="6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0"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409" y="2168919"/>
            <a:ext cx="14041560" cy="6674241"/>
          </a:xfrm>
          <a:prstGeom prst="rect">
            <a:avLst/>
          </a:prstGeom>
        </p:spPr>
      </p:pic>
      <p:sp>
        <p:nvSpPr>
          <p:cNvPr id="17" name="TextBox 1"/>
          <p:cNvSpPr txBox="1"/>
          <p:nvPr/>
        </p:nvSpPr>
        <p:spPr>
          <a:xfrm>
            <a:off x="4052149" y="4916443"/>
            <a:ext cx="5638800" cy="1179195"/>
          </a:xfrm>
          <a:prstGeom prst="rect">
            <a:avLst/>
          </a:prstGeom>
          <a:noFill/>
        </p:spPr>
        <p:txBody>
          <a:bodyPr wrap="none" lIns="0" tIns="0" rIns="0" rtlCol="0">
            <a:spAutoFit/>
          </a:bodyPr>
          <a:lstStyle/>
          <a:p>
            <a:pPr algn="ctr">
              <a:lnSpc>
                <a:spcPct val="100000"/>
              </a:lnSpc>
            </a:pPr>
            <a:r>
              <a:rPr lang="zh-CN" altLang="en-US" sz="7365" b="1" dirty="0">
                <a:solidFill>
                  <a:schemeClr val="bg1"/>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运动会的安排</a:t>
            </a:r>
          </a:p>
        </p:txBody>
      </p:sp>
      <p:sp>
        <p:nvSpPr>
          <p:cNvPr id="18" name="TextBox 1"/>
          <p:cNvSpPr txBox="1"/>
          <p:nvPr/>
        </p:nvSpPr>
        <p:spPr>
          <a:xfrm>
            <a:off x="5426379" y="992897"/>
            <a:ext cx="1623842" cy="3123932"/>
          </a:xfrm>
          <a:prstGeom prst="rect">
            <a:avLst/>
          </a:prstGeom>
          <a:noFill/>
        </p:spPr>
        <p:txBody>
          <a:bodyPr wrap="none" lIns="0" tIns="0" rIns="0" rtlCol="0">
            <a:spAutoFit/>
          </a:bodyPr>
          <a:lstStyle/>
          <a:p>
            <a:pPr algn="ctr">
              <a:lnSpc>
                <a:spcPct val="100000"/>
              </a:lnSpc>
            </a:pPr>
            <a:r>
              <a:rPr lang="en-US" altLang="zh-CN" sz="20000" b="1" dirty="0">
                <a:solidFill>
                  <a:srgbClr val="FC8378"/>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01</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6040" y="-29210"/>
            <a:ext cx="2896870" cy="315785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703" y="4264397"/>
            <a:ext cx="3204159" cy="277270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14">
                                          <p:stCondLst>
                                            <p:cond delay="0"/>
                                          </p:stCondLst>
                                        </p:cTn>
                                        <p:tgtEl>
                                          <p:spTgt spid="9"/>
                                        </p:tgtEl>
                                      </p:cBhvr>
                                    </p:animEffect>
                                    <p:anim calcmode="lin" valueType="num">
                                      <p:cBhvr>
                                        <p:cTn id="19" dur="67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24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245" tmFilter="0, 0; 0.125,0.2665; 0.25,0.4; 0.375,0.465; 0.5,0.5;  0.625,0.535; 0.75,0.6; 0.875,0.7335; 1,1">
                                          <p:stCondLst>
                                            <p:cond delay="245"/>
                                          </p:stCondLst>
                                        </p:cTn>
                                        <p:tgtEl>
                                          <p:spTgt spid="9"/>
                                        </p:tgtEl>
                                        <p:attrNameLst>
                                          <p:attrName>ppt_y</p:attrName>
                                        </p:attrNameLst>
                                      </p:cBhvr>
                                      <p:tavLst>
                                        <p:tav tm="0" fmla="#ppt_y-sin(pi*$)/9">
                                          <p:val>
                                            <p:fltVal val="0"/>
                                          </p:val>
                                        </p:tav>
                                        <p:tav tm="100000">
                                          <p:val>
                                            <p:fltVal val="1"/>
                                          </p:val>
                                        </p:tav>
                                      </p:tavLst>
                                    </p:anim>
                                    <p:anim calcmode="lin" valueType="num">
                                      <p:cBhvr>
                                        <p:cTn id="22" dur="2" tmFilter="0, 0; 0.125,0.2665; 0.25,0.4; 0.375,0.465; 0.5,0.5;  0.625,0.535; 0.75,0.6; 0.875,0.7335; 1,1">
                                          <p:stCondLst>
                                            <p:cond delay="488"/>
                                          </p:stCondLst>
                                        </p:cTn>
                                        <p:tgtEl>
                                          <p:spTgt spid="9"/>
                                        </p:tgtEl>
                                        <p:attrNameLst>
                                          <p:attrName>ppt_y</p:attrName>
                                        </p:attrNameLst>
                                      </p:cBhvr>
                                      <p:tavLst>
                                        <p:tav tm="0" fmla="#ppt_y-sin(pi*$)/27">
                                          <p:val>
                                            <p:fltVal val="0"/>
                                          </p:val>
                                        </p:tav>
                                        <p:tav tm="100000">
                                          <p:val>
                                            <p:fltVal val="1"/>
                                          </p:val>
                                        </p:tav>
                                      </p:tavLst>
                                    </p:anim>
                                    <p:anim calcmode="lin" valueType="num">
                                      <p:cBhvr>
                                        <p:cTn id="23" dur="1" tmFilter="0, 0; 0.125,0.2665; 0.25,0.4; 0.375,0.465; 0.5,0.5;  0.625,0.535; 0.75,0.6; 0.875,0.7335; 1,1">
                                          <p:stCondLst>
                                            <p:cond delay="749"/>
                                          </p:stCondLst>
                                        </p:cTn>
                                        <p:tgtEl>
                                          <p:spTgt spid="9"/>
                                        </p:tgtEl>
                                        <p:attrNameLst>
                                          <p:attrName>ppt_y</p:attrName>
                                        </p:attrNameLst>
                                      </p:cBhvr>
                                      <p:tavLst>
                                        <p:tav tm="0" fmla="#ppt_y-sin(pi*$)/81">
                                          <p:val>
                                            <p:fltVal val="0"/>
                                          </p:val>
                                        </p:tav>
                                        <p:tav tm="100000">
                                          <p:val>
                                            <p:fltVal val="1"/>
                                          </p:val>
                                        </p:tav>
                                      </p:tavLst>
                                    </p:anim>
                                    <p:animScale>
                                      <p:cBhvr>
                                        <p:cTn id="24" dur="1">
                                          <p:stCondLst>
                                            <p:cond delay="240"/>
                                          </p:stCondLst>
                                        </p:cTn>
                                        <p:tgtEl>
                                          <p:spTgt spid="9"/>
                                        </p:tgtEl>
                                      </p:cBhvr>
                                      <p:to x="100000" y="60000"/>
                                    </p:animScale>
                                    <p:animScale>
                                      <p:cBhvr>
                                        <p:cTn id="25" dur="1" decel="50000">
                                          <p:stCondLst>
                                            <p:cond delay="249"/>
                                          </p:stCondLst>
                                        </p:cTn>
                                        <p:tgtEl>
                                          <p:spTgt spid="9"/>
                                        </p:tgtEl>
                                      </p:cBhvr>
                                      <p:to x="100000" y="100000"/>
                                    </p:animScale>
                                    <p:animScale>
                                      <p:cBhvr>
                                        <p:cTn id="26" dur="1">
                                          <p:stCondLst>
                                            <p:cond delay="484"/>
                                          </p:stCondLst>
                                        </p:cTn>
                                        <p:tgtEl>
                                          <p:spTgt spid="9"/>
                                        </p:tgtEl>
                                      </p:cBhvr>
                                      <p:to x="100000" y="80000"/>
                                    </p:animScale>
                                    <p:animScale>
                                      <p:cBhvr>
                                        <p:cTn id="27" dur="1" decel="50000">
                                          <p:stCondLst>
                                            <p:cond delay="493"/>
                                          </p:stCondLst>
                                        </p:cTn>
                                        <p:tgtEl>
                                          <p:spTgt spid="9"/>
                                        </p:tgtEl>
                                      </p:cBhvr>
                                      <p:to x="100000" y="100000"/>
                                    </p:animScale>
                                    <p:animScale>
                                      <p:cBhvr>
                                        <p:cTn id="28" dur="1">
                                          <p:stCondLst>
                                            <p:cond delay="749"/>
                                          </p:stCondLst>
                                        </p:cTn>
                                        <p:tgtEl>
                                          <p:spTgt spid="9"/>
                                        </p:tgtEl>
                                      </p:cBhvr>
                                      <p:to x="100000" y="90000"/>
                                    </p:animScale>
                                    <p:animScale>
                                      <p:cBhvr>
                                        <p:cTn id="29" dur="1" decel="50000">
                                          <p:stCondLst>
                                            <p:cond delay="749"/>
                                          </p:stCondLst>
                                        </p:cTn>
                                        <p:tgtEl>
                                          <p:spTgt spid="9"/>
                                        </p:tgtEl>
                                      </p:cBhvr>
                                      <p:to x="100000" y="100000"/>
                                    </p:animScale>
                                    <p:animScale>
                                      <p:cBhvr>
                                        <p:cTn id="30" dur="1">
                                          <p:stCondLst>
                                            <p:cond delay="749"/>
                                          </p:stCondLst>
                                        </p:cTn>
                                        <p:tgtEl>
                                          <p:spTgt spid="9"/>
                                        </p:tgtEl>
                                      </p:cBhvr>
                                      <p:to x="100000" y="95000"/>
                                    </p:animScale>
                                    <p:animScale>
                                      <p:cBhvr>
                                        <p:cTn id="31" dur="1" decel="50000">
                                          <p:stCondLst>
                                            <p:cond delay="749"/>
                                          </p:stCondLst>
                                        </p:cTn>
                                        <p:tgtEl>
                                          <p:spTgt spid="9"/>
                                        </p:tgtEl>
                                      </p:cBhvr>
                                      <p:to x="100000" y="100000"/>
                                    </p:animScale>
                                  </p:childTnLst>
                                </p:cTn>
                              </p:par>
                            </p:childTnLst>
                          </p:cTn>
                        </p:par>
                        <p:par>
                          <p:cTn id="32" fill="hold">
                            <p:stCondLst>
                              <p:cond delay="2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18"/>
                                        </p:tgtEl>
                                        <p:attrNameLst>
                                          <p:attrName>style.visibility</p:attrName>
                                        </p:attrNameLst>
                                      </p:cBhvr>
                                      <p:to>
                                        <p:strVal val="visible"/>
                                      </p:to>
                                    </p:set>
                                    <p:anim calcmode="lin" valueType="num">
                                      <p:cBhvr>
                                        <p:cTn id="35" dur="7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6" dur="750" fill="hold"/>
                                        <p:tgtEl>
                                          <p:spTgt spid="18"/>
                                        </p:tgtEl>
                                        <p:attrNameLst>
                                          <p:attrName>ppt_y</p:attrName>
                                        </p:attrNameLst>
                                      </p:cBhvr>
                                      <p:tavLst>
                                        <p:tav tm="0">
                                          <p:val>
                                            <p:strVal val="#ppt_y"/>
                                          </p:val>
                                        </p:tav>
                                        <p:tav tm="100000">
                                          <p:val>
                                            <p:strVal val="#ppt_y"/>
                                          </p:val>
                                        </p:tav>
                                      </p:tavLst>
                                    </p:anim>
                                    <p:anim calcmode="lin" valueType="num">
                                      <p:cBhvr>
                                        <p:cTn id="37" dur="7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8" dur="7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750" tmFilter="0,0; .5, 1; 1, 1"/>
                                        <p:tgtEl>
                                          <p:spTgt spid="18"/>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 calcmode="lin" valueType="num">
                                      <p:cBhvr>
                                        <p:cTn id="42"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17"/>
                                        </p:tgtEl>
                                        <p:attrNameLst>
                                          <p:attrName>ppt_y</p:attrName>
                                        </p:attrNameLst>
                                      </p:cBhvr>
                                      <p:tavLst>
                                        <p:tav tm="0">
                                          <p:val>
                                            <p:strVal val="#ppt_y"/>
                                          </p:val>
                                        </p:tav>
                                        <p:tav tm="100000">
                                          <p:val>
                                            <p:strVal val="#ppt_y"/>
                                          </p:val>
                                        </p:tav>
                                      </p:tavLst>
                                    </p:anim>
                                    <p:anim calcmode="lin" valueType="num">
                                      <p:cBhvr>
                                        <p:cTn id="44"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6065822" y="1639124"/>
            <a:ext cx="1441420" cy="316562"/>
          </a:xfrm>
          <a:prstGeom prst="rect">
            <a:avLst/>
          </a:prstGeom>
          <a:noFill/>
        </p:spPr>
        <p:txBody>
          <a:bodyPr wrap="none" rtlCol="0">
            <a:spAutoFit/>
          </a:bodyPr>
          <a:lstStyle/>
          <a:p>
            <a:pPr algn="just">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altLang="zh-CN"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4" name="Rectangle 43"/>
          <p:cNvSpPr/>
          <p:nvPr/>
        </p:nvSpPr>
        <p:spPr>
          <a:xfrm>
            <a:off x="6065822" y="1981776"/>
            <a:ext cx="4377747" cy="460375"/>
          </a:xfrm>
          <a:prstGeom prst="rect">
            <a:avLst/>
          </a:prstGeom>
        </p:spPr>
        <p:txBody>
          <a:bodyPr wrap="square">
            <a:spAutoFit/>
          </a:bodyPr>
          <a:lstStyle/>
          <a:p>
            <a:pPr algn="just">
              <a:lnSpc>
                <a:spcPct val="120000"/>
              </a:lnSpc>
            </a:pPr>
            <a:r>
              <a:rPr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1949年11月，国际民主妇女联合会在莫斯科举行理事会议，中国和其他国家的代表愤怒地揭露了帝国主义分子和各国反动派残杀、毒害儿童的罪行。</a:t>
            </a:r>
          </a:p>
        </p:txBody>
      </p:sp>
      <p:sp>
        <p:nvSpPr>
          <p:cNvPr id="45" name="Donut 44"/>
          <p:cNvSpPr/>
          <p:nvPr/>
        </p:nvSpPr>
        <p:spPr>
          <a:xfrm>
            <a:off x="6134083" y="2929031"/>
            <a:ext cx="724494" cy="724494"/>
          </a:xfrm>
          <a:prstGeom prst="donut">
            <a:avLst>
              <a:gd name="adj" fmla="val 68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6" name="Freeform 45"/>
          <p:cNvSpPr>
            <a:spLocks noEditPoints="1"/>
          </p:cNvSpPr>
          <p:nvPr/>
        </p:nvSpPr>
        <p:spPr bwMode="auto">
          <a:xfrm>
            <a:off x="6339840" y="3126472"/>
            <a:ext cx="312978" cy="329611"/>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accent1"/>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7" name="Freeform 46"/>
          <p:cNvSpPr>
            <a:spLocks noEditPoints="1"/>
          </p:cNvSpPr>
          <p:nvPr/>
        </p:nvSpPr>
        <p:spPr bwMode="auto">
          <a:xfrm>
            <a:off x="6317838" y="4848464"/>
            <a:ext cx="355312" cy="287275"/>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accent3"/>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8" name="Freeform 47"/>
          <p:cNvSpPr>
            <a:spLocks noEditPoints="1"/>
          </p:cNvSpPr>
          <p:nvPr/>
        </p:nvSpPr>
        <p:spPr bwMode="auto">
          <a:xfrm>
            <a:off x="9057392" y="4845944"/>
            <a:ext cx="237380" cy="347754"/>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accent4"/>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9" name="Freeform 48"/>
          <p:cNvSpPr>
            <a:spLocks noEditPoints="1"/>
          </p:cNvSpPr>
          <p:nvPr/>
        </p:nvSpPr>
        <p:spPr bwMode="auto">
          <a:xfrm>
            <a:off x="9040910" y="3139325"/>
            <a:ext cx="250987" cy="303906"/>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accent2"/>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0" name="Donut 49"/>
          <p:cNvSpPr/>
          <p:nvPr/>
        </p:nvSpPr>
        <p:spPr>
          <a:xfrm>
            <a:off x="8813836" y="4642919"/>
            <a:ext cx="724494" cy="724494"/>
          </a:xfrm>
          <a:prstGeom prst="donut">
            <a:avLst>
              <a:gd name="adj" fmla="val 68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1" name="Donut 50"/>
          <p:cNvSpPr/>
          <p:nvPr/>
        </p:nvSpPr>
        <p:spPr>
          <a:xfrm>
            <a:off x="6135013" y="4643072"/>
            <a:ext cx="724494" cy="724494"/>
          </a:xfrm>
          <a:prstGeom prst="donut">
            <a:avLst>
              <a:gd name="adj" fmla="val 68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2" name="Donut 51"/>
          <p:cNvSpPr/>
          <p:nvPr/>
        </p:nvSpPr>
        <p:spPr>
          <a:xfrm>
            <a:off x="8801781" y="2929031"/>
            <a:ext cx="724494" cy="724494"/>
          </a:xfrm>
          <a:prstGeom prst="donut">
            <a:avLst>
              <a:gd name="adj" fmla="val 68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3" name="TextBox 52"/>
          <p:cNvSpPr txBox="1"/>
          <p:nvPr/>
        </p:nvSpPr>
        <p:spPr>
          <a:xfrm>
            <a:off x="6851335" y="3237034"/>
            <a:ext cx="1441420" cy="316562"/>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altLang="zh-CN"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4" name="TextBox 53"/>
          <p:cNvSpPr txBox="1"/>
          <p:nvPr/>
        </p:nvSpPr>
        <p:spPr>
          <a:xfrm>
            <a:off x="6816069" y="2967810"/>
            <a:ext cx="498855" cy="316562"/>
          </a:xfrm>
          <a:prstGeom prst="rect">
            <a:avLst/>
          </a:prstGeom>
          <a:noFill/>
        </p:spPr>
        <p:txBody>
          <a:bodyPr wrap="none" rtlCol="0">
            <a:spAutoFit/>
          </a:bodyPr>
          <a:lstStyle/>
          <a:p>
            <a:pPr algn="just">
              <a:lnSpc>
                <a:spcPct val="120000"/>
              </a:lnSpc>
            </a:pPr>
            <a:r>
              <a:rPr lang="en-US"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80%</a:t>
            </a:r>
            <a:endParaRPr lang="en-GB" sz="14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5" name="TextBox 54"/>
          <p:cNvSpPr txBox="1"/>
          <p:nvPr/>
        </p:nvSpPr>
        <p:spPr>
          <a:xfrm>
            <a:off x="9480289" y="3237034"/>
            <a:ext cx="1441420" cy="316562"/>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6" name="TextBox 55"/>
          <p:cNvSpPr txBox="1"/>
          <p:nvPr/>
        </p:nvSpPr>
        <p:spPr>
          <a:xfrm>
            <a:off x="9506184" y="2967810"/>
            <a:ext cx="489236" cy="316562"/>
          </a:xfrm>
          <a:prstGeom prst="rect">
            <a:avLst/>
          </a:prstGeom>
          <a:noFill/>
        </p:spPr>
        <p:txBody>
          <a:bodyPr wrap="none" rtlCol="0">
            <a:spAutoFit/>
          </a:bodyPr>
          <a:lstStyle/>
          <a:p>
            <a:pPr algn="just">
              <a:lnSpc>
                <a:spcPct val="120000"/>
              </a:lnSpc>
            </a:pPr>
            <a:r>
              <a:rPr lang="en-US" sz="14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60%</a:t>
            </a:r>
            <a:endParaRPr lang="en-GB" sz="14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7" name="TextBox 56"/>
          <p:cNvSpPr txBox="1"/>
          <p:nvPr/>
        </p:nvSpPr>
        <p:spPr>
          <a:xfrm>
            <a:off x="6857685" y="4959832"/>
            <a:ext cx="1441420" cy="316562"/>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altLang="zh-CN"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8" name="TextBox 57"/>
          <p:cNvSpPr txBox="1"/>
          <p:nvPr/>
        </p:nvSpPr>
        <p:spPr>
          <a:xfrm>
            <a:off x="6832038" y="4674031"/>
            <a:ext cx="479618" cy="316562"/>
          </a:xfrm>
          <a:prstGeom prst="rect">
            <a:avLst/>
          </a:prstGeom>
          <a:noFill/>
        </p:spPr>
        <p:txBody>
          <a:bodyPr wrap="none" rtlCol="0">
            <a:spAutoFit/>
          </a:bodyPr>
          <a:lstStyle/>
          <a:p>
            <a:pPr algn="just">
              <a:lnSpc>
                <a:spcPct val="120000"/>
              </a:lnSpc>
            </a:pPr>
            <a:r>
              <a:rPr lang="en-US" sz="14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93%</a:t>
            </a:r>
            <a:endParaRPr lang="en-GB" sz="14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9" name="TextBox 58"/>
          <p:cNvSpPr txBox="1"/>
          <p:nvPr/>
        </p:nvSpPr>
        <p:spPr>
          <a:xfrm>
            <a:off x="9544144" y="4959832"/>
            <a:ext cx="1441420" cy="316562"/>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altLang="zh-CN"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0" name="TextBox 59"/>
          <p:cNvSpPr txBox="1"/>
          <p:nvPr/>
        </p:nvSpPr>
        <p:spPr>
          <a:xfrm>
            <a:off x="9517252" y="4674031"/>
            <a:ext cx="484428" cy="316562"/>
          </a:xfrm>
          <a:prstGeom prst="rect">
            <a:avLst/>
          </a:prstGeom>
          <a:noFill/>
        </p:spPr>
        <p:txBody>
          <a:bodyPr wrap="none" rtlCol="0">
            <a:spAutoFit/>
          </a:bodyPr>
          <a:lstStyle/>
          <a:p>
            <a:pPr algn="just">
              <a:lnSpc>
                <a:spcPct val="120000"/>
              </a:lnSpc>
            </a:pPr>
            <a:r>
              <a:rPr lang="en-US" sz="14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55%</a:t>
            </a:r>
            <a:endParaRPr lang="en-GB" sz="14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1" name="Rectangle 60"/>
          <p:cNvSpPr/>
          <p:nvPr/>
        </p:nvSpPr>
        <p:spPr>
          <a:xfrm>
            <a:off x="6080964" y="3663834"/>
            <a:ext cx="2400274" cy="645160"/>
          </a:xfrm>
          <a:prstGeom prst="rect">
            <a:avLst/>
          </a:prstGeom>
        </p:spPr>
        <p:txBody>
          <a:bodyPr wrap="square">
            <a:spAutoFit/>
          </a:body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1949年11月，国际民主妇女联合会在莫斯科举行理事会议，中国和其他国家的代表愤怒地揭露。</a:t>
            </a:r>
          </a:p>
        </p:txBody>
      </p:sp>
      <p:sp>
        <p:nvSpPr>
          <p:cNvPr id="62" name="Rectangle 61"/>
          <p:cNvSpPr/>
          <p:nvPr/>
        </p:nvSpPr>
        <p:spPr>
          <a:xfrm>
            <a:off x="6087314" y="5384230"/>
            <a:ext cx="2400274" cy="645160"/>
          </a:xfrm>
          <a:prstGeom prst="rect">
            <a:avLst/>
          </a:prstGeom>
        </p:spPr>
        <p:txBody>
          <a:bodyPr wrap="square">
            <a:spAutoFit/>
          </a:body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1949年11月，国际民主妇女联合会在莫斯科举行理事会议，中国和其他国家的代表愤怒地揭露。</a:t>
            </a:r>
          </a:p>
        </p:txBody>
      </p:sp>
      <p:sp>
        <p:nvSpPr>
          <p:cNvPr id="63" name="Rectangle 62"/>
          <p:cNvSpPr/>
          <p:nvPr/>
        </p:nvSpPr>
        <p:spPr>
          <a:xfrm>
            <a:off x="8745275" y="3663834"/>
            <a:ext cx="2400274" cy="645160"/>
          </a:xfrm>
          <a:prstGeom prst="rect">
            <a:avLst/>
          </a:prstGeom>
        </p:spPr>
        <p:txBody>
          <a:bodyPr wrap="square">
            <a:spAutoFit/>
          </a:body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1949年11月，国际民主妇女联合会在莫斯科举行理事会议，中国和其他国家的代表愤怒地揭露。</a:t>
            </a:r>
          </a:p>
        </p:txBody>
      </p:sp>
      <p:sp>
        <p:nvSpPr>
          <p:cNvPr id="64" name="Rectangle 63"/>
          <p:cNvSpPr/>
          <p:nvPr/>
        </p:nvSpPr>
        <p:spPr>
          <a:xfrm>
            <a:off x="8745497" y="5384230"/>
            <a:ext cx="2400274" cy="645160"/>
          </a:xfrm>
          <a:prstGeom prst="rect">
            <a:avLst/>
          </a:prstGeom>
        </p:spPr>
        <p:txBody>
          <a:bodyPr wrap="square">
            <a:spAutoFit/>
          </a:body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1949年11月，国际民主妇女联合会在莫斯科举行理事会议，中国和其他国家的代表愤怒地揭露。</a:t>
            </a:r>
          </a:p>
        </p:txBody>
      </p:sp>
      <p:sp>
        <p:nvSpPr>
          <p:cNvPr id="65"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66" name="图片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49" y="1648614"/>
            <a:ext cx="4659926" cy="4032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500" fill="hold"/>
                                        <p:tgtEl>
                                          <p:spTgt spid="45"/>
                                        </p:tgtEl>
                                        <p:attrNameLst>
                                          <p:attrName>ppt_w</p:attrName>
                                        </p:attrNameLst>
                                      </p:cBhvr>
                                      <p:tavLst>
                                        <p:tav tm="0">
                                          <p:val>
                                            <p:fltVal val="0"/>
                                          </p:val>
                                        </p:tav>
                                        <p:tav tm="100000">
                                          <p:val>
                                            <p:strVal val="#ppt_w"/>
                                          </p:val>
                                        </p:tav>
                                      </p:tavLst>
                                    </p:anim>
                                    <p:anim calcmode="lin" valueType="num">
                                      <p:cBhvr>
                                        <p:cTn id="16" dur="500" fill="hold"/>
                                        <p:tgtEl>
                                          <p:spTgt spid="45"/>
                                        </p:tgtEl>
                                        <p:attrNameLst>
                                          <p:attrName>ppt_h</p:attrName>
                                        </p:attrNameLst>
                                      </p:cBhvr>
                                      <p:tavLst>
                                        <p:tav tm="0">
                                          <p:val>
                                            <p:fltVal val="0"/>
                                          </p:val>
                                        </p:tav>
                                        <p:tav tm="100000">
                                          <p:val>
                                            <p:strVal val="#ppt_h"/>
                                          </p:val>
                                        </p:tav>
                                      </p:tavLst>
                                    </p:anim>
                                    <p:anim calcmode="lin" valueType="num">
                                      <p:cBhvr>
                                        <p:cTn id="17" dur="500" fill="hold"/>
                                        <p:tgtEl>
                                          <p:spTgt spid="45"/>
                                        </p:tgtEl>
                                        <p:attrNameLst>
                                          <p:attrName>style.rotation</p:attrName>
                                        </p:attrNameLst>
                                      </p:cBhvr>
                                      <p:tavLst>
                                        <p:tav tm="0">
                                          <p:val>
                                            <p:fltVal val="360"/>
                                          </p:val>
                                        </p:tav>
                                        <p:tav tm="100000">
                                          <p:val>
                                            <p:fltVal val="0"/>
                                          </p:val>
                                        </p:tav>
                                      </p:tavLst>
                                    </p:anim>
                                    <p:animEffect transition="in" filter="fade">
                                      <p:cBhvr>
                                        <p:cTn id="18" dur="500"/>
                                        <p:tgtEl>
                                          <p:spTgt spid="45"/>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 calcmode="lin" valueType="num">
                                      <p:cBhvr>
                                        <p:cTn id="24" dur="500" fill="hold"/>
                                        <p:tgtEl>
                                          <p:spTgt spid="46"/>
                                        </p:tgtEl>
                                        <p:attrNameLst>
                                          <p:attrName>style.rotation</p:attrName>
                                        </p:attrNameLst>
                                      </p:cBhvr>
                                      <p:tavLst>
                                        <p:tav tm="0">
                                          <p:val>
                                            <p:fltVal val="360"/>
                                          </p:val>
                                        </p:tav>
                                        <p:tav tm="100000">
                                          <p:val>
                                            <p:fltVal val="0"/>
                                          </p:val>
                                        </p:tav>
                                      </p:tavLst>
                                    </p:anim>
                                    <p:animEffect transition="in" filter="fade">
                                      <p:cBhvr>
                                        <p:cTn id="25" dur="500"/>
                                        <p:tgtEl>
                                          <p:spTgt spid="4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ppt_w</p:attrName>
                                        </p:attrNameLst>
                                      </p:cBhvr>
                                      <p:tavLst>
                                        <p:tav tm="0">
                                          <p:val>
                                            <p:fltVal val="0"/>
                                          </p:val>
                                        </p:tav>
                                        <p:tav tm="100000">
                                          <p:val>
                                            <p:strVal val="#ppt_w"/>
                                          </p:val>
                                        </p:tav>
                                      </p:tavLst>
                                    </p:anim>
                                    <p:anim calcmode="lin" valueType="num">
                                      <p:cBhvr>
                                        <p:cTn id="44" dur="500" fill="hold"/>
                                        <p:tgtEl>
                                          <p:spTgt spid="52"/>
                                        </p:tgtEl>
                                        <p:attrNameLst>
                                          <p:attrName>ppt_h</p:attrName>
                                        </p:attrNameLst>
                                      </p:cBhvr>
                                      <p:tavLst>
                                        <p:tav tm="0">
                                          <p:val>
                                            <p:fltVal val="0"/>
                                          </p:val>
                                        </p:tav>
                                        <p:tav tm="100000">
                                          <p:val>
                                            <p:strVal val="#ppt_h"/>
                                          </p:val>
                                        </p:tav>
                                      </p:tavLst>
                                    </p:anim>
                                    <p:anim calcmode="lin" valueType="num">
                                      <p:cBhvr>
                                        <p:cTn id="45" dur="500" fill="hold"/>
                                        <p:tgtEl>
                                          <p:spTgt spid="52"/>
                                        </p:tgtEl>
                                        <p:attrNameLst>
                                          <p:attrName>style.rotation</p:attrName>
                                        </p:attrNameLst>
                                      </p:cBhvr>
                                      <p:tavLst>
                                        <p:tav tm="0">
                                          <p:val>
                                            <p:fltVal val="360"/>
                                          </p:val>
                                        </p:tav>
                                        <p:tav tm="100000">
                                          <p:val>
                                            <p:fltVal val="0"/>
                                          </p:val>
                                        </p:tav>
                                      </p:tavLst>
                                    </p:anim>
                                    <p:animEffect transition="in" filter="fade">
                                      <p:cBhvr>
                                        <p:cTn id="46" dur="500"/>
                                        <p:tgtEl>
                                          <p:spTgt spid="52"/>
                                        </p:tgtEl>
                                      </p:cBhvr>
                                    </p:animEffect>
                                  </p:childTnLst>
                                </p:cTn>
                              </p:par>
                            </p:childTnLst>
                          </p:cTn>
                        </p:par>
                        <p:par>
                          <p:cTn id="47" fill="hold">
                            <p:stCondLst>
                              <p:cond delay="4000"/>
                            </p:stCondLst>
                            <p:childTnLst>
                              <p:par>
                                <p:cTn id="48" presetID="49" presetClass="entr" presetSubtype="0" decel="10000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 calcmode="lin" valueType="num">
                                      <p:cBhvr>
                                        <p:cTn id="50" dur="500" fill="hold"/>
                                        <p:tgtEl>
                                          <p:spTgt spid="49"/>
                                        </p:tgtEl>
                                        <p:attrNameLst>
                                          <p:attrName>ppt_w</p:attrName>
                                        </p:attrNameLst>
                                      </p:cBhvr>
                                      <p:tavLst>
                                        <p:tav tm="0">
                                          <p:val>
                                            <p:fltVal val="0"/>
                                          </p:val>
                                        </p:tav>
                                        <p:tav tm="100000">
                                          <p:val>
                                            <p:strVal val="#ppt_w"/>
                                          </p:val>
                                        </p:tav>
                                      </p:tavLst>
                                    </p:anim>
                                    <p:anim calcmode="lin" valueType="num">
                                      <p:cBhvr>
                                        <p:cTn id="51" dur="500" fill="hold"/>
                                        <p:tgtEl>
                                          <p:spTgt spid="49"/>
                                        </p:tgtEl>
                                        <p:attrNameLst>
                                          <p:attrName>ppt_h</p:attrName>
                                        </p:attrNameLst>
                                      </p:cBhvr>
                                      <p:tavLst>
                                        <p:tav tm="0">
                                          <p:val>
                                            <p:fltVal val="0"/>
                                          </p:val>
                                        </p:tav>
                                        <p:tav tm="100000">
                                          <p:val>
                                            <p:strVal val="#ppt_h"/>
                                          </p:val>
                                        </p:tav>
                                      </p:tavLst>
                                    </p:anim>
                                    <p:anim calcmode="lin" valueType="num">
                                      <p:cBhvr>
                                        <p:cTn id="52" dur="500" fill="hold"/>
                                        <p:tgtEl>
                                          <p:spTgt spid="49"/>
                                        </p:tgtEl>
                                        <p:attrNameLst>
                                          <p:attrName>style.rotation</p:attrName>
                                        </p:attrNameLst>
                                      </p:cBhvr>
                                      <p:tavLst>
                                        <p:tav tm="0">
                                          <p:val>
                                            <p:fltVal val="360"/>
                                          </p:val>
                                        </p:tav>
                                        <p:tav tm="100000">
                                          <p:val>
                                            <p:fltVal val="0"/>
                                          </p:val>
                                        </p:tav>
                                      </p:tavLst>
                                    </p:anim>
                                    <p:animEffect transition="in" filter="fade">
                                      <p:cBhvr>
                                        <p:cTn id="53" dur="500"/>
                                        <p:tgtEl>
                                          <p:spTgt spid="49"/>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p:cTn id="65" dur="500" fill="hold"/>
                                        <p:tgtEl>
                                          <p:spTgt spid="63"/>
                                        </p:tgtEl>
                                        <p:attrNameLst>
                                          <p:attrName>ppt_w</p:attrName>
                                        </p:attrNameLst>
                                      </p:cBhvr>
                                      <p:tavLst>
                                        <p:tav tm="0">
                                          <p:val>
                                            <p:fltVal val="0"/>
                                          </p:val>
                                        </p:tav>
                                        <p:tav tm="100000">
                                          <p:val>
                                            <p:strVal val="#ppt_w"/>
                                          </p:val>
                                        </p:tav>
                                      </p:tavLst>
                                    </p:anim>
                                    <p:anim calcmode="lin" valueType="num">
                                      <p:cBhvr>
                                        <p:cTn id="66" dur="500" fill="hold"/>
                                        <p:tgtEl>
                                          <p:spTgt spid="63"/>
                                        </p:tgtEl>
                                        <p:attrNameLst>
                                          <p:attrName>ppt_h</p:attrName>
                                        </p:attrNameLst>
                                      </p:cBhvr>
                                      <p:tavLst>
                                        <p:tav tm="0">
                                          <p:val>
                                            <p:fltVal val="0"/>
                                          </p:val>
                                        </p:tav>
                                        <p:tav tm="100000">
                                          <p:val>
                                            <p:strVal val="#ppt_h"/>
                                          </p:val>
                                        </p:tav>
                                      </p:tavLst>
                                    </p:anim>
                                    <p:animEffect transition="in" filter="fade">
                                      <p:cBhvr>
                                        <p:cTn id="67" dur="500"/>
                                        <p:tgtEl>
                                          <p:spTgt spid="63"/>
                                        </p:tgtEl>
                                      </p:cBhvr>
                                    </p:animEffect>
                                  </p:childTnLst>
                                </p:cTn>
                              </p:par>
                            </p:childTnLst>
                          </p:cTn>
                        </p:par>
                        <p:par>
                          <p:cTn id="68" fill="hold">
                            <p:stCondLst>
                              <p:cond delay="6000"/>
                            </p:stCondLst>
                            <p:childTnLst>
                              <p:par>
                                <p:cTn id="69" presetID="49" presetClass="entr" presetSubtype="0" decel="100000"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 calcmode="lin" valueType="num">
                                      <p:cBhvr>
                                        <p:cTn id="71" dur="500" fill="hold"/>
                                        <p:tgtEl>
                                          <p:spTgt spid="51"/>
                                        </p:tgtEl>
                                        <p:attrNameLst>
                                          <p:attrName>ppt_w</p:attrName>
                                        </p:attrNameLst>
                                      </p:cBhvr>
                                      <p:tavLst>
                                        <p:tav tm="0">
                                          <p:val>
                                            <p:fltVal val="0"/>
                                          </p:val>
                                        </p:tav>
                                        <p:tav tm="100000">
                                          <p:val>
                                            <p:strVal val="#ppt_w"/>
                                          </p:val>
                                        </p:tav>
                                      </p:tavLst>
                                    </p:anim>
                                    <p:anim calcmode="lin" valueType="num">
                                      <p:cBhvr>
                                        <p:cTn id="72" dur="500" fill="hold"/>
                                        <p:tgtEl>
                                          <p:spTgt spid="51"/>
                                        </p:tgtEl>
                                        <p:attrNameLst>
                                          <p:attrName>ppt_h</p:attrName>
                                        </p:attrNameLst>
                                      </p:cBhvr>
                                      <p:tavLst>
                                        <p:tav tm="0">
                                          <p:val>
                                            <p:fltVal val="0"/>
                                          </p:val>
                                        </p:tav>
                                        <p:tav tm="100000">
                                          <p:val>
                                            <p:strVal val="#ppt_h"/>
                                          </p:val>
                                        </p:tav>
                                      </p:tavLst>
                                    </p:anim>
                                    <p:anim calcmode="lin" valueType="num">
                                      <p:cBhvr>
                                        <p:cTn id="73" dur="500" fill="hold"/>
                                        <p:tgtEl>
                                          <p:spTgt spid="51"/>
                                        </p:tgtEl>
                                        <p:attrNameLst>
                                          <p:attrName>style.rotation</p:attrName>
                                        </p:attrNameLst>
                                      </p:cBhvr>
                                      <p:tavLst>
                                        <p:tav tm="0">
                                          <p:val>
                                            <p:fltVal val="360"/>
                                          </p:val>
                                        </p:tav>
                                        <p:tav tm="100000">
                                          <p:val>
                                            <p:fltVal val="0"/>
                                          </p:val>
                                        </p:tav>
                                      </p:tavLst>
                                    </p:anim>
                                    <p:animEffect transition="in" filter="fade">
                                      <p:cBhvr>
                                        <p:cTn id="74" dur="500"/>
                                        <p:tgtEl>
                                          <p:spTgt spid="51"/>
                                        </p:tgtEl>
                                      </p:cBhvr>
                                    </p:animEffect>
                                  </p:childTnLst>
                                </p:cTn>
                              </p:par>
                            </p:childTnLst>
                          </p:cTn>
                        </p:par>
                        <p:par>
                          <p:cTn id="75" fill="hold">
                            <p:stCondLst>
                              <p:cond delay="6500"/>
                            </p:stCondLst>
                            <p:childTnLst>
                              <p:par>
                                <p:cTn id="76" presetID="49" presetClass="entr" presetSubtype="0" decel="100000" fill="hold" grpId="0" nodeType="afterEffect">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ppt_w</p:attrName>
                                        </p:attrNameLst>
                                      </p:cBhvr>
                                      <p:tavLst>
                                        <p:tav tm="0">
                                          <p:val>
                                            <p:fltVal val="0"/>
                                          </p:val>
                                        </p:tav>
                                        <p:tav tm="100000">
                                          <p:val>
                                            <p:strVal val="#ppt_w"/>
                                          </p:val>
                                        </p:tav>
                                      </p:tavLst>
                                    </p:anim>
                                    <p:anim calcmode="lin" valueType="num">
                                      <p:cBhvr>
                                        <p:cTn id="79" dur="500" fill="hold"/>
                                        <p:tgtEl>
                                          <p:spTgt spid="47"/>
                                        </p:tgtEl>
                                        <p:attrNameLst>
                                          <p:attrName>ppt_h</p:attrName>
                                        </p:attrNameLst>
                                      </p:cBhvr>
                                      <p:tavLst>
                                        <p:tav tm="0">
                                          <p:val>
                                            <p:fltVal val="0"/>
                                          </p:val>
                                        </p:tav>
                                        <p:tav tm="100000">
                                          <p:val>
                                            <p:strVal val="#ppt_h"/>
                                          </p:val>
                                        </p:tav>
                                      </p:tavLst>
                                    </p:anim>
                                    <p:anim calcmode="lin" valueType="num">
                                      <p:cBhvr>
                                        <p:cTn id="80" dur="500" fill="hold"/>
                                        <p:tgtEl>
                                          <p:spTgt spid="47"/>
                                        </p:tgtEl>
                                        <p:attrNameLst>
                                          <p:attrName>style.rotation</p:attrName>
                                        </p:attrNameLst>
                                      </p:cBhvr>
                                      <p:tavLst>
                                        <p:tav tm="0">
                                          <p:val>
                                            <p:fltVal val="360"/>
                                          </p:val>
                                        </p:tav>
                                        <p:tav tm="100000">
                                          <p:val>
                                            <p:fltVal val="0"/>
                                          </p:val>
                                        </p:tav>
                                      </p:tavLst>
                                    </p:anim>
                                    <p:animEffect transition="in" filter="fade">
                                      <p:cBhvr>
                                        <p:cTn id="81" dur="500"/>
                                        <p:tgtEl>
                                          <p:spTgt spid="47"/>
                                        </p:tgtEl>
                                      </p:cBhvr>
                                    </p:animEffect>
                                  </p:childTnLst>
                                </p:cTn>
                              </p:par>
                            </p:childTnLst>
                          </p:cTn>
                        </p:par>
                        <p:par>
                          <p:cTn id="82" fill="hold">
                            <p:stCondLst>
                              <p:cond delay="7000"/>
                            </p:stCondLst>
                            <p:childTnLst>
                              <p:par>
                                <p:cTn id="83" presetID="10" presetClass="entr" presetSubtype="0" fill="hold" grpId="0" nodeType="after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childTnLst>
                          </p:cTn>
                        </p:par>
                        <p:par>
                          <p:cTn id="86" fill="hold">
                            <p:stCondLst>
                              <p:cond delay="7500"/>
                            </p:stCondLst>
                            <p:childTnLst>
                              <p:par>
                                <p:cTn id="87" presetID="10" presetClass="entr" presetSubtype="0" fill="hold" grpId="0" nodeType="after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childTnLst>
                          </p:cTn>
                        </p:par>
                        <p:par>
                          <p:cTn id="90" fill="hold">
                            <p:stCondLst>
                              <p:cond delay="8000"/>
                            </p:stCondLst>
                            <p:childTnLst>
                              <p:par>
                                <p:cTn id="91" presetID="53" presetClass="entr" presetSubtype="16" fill="hold" grpId="0" nodeType="afterEffect">
                                  <p:stCondLst>
                                    <p:cond delay="0"/>
                                  </p:stCondLst>
                                  <p:childTnLst>
                                    <p:set>
                                      <p:cBhvr>
                                        <p:cTn id="92" dur="1" fill="hold">
                                          <p:stCondLst>
                                            <p:cond delay="0"/>
                                          </p:stCondLst>
                                        </p:cTn>
                                        <p:tgtEl>
                                          <p:spTgt spid="62"/>
                                        </p:tgtEl>
                                        <p:attrNameLst>
                                          <p:attrName>style.visibility</p:attrName>
                                        </p:attrNameLst>
                                      </p:cBhvr>
                                      <p:to>
                                        <p:strVal val="visible"/>
                                      </p:to>
                                    </p:set>
                                    <p:anim calcmode="lin" valueType="num">
                                      <p:cBhvr>
                                        <p:cTn id="93" dur="500" fill="hold"/>
                                        <p:tgtEl>
                                          <p:spTgt spid="62"/>
                                        </p:tgtEl>
                                        <p:attrNameLst>
                                          <p:attrName>ppt_w</p:attrName>
                                        </p:attrNameLst>
                                      </p:cBhvr>
                                      <p:tavLst>
                                        <p:tav tm="0">
                                          <p:val>
                                            <p:fltVal val="0"/>
                                          </p:val>
                                        </p:tav>
                                        <p:tav tm="100000">
                                          <p:val>
                                            <p:strVal val="#ppt_w"/>
                                          </p:val>
                                        </p:tav>
                                      </p:tavLst>
                                    </p:anim>
                                    <p:anim calcmode="lin" valueType="num">
                                      <p:cBhvr>
                                        <p:cTn id="94" dur="500" fill="hold"/>
                                        <p:tgtEl>
                                          <p:spTgt spid="62"/>
                                        </p:tgtEl>
                                        <p:attrNameLst>
                                          <p:attrName>ppt_h</p:attrName>
                                        </p:attrNameLst>
                                      </p:cBhvr>
                                      <p:tavLst>
                                        <p:tav tm="0">
                                          <p:val>
                                            <p:fltVal val="0"/>
                                          </p:val>
                                        </p:tav>
                                        <p:tav tm="100000">
                                          <p:val>
                                            <p:strVal val="#ppt_h"/>
                                          </p:val>
                                        </p:tav>
                                      </p:tavLst>
                                    </p:anim>
                                    <p:animEffect transition="in" filter="fade">
                                      <p:cBhvr>
                                        <p:cTn id="95" dur="500"/>
                                        <p:tgtEl>
                                          <p:spTgt spid="62"/>
                                        </p:tgtEl>
                                      </p:cBhvr>
                                    </p:animEffect>
                                  </p:childTnLst>
                                </p:cTn>
                              </p:par>
                            </p:childTnLst>
                          </p:cTn>
                        </p:par>
                        <p:par>
                          <p:cTn id="96" fill="hold">
                            <p:stCondLst>
                              <p:cond delay="8500"/>
                            </p:stCondLst>
                            <p:childTnLst>
                              <p:par>
                                <p:cTn id="97" presetID="49" presetClass="entr" presetSubtype="0" decel="100000" fill="hold" grpId="0" nodeType="after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p:cTn id="99" dur="500" fill="hold"/>
                                        <p:tgtEl>
                                          <p:spTgt spid="50"/>
                                        </p:tgtEl>
                                        <p:attrNameLst>
                                          <p:attrName>ppt_w</p:attrName>
                                        </p:attrNameLst>
                                      </p:cBhvr>
                                      <p:tavLst>
                                        <p:tav tm="0">
                                          <p:val>
                                            <p:fltVal val="0"/>
                                          </p:val>
                                        </p:tav>
                                        <p:tav tm="100000">
                                          <p:val>
                                            <p:strVal val="#ppt_w"/>
                                          </p:val>
                                        </p:tav>
                                      </p:tavLst>
                                    </p:anim>
                                    <p:anim calcmode="lin" valueType="num">
                                      <p:cBhvr>
                                        <p:cTn id="100" dur="500" fill="hold"/>
                                        <p:tgtEl>
                                          <p:spTgt spid="50"/>
                                        </p:tgtEl>
                                        <p:attrNameLst>
                                          <p:attrName>ppt_h</p:attrName>
                                        </p:attrNameLst>
                                      </p:cBhvr>
                                      <p:tavLst>
                                        <p:tav tm="0">
                                          <p:val>
                                            <p:fltVal val="0"/>
                                          </p:val>
                                        </p:tav>
                                        <p:tav tm="100000">
                                          <p:val>
                                            <p:strVal val="#ppt_h"/>
                                          </p:val>
                                        </p:tav>
                                      </p:tavLst>
                                    </p:anim>
                                    <p:anim calcmode="lin" valueType="num">
                                      <p:cBhvr>
                                        <p:cTn id="101" dur="500" fill="hold"/>
                                        <p:tgtEl>
                                          <p:spTgt spid="50"/>
                                        </p:tgtEl>
                                        <p:attrNameLst>
                                          <p:attrName>style.rotation</p:attrName>
                                        </p:attrNameLst>
                                      </p:cBhvr>
                                      <p:tavLst>
                                        <p:tav tm="0">
                                          <p:val>
                                            <p:fltVal val="360"/>
                                          </p:val>
                                        </p:tav>
                                        <p:tav tm="100000">
                                          <p:val>
                                            <p:fltVal val="0"/>
                                          </p:val>
                                        </p:tav>
                                      </p:tavLst>
                                    </p:anim>
                                    <p:animEffect transition="in" filter="fade">
                                      <p:cBhvr>
                                        <p:cTn id="102" dur="500"/>
                                        <p:tgtEl>
                                          <p:spTgt spid="50"/>
                                        </p:tgtEl>
                                      </p:cBhvr>
                                    </p:animEffect>
                                  </p:childTnLst>
                                </p:cTn>
                              </p:par>
                            </p:childTnLst>
                          </p:cTn>
                        </p:par>
                        <p:par>
                          <p:cTn id="103" fill="hold">
                            <p:stCondLst>
                              <p:cond delay="9000"/>
                            </p:stCondLst>
                            <p:childTnLst>
                              <p:par>
                                <p:cTn id="104" presetID="49" presetClass="entr" presetSubtype="0" decel="100000" fill="hold" grpId="0" nodeType="afterEffect">
                                  <p:stCondLst>
                                    <p:cond delay="0"/>
                                  </p:stCondLst>
                                  <p:childTnLst>
                                    <p:set>
                                      <p:cBhvr>
                                        <p:cTn id="105" dur="1" fill="hold">
                                          <p:stCondLst>
                                            <p:cond delay="0"/>
                                          </p:stCondLst>
                                        </p:cTn>
                                        <p:tgtEl>
                                          <p:spTgt spid="48"/>
                                        </p:tgtEl>
                                        <p:attrNameLst>
                                          <p:attrName>style.visibility</p:attrName>
                                        </p:attrNameLst>
                                      </p:cBhvr>
                                      <p:to>
                                        <p:strVal val="visible"/>
                                      </p:to>
                                    </p:set>
                                    <p:anim calcmode="lin" valueType="num">
                                      <p:cBhvr>
                                        <p:cTn id="106" dur="500" fill="hold"/>
                                        <p:tgtEl>
                                          <p:spTgt spid="48"/>
                                        </p:tgtEl>
                                        <p:attrNameLst>
                                          <p:attrName>ppt_w</p:attrName>
                                        </p:attrNameLst>
                                      </p:cBhvr>
                                      <p:tavLst>
                                        <p:tav tm="0">
                                          <p:val>
                                            <p:fltVal val="0"/>
                                          </p:val>
                                        </p:tav>
                                        <p:tav tm="100000">
                                          <p:val>
                                            <p:strVal val="#ppt_w"/>
                                          </p:val>
                                        </p:tav>
                                      </p:tavLst>
                                    </p:anim>
                                    <p:anim calcmode="lin" valueType="num">
                                      <p:cBhvr>
                                        <p:cTn id="107" dur="500" fill="hold"/>
                                        <p:tgtEl>
                                          <p:spTgt spid="48"/>
                                        </p:tgtEl>
                                        <p:attrNameLst>
                                          <p:attrName>ppt_h</p:attrName>
                                        </p:attrNameLst>
                                      </p:cBhvr>
                                      <p:tavLst>
                                        <p:tav tm="0">
                                          <p:val>
                                            <p:fltVal val="0"/>
                                          </p:val>
                                        </p:tav>
                                        <p:tav tm="100000">
                                          <p:val>
                                            <p:strVal val="#ppt_h"/>
                                          </p:val>
                                        </p:tav>
                                      </p:tavLst>
                                    </p:anim>
                                    <p:anim calcmode="lin" valueType="num">
                                      <p:cBhvr>
                                        <p:cTn id="108" dur="500" fill="hold"/>
                                        <p:tgtEl>
                                          <p:spTgt spid="48"/>
                                        </p:tgtEl>
                                        <p:attrNameLst>
                                          <p:attrName>style.rotation</p:attrName>
                                        </p:attrNameLst>
                                      </p:cBhvr>
                                      <p:tavLst>
                                        <p:tav tm="0">
                                          <p:val>
                                            <p:fltVal val="360"/>
                                          </p:val>
                                        </p:tav>
                                        <p:tav tm="100000">
                                          <p:val>
                                            <p:fltVal val="0"/>
                                          </p:val>
                                        </p:tav>
                                      </p:tavLst>
                                    </p:anim>
                                    <p:animEffect transition="in" filter="fade">
                                      <p:cBhvr>
                                        <p:cTn id="109" dur="500"/>
                                        <p:tgtEl>
                                          <p:spTgt spid="48"/>
                                        </p:tgtEl>
                                      </p:cBhvr>
                                    </p:animEffect>
                                  </p:childTnLst>
                                </p:cTn>
                              </p:par>
                            </p:childTnLst>
                          </p:cTn>
                        </p:par>
                        <p:par>
                          <p:cTn id="110" fill="hold">
                            <p:stCondLst>
                              <p:cond delay="9500"/>
                            </p:stCondLst>
                            <p:childTnLst>
                              <p:par>
                                <p:cTn id="111" presetID="10" presetClass="entr" presetSubtype="0" fill="hold" grpId="0" nodeType="after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500"/>
                                        <p:tgtEl>
                                          <p:spTgt spid="60"/>
                                        </p:tgtEl>
                                      </p:cBhvr>
                                    </p:animEffect>
                                  </p:childTnLst>
                                </p:cTn>
                              </p:par>
                            </p:childTnLst>
                          </p:cTn>
                        </p:par>
                        <p:par>
                          <p:cTn id="114" fill="hold">
                            <p:stCondLst>
                              <p:cond delay="10000"/>
                            </p:stCondLst>
                            <p:childTnLst>
                              <p:par>
                                <p:cTn id="115" presetID="10" presetClass="entr" presetSubtype="0" fill="hold" grpId="0" nodeType="after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childTnLst>
                          </p:cTn>
                        </p:par>
                        <p:par>
                          <p:cTn id="118" fill="hold">
                            <p:stCondLst>
                              <p:cond delay="10500"/>
                            </p:stCondLst>
                            <p:childTnLst>
                              <p:par>
                                <p:cTn id="119" presetID="53" presetClass="entr" presetSubtype="16" fill="hold" grpId="0" nodeType="afterEffect">
                                  <p:stCondLst>
                                    <p:cond delay="0"/>
                                  </p:stCondLst>
                                  <p:childTnLst>
                                    <p:set>
                                      <p:cBhvr>
                                        <p:cTn id="120" dur="1" fill="hold">
                                          <p:stCondLst>
                                            <p:cond delay="0"/>
                                          </p:stCondLst>
                                        </p:cTn>
                                        <p:tgtEl>
                                          <p:spTgt spid="64"/>
                                        </p:tgtEl>
                                        <p:attrNameLst>
                                          <p:attrName>style.visibility</p:attrName>
                                        </p:attrNameLst>
                                      </p:cBhvr>
                                      <p:to>
                                        <p:strVal val="visible"/>
                                      </p:to>
                                    </p:set>
                                    <p:anim calcmode="lin" valueType="num">
                                      <p:cBhvr>
                                        <p:cTn id="121" dur="500" fill="hold"/>
                                        <p:tgtEl>
                                          <p:spTgt spid="64"/>
                                        </p:tgtEl>
                                        <p:attrNameLst>
                                          <p:attrName>ppt_w</p:attrName>
                                        </p:attrNameLst>
                                      </p:cBhvr>
                                      <p:tavLst>
                                        <p:tav tm="0">
                                          <p:val>
                                            <p:fltVal val="0"/>
                                          </p:val>
                                        </p:tav>
                                        <p:tav tm="100000">
                                          <p:val>
                                            <p:strVal val="#ppt_w"/>
                                          </p:val>
                                        </p:tav>
                                      </p:tavLst>
                                    </p:anim>
                                    <p:anim calcmode="lin" valueType="num">
                                      <p:cBhvr>
                                        <p:cTn id="122" dur="500" fill="hold"/>
                                        <p:tgtEl>
                                          <p:spTgt spid="64"/>
                                        </p:tgtEl>
                                        <p:attrNameLst>
                                          <p:attrName>ppt_h</p:attrName>
                                        </p:attrNameLst>
                                      </p:cBhvr>
                                      <p:tavLst>
                                        <p:tav tm="0">
                                          <p:val>
                                            <p:fltVal val="0"/>
                                          </p:val>
                                        </p:tav>
                                        <p:tav tm="100000">
                                          <p:val>
                                            <p:strVal val="#ppt_h"/>
                                          </p:val>
                                        </p:tav>
                                      </p:tavLst>
                                    </p:anim>
                                    <p:animEffect transition="in" filter="fade">
                                      <p:cBhvr>
                                        <p:cTn id="123" dur="500"/>
                                        <p:tgtEl>
                                          <p:spTgt spid="64"/>
                                        </p:tgtEl>
                                      </p:cBhvr>
                                    </p:animEffect>
                                  </p:childTnLst>
                                </p:cTn>
                              </p:par>
                            </p:childTnLst>
                          </p:cTn>
                        </p:par>
                        <p:par>
                          <p:cTn id="124" fill="hold">
                            <p:stCondLst>
                              <p:cond delay="11000"/>
                            </p:stCondLst>
                            <p:childTnLst>
                              <p:par>
                                <p:cTn id="125" presetID="21" presetClass="entr" presetSubtype="1" fill="hold" nodeType="afterEffect">
                                  <p:stCondLst>
                                    <p:cond delay="0"/>
                                  </p:stCondLst>
                                  <p:childTnLst>
                                    <p:set>
                                      <p:cBhvr>
                                        <p:cTn id="126" dur="1" fill="hold">
                                          <p:stCondLst>
                                            <p:cond delay="0"/>
                                          </p:stCondLst>
                                        </p:cTn>
                                        <p:tgtEl>
                                          <p:spTgt spid="66"/>
                                        </p:tgtEl>
                                        <p:attrNameLst>
                                          <p:attrName>style.visibility</p:attrName>
                                        </p:attrNameLst>
                                      </p:cBhvr>
                                      <p:to>
                                        <p:strVal val="visible"/>
                                      </p:to>
                                    </p:set>
                                    <p:animEffect transition="in" filter="wheel(1)">
                                      <p:cBhvr>
                                        <p:cTn id="12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表 3"/>
          <p:cNvPicPr>
            <a:picLocks noGrp="1" noRot="1" noChangeAspect="1" noMove="1" noResize="1" noEditPoints="1" noAdjustHandles="1" noChangeArrowheads="1" noChangeShapeType="1"/>
          </p:cNvPicPr>
          <p:nvPr/>
        </p:nvPicPr>
        <p:blipFill>
          <a:blip r:embed="rId5"/>
          <a:stretch>
            <a:fillRect/>
          </a:stretch>
        </p:blipFill>
        <p:spPr>
          <a:xfrm>
            <a:off x="2143360" y="758982"/>
            <a:ext cx="8572030" cy="5714687"/>
          </a:xfrm>
          <a:prstGeom prst="rect">
            <a:avLst/>
          </a:prstGeom>
        </p:spPr>
      </p:pic>
      <p:sp>
        <p:nvSpPr>
          <p:cNvPr id="5" name="MH_Entry_1"/>
          <p:cNvSpPr/>
          <p:nvPr>
            <p:custDataLst>
              <p:tags r:id="rId2"/>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7127" y="3400301"/>
            <a:ext cx="2376264" cy="2590175"/>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3551" y="4336405"/>
            <a:ext cx="1440160" cy="156980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645623" y="2642326"/>
            <a:ext cx="344966" cy="412613"/>
          </a:xfrm>
          <a:prstGeom prst="rect">
            <a:avLst/>
          </a:prstGeom>
          <a:noFill/>
        </p:spPr>
        <p:txBody>
          <a:bodyPr wrap="none" rtlCol="0">
            <a:spAutoFit/>
          </a:bodyPr>
          <a:lstStyle/>
          <a:p>
            <a:pPr algn="just">
              <a:lnSpc>
                <a:spcPct val="120000"/>
              </a:lnSpc>
            </a:pPr>
            <a:r>
              <a:rPr lang="en-US"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01</a:t>
            </a:r>
            <a:endParaRPr lang="en-GB"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18" name="Group 17"/>
          <p:cNvGrpSpPr/>
          <p:nvPr/>
        </p:nvGrpSpPr>
        <p:grpSpPr>
          <a:xfrm>
            <a:off x="1968409" y="2642319"/>
            <a:ext cx="2382218" cy="963637"/>
            <a:chOff x="509993" y="4146958"/>
            <a:chExt cx="2041329" cy="913774"/>
          </a:xfrm>
        </p:grpSpPr>
        <p:sp>
          <p:nvSpPr>
            <p:cNvPr id="19" name="TextBox 18"/>
            <p:cNvSpPr txBox="1"/>
            <p:nvPr/>
          </p:nvSpPr>
          <p:spPr>
            <a:xfrm>
              <a:off x="515135" y="4146958"/>
              <a:ext cx="1277740" cy="300181"/>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0" name="Rectangle 19"/>
            <p:cNvSpPr/>
            <p:nvPr/>
          </p:nvSpPr>
          <p:spPr>
            <a:xfrm>
              <a:off x="509993" y="4448956"/>
              <a:ext cx="2041329" cy="611776"/>
            </a:xfrm>
            <a:prstGeom prst="rect">
              <a:avLst/>
            </a:prstGeom>
          </p:spPr>
          <p:txBody>
            <a:bodyPr wrap="square">
              <a:spAutoFit/>
            </a:body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1925年8月在瑞士日内瓦召开的关于儿童福利的国际会议上，首次提出了“国际儿童节”的概念。</a:t>
              </a:r>
            </a:p>
          </p:txBody>
        </p:sp>
      </p:grpSp>
      <p:sp>
        <p:nvSpPr>
          <p:cNvPr id="21" name="TextBox 20"/>
          <p:cNvSpPr txBox="1"/>
          <p:nvPr/>
        </p:nvSpPr>
        <p:spPr>
          <a:xfrm>
            <a:off x="1617570" y="3827485"/>
            <a:ext cx="401072" cy="412613"/>
          </a:xfrm>
          <a:prstGeom prst="rect">
            <a:avLst/>
          </a:prstGeom>
          <a:noFill/>
        </p:spPr>
        <p:txBody>
          <a:bodyPr wrap="none" rtlCol="0">
            <a:spAutoFit/>
          </a:bodyPr>
          <a:lstStyle/>
          <a:p>
            <a:pPr algn="just">
              <a:lnSpc>
                <a:spcPct val="120000"/>
              </a:lnSpc>
            </a:pPr>
            <a:r>
              <a:rPr lang="en-US"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02</a:t>
            </a:r>
            <a:endParaRPr lang="en-GB"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5" name="TextBox 24"/>
          <p:cNvSpPr txBox="1"/>
          <p:nvPr/>
        </p:nvSpPr>
        <p:spPr>
          <a:xfrm>
            <a:off x="1619173" y="5012644"/>
            <a:ext cx="397866" cy="412613"/>
          </a:xfrm>
          <a:prstGeom prst="rect">
            <a:avLst/>
          </a:prstGeom>
          <a:noFill/>
        </p:spPr>
        <p:txBody>
          <a:bodyPr wrap="none" rtlCol="0">
            <a:spAutoFit/>
          </a:bodyPr>
          <a:lstStyle/>
          <a:p>
            <a:pPr algn="just">
              <a:lnSpc>
                <a:spcPct val="120000"/>
              </a:lnSpc>
            </a:pPr>
            <a:r>
              <a:rPr lang="en-US"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03</a:t>
            </a:r>
            <a:endParaRPr lang="en-GB" sz="20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33" name="Group 32"/>
          <p:cNvGrpSpPr/>
          <p:nvPr/>
        </p:nvGrpSpPr>
        <p:grpSpPr>
          <a:xfrm>
            <a:off x="1968409" y="5012637"/>
            <a:ext cx="2382218" cy="963637"/>
            <a:chOff x="509993" y="4146958"/>
            <a:chExt cx="2041329" cy="913774"/>
          </a:xfrm>
        </p:grpSpPr>
        <p:sp>
          <p:nvSpPr>
            <p:cNvPr id="34" name="TextBox 33"/>
            <p:cNvSpPr txBox="1"/>
            <p:nvPr/>
          </p:nvSpPr>
          <p:spPr>
            <a:xfrm>
              <a:off x="515135" y="4146958"/>
              <a:ext cx="1277740" cy="300181"/>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5" name="Rectangle 34"/>
            <p:cNvSpPr/>
            <p:nvPr/>
          </p:nvSpPr>
          <p:spPr>
            <a:xfrm>
              <a:off x="509993" y="4448956"/>
              <a:ext cx="2041329" cy="611776"/>
            </a:xfrm>
            <a:prstGeom prst="rect">
              <a:avLst/>
            </a:prstGeom>
          </p:spPr>
          <p:txBody>
            <a:bodyPr wrap="square">
              <a:spAutoFit/>
            </a:body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1925年8月在瑞士日内瓦召开的关于儿童福利的国际会议上，首次提出了“国际儿童节”的概念。</a:t>
              </a:r>
            </a:p>
          </p:txBody>
        </p:sp>
      </p:grpSp>
      <p:grpSp>
        <p:nvGrpSpPr>
          <p:cNvPr id="36" name="Group 35"/>
          <p:cNvGrpSpPr/>
          <p:nvPr/>
        </p:nvGrpSpPr>
        <p:grpSpPr>
          <a:xfrm>
            <a:off x="1968409" y="3827478"/>
            <a:ext cx="2382218" cy="963637"/>
            <a:chOff x="509993" y="4146958"/>
            <a:chExt cx="2041329" cy="913774"/>
          </a:xfrm>
        </p:grpSpPr>
        <p:sp>
          <p:nvSpPr>
            <p:cNvPr id="37" name="TextBox 36"/>
            <p:cNvSpPr txBox="1"/>
            <p:nvPr/>
          </p:nvSpPr>
          <p:spPr>
            <a:xfrm>
              <a:off x="515135" y="4146958"/>
              <a:ext cx="1277740" cy="300181"/>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38" name="Rectangle 37"/>
            <p:cNvSpPr/>
            <p:nvPr/>
          </p:nvSpPr>
          <p:spPr>
            <a:xfrm>
              <a:off x="509993" y="4448956"/>
              <a:ext cx="2041329" cy="611776"/>
            </a:xfrm>
            <a:prstGeom prst="rect">
              <a:avLst/>
            </a:prstGeom>
          </p:spPr>
          <p:txBody>
            <a:bodyPr wrap="square">
              <a:spAutoFit/>
            </a:bodyPr>
            <a:lstStyle/>
            <a:p>
              <a:pPr algn="just">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1925年8月在瑞士日内瓦召开的关于儿童福利的国际会议上，首次提出了“国际儿童节”的概念。</a:t>
              </a:r>
            </a:p>
          </p:txBody>
        </p:sp>
      </p:grpSp>
      <p:sp>
        <p:nvSpPr>
          <p:cNvPr id="46" name="Freeform 45"/>
          <p:cNvSpPr>
            <a:spLocks noEditPoints="1"/>
          </p:cNvSpPr>
          <p:nvPr/>
        </p:nvSpPr>
        <p:spPr bwMode="auto">
          <a:xfrm>
            <a:off x="6022321" y="5222090"/>
            <a:ext cx="788708" cy="461040"/>
          </a:xfrm>
          <a:custGeom>
            <a:avLst/>
            <a:gdLst>
              <a:gd name="T0" fmla="*/ 232 w 316"/>
              <a:gd name="T1" fmla="*/ 27 h 172"/>
              <a:gd name="T2" fmla="*/ 221 w 316"/>
              <a:gd name="T3" fmla="*/ 20 h 172"/>
              <a:gd name="T4" fmla="*/ 157 w 316"/>
              <a:gd name="T5" fmla="*/ 10 h 172"/>
              <a:gd name="T6" fmla="*/ 92 w 316"/>
              <a:gd name="T7" fmla="*/ 9 h 172"/>
              <a:gd name="T8" fmla="*/ 84 w 316"/>
              <a:gd name="T9" fmla="*/ 13 h 172"/>
              <a:gd name="T10" fmla="*/ 0 w 316"/>
              <a:gd name="T11" fmla="*/ 121 h 172"/>
              <a:gd name="T12" fmla="*/ 78 w 316"/>
              <a:gd name="T13" fmla="*/ 109 h 172"/>
              <a:gd name="T14" fmla="*/ 84 w 316"/>
              <a:gd name="T15" fmla="*/ 113 h 172"/>
              <a:gd name="T16" fmla="*/ 120 w 316"/>
              <a:gd name="T17" fmla="*/ 142 h 172"/>
              <a:gd name="T18" fmla="*/ 159 w 316"/>
              <a:gd name="T19" fmla="*/ 163 h 172"/>
              <a:gd name="T20" fmla="*/ 163 w 316"/>
              <a:gd name="T21" fmla="*/ 165 h 172"/>
              <a:gd name="T22" fmla="*/ 190 w 316"/>
              <a:gd name="T23" fmla="*/ 164 h 172"/>
              <a:gd name="T24" fmla="*/ 217 w 316"/>
              <a:gd name="T25" fmla="*/ 153 h 172"/>
              <a:gd name="T26" fmla="*/ 233 w 316"/>
              <a:gd name="T27" fmla="*/ 146 h 172"/>
              <a:gd name="T28" fmla="*/ 265 w 316"/>
              <a:gd name="T29" fmla="*/ 162 h 172"/>
              <a:gd name="T30" fmla="*/ 288 w 316"/>
              <a:gd name="T31" fmla="*/ 14 h 172"/>
              <a:gd name="T32" fmla="*/ 225 w 316"/>
              <a:gd name="T33" fmla="*/ 129 h 172"/>
              <a:gd name="T34" fmla="*/ 225 w 316"/>
              <a:gd name="T35" fmla="*/ 139 h 172"/>
              <a:gd name="T36" fmla="*/ 216 w 316"/>
              <a:gd name="T37" fmla="*/ 142 h 172"/>
              <a:gd name="T38" fmla="*/ 207 w 316"/>
              <a:gd name="T39" fmla="*/ 142 h 172"/>
              <a:gd name="T40" fmla="*/ 189 w 316"/>
              <a:gd name="T41" fmla="*/ 153 h 172"/>
              <a:gd name="T42" fmla="*/ 185 w 316"/>
              <a:gd name="T43" fmla="*/ 153 h 172"/>
              <a:gd name="T44" fmla="*/ 180 w 316"/>
              <a:gd name="T45" fmla="*/ 156 h 172"/>
              <a:gd name="T46" fmla="*/ 157 w 316"/>
              <a:gd name="T47" fmla="*/ 149 h 172"/>
              <a:gd name="T48" fmla="*/ 130 w 316"/>
              <a:gd name="T49" fmla="*/ 128 h 172"/>
              <a:gd name="T50" fmla="*/ 88 w 316"/>
              <a:gd name="T51" fmla="*/ 103 h 172"/>
              <a:gd name="T52" fmla="*/ 71 w 316"/>
              <a:gd name="T53" fmla="*/ 91 h 172"/>
              <a:gd name="T54" fmla="*/ 71 w 316"/>
              <a:gd name="T55" fmla="*/ 90 h 172"/>
              <a:gd name="T56" fmla="*/ 72 w 316"/>
              <a:gd name="T57" fmla="*/ 88 h 172"/>
              <a:gd name="T58" fmla="*/ 93 w 316"/>
              <a:gd name="T59" fmla="*/ 20 h 172"/>
              <a:gd name="T60" fmla="*/ 132 w 316"/>
              <a:gd name="T61" fmla="*/ 24 h 172"/>
              <a:gd name="T62" fmla="*/ 127 w 316"/>
              <a:gd name="T63" fmla="*/ 72 h 172"/>
              <a:gd name="T64" fmla="*/ 185 w 316"/>
              <a:gd name="T65" fmla="*/ 54 h 172"/>
              <a:gd name="T66" fmla="*/ 241 w 316"/>
              <a:gd name="T67" fmla="*/ 1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172">
                <a:moveTo>
                  <a:pt x="288" y="14"/>
                </a:moveTo>
                <a:cubicBezTo>
                  <a:pt x="232" y="27"/>
                  <a:pt x="232" y="27"/>
                  <a:pt x="232" y="27"/>
                </a:cubicBezTo>
                <a:cubicBezTo>
                  <a:pt x="233" y="31"/>
                  <a:pt x="233" y="31"/>
                  <a:pt x="233" y="31"/>
                </a:cubicBezTo>
                <a:cubicBezTo>
                  <a:pt x="228" y="22"/>
                  <a:pt x="221" y="20"/>
                  <a:pt x="221" y="20"/>
                </a:cubicBezTo>
                <a:cubicBezTo>
                  <a:pt x="178" y="7"/>
                  <a:pt x="178" y="7"/>
                  <a:pt x="178" y="7"/>
                </a:cubicBezTo>
                <a:cubicBezTo>
                  <a:pt x="173" y="5"/>
                  <a:pt x="165" y="7"/>
                  <a:pt x="157" y="10"/>
                </a:cubicBezTo>
                <a:cubicBezTo>
                  <a:pt x="156" y="9"/>
                  <a:pt x="156" y="9"/>
                  <a:pt x="156" y="9"/>
                </a:cubicBezTo>
                <a:cubicBezTo>
                  <a:pt x="92" y="9"/>
                  <a:pt x="92" y="9"/>
                  <a:pt x="92" y="9"/>
                </a:cubicBezTo>
                <a:cubicBezTo>
                  <a:pt x="92" y="9"/>
                  <a:pt x="92" y="9"/>
                  <a:pt x="92" y="9"/>
                </a:cubicBezTo>
                <a:cubicBezTo>
                  <a:pt x="91" y="9"/>
                  <a:pt x="87" y="10"/>
                  <a:pt x="84" y="13"/>
                </a:cubicBezTo>
                <a:cubicBezTo>
                  <a:pt x="50" y="0"/>
                  <a:pt x="50" y="0"/>
                  <a:pt x="50" y="0"/>
                </a:cubicBezTo>
                <a:cubicBezTo>
                  <a:pt x="0" y="121"/>
                  <a:pt x="0" y="121"/>
                  <a:pt x="0" y="121"/>
                </a:cubicBezTo>
                <a:cubicBezTo>
                  <a:pt x="54" y="148"/>
                  <a:pt x="54" y="148"/>
                  <a:pt x="54" y="148"/>
                </a:cubicBezTo>
                <a:cubicBezTo>
                  <a:pt x="69" y="144"/>
                  <a:pt x="76" y="120"/>
                  <a:pt x="78" y="109"/>
                </a:cubicBezTo>
                <a:cubicBezTo>
                  <a:pt x="82" y="112"/>
                  <a:pt x="82" y="112"/>
                  <a:pt x="82" y="112"/>
                </a:cubicBezTo>
                <a:cubicBezTo>
                  <a:pt x="84" y="113"/>
                  <a:pt x="84" y="113"/>
                  <a:pt x="84" y="113"/>
                </a:cubicBezTo>
                <a:cubicBezTo>
                  <a:pt x="84" y="120"/>
                  <a:pt x="85" y="130"/>
                  <a:pt x="99" y="127"/>
                </a:cubicBezTo>
                <a:cubicBezTo>
                  <a:pt x="99" y="127"/>
                  <a:pt x="100" y="157"/>
                  <a:pt x="120" y="142"/>
                </a:cubicBezTo>
                <a:cubicBezTo>
                  <a:pt x="120" y="142"/>
                  <a:pt x="120" y="161"/>
                  <a:pt x="138" y="155"/>
                </a:cubicBezTo>
                <a:cubicBezTo>
                  <a:pt x="138" y="155"/>
                  <a:pt x="141" y="172"/>
                  <a:pt x="159" y="163"/>
                </a:cubicBezTo>
                <a:cubicBezTo>
                  <a:pt x="162" y="165"/>
                  <a:pt x="162" y="165"/>
                  <a:pt x="162" y="165"/>
                </a:cubicBezTo>
                <a:cubicBezTo>
                  <a:pt x="163" y="165"/>
                  <a:pt x="163" y="165"/>
                  <a:pt x="163" y="165"/>
                </a:cubicBezTo>
                <a:cubicBezTo>
                  <a:pt x="164" y="165"/>
                  <a:pt x="173" y="168"/>
                  <a:pt x="181" y="167"/>
                </a:cubicBezTo>
                <a:cubicBezTo>
                  <a:pt x="185" y="167"/>
                  <a:pt x="188" y="166"/>
                  <a:pt x="190" y="164"/>
                </a:cubicBezTo>
                <a:cubicBezTo>
                  <a:pt x="196" y="163"/>
                  <a:pt x="208" y="161"/>
                  <a:pt x="214" y="153"/>
                </a:cubicBezTo>
                <a:cubicBezTo>
                  <a:pt x="215" y="153"/>
                  <a:pt x="216" y="153"/>
                  <a:pt x="217" y="153"/>
                </a:cubicBezTo>
                <a:cubicBezTo>
                  <a:pt x="217" y="153"/>
                  <a:pt x="217" y="153"/>
                  <a:pt x="217" y="153"/>
                </a:cubicBezTo>
                <a:cubicBezTo>
                  <a:pt x="224" y="153"/>
                  <a:pt x="230" y="150"/>
                  <a:pt x="233" y="146"/>
                </a:cubicBezTo>
                <a:cubicBezTo>
                  <a:pt x="235" y="143"/>
                  <a:pt x="236" y="140"/>
                  <a:pt x="236" y="136"/>
                </a:cubicBezTo>
                <a:cubicBezTo>
                  <a:pt x="236" y="136"/>
                  <a:pt x="248" y="160"/>
                  <a:pt x="265" y="162"/>
                </a:cubicBezTo>
                <a:cubicBezTo>
                  <a:pt x="316" y="137"/>
                  <a:pt x="316" y="137"/>
                  <a:pt x="316" y="137"/>
                </a:cubicBezTo>
                <a:lnTo>
                  <a:pt x="288" y="14"/>
                </a:lnTo>
                <a:close/>
                <a:moveTo>
                  <a:pt x="230" y="127"/>
                </a:moveTo>
                <a:cubicBezTo>
                  <a:pt x="225" y="129"/>
                  <a:pt x="225" y="129"/>
                  <a:pt x="225" y="129"/>
                </a:cubicBezTo>
                <a:cubicBezTo>
                  <a:pt x="226" y="133"/>
                  <a:pt x="226" y="133"/>
                  <a:pt x="226" y="133"/>
                </a:cubicBezTo>
                <a:cubicBezTo>
                  <a:pt x="226" y="137"/>
                  <a:pt x="225" y="139"/>
                  <a:pt x="225" y="139"/>
                </a:cubicBezTo>
                <a:cubicBezTo>
                  <a:pt x="223" y="141"/>
                  <a:pt x="220" y="142"/>
                  <a:pt x="216" y="142"/>
                </a:cubicBezTo>
                <a:cubicBezTo>
                  <a:pt x="216" y="142"/>
                  <a:pt x="216" y="142"/>
                  <a:pt x="216" y="142"/>
                </a:cubicBezTo>
                <a:cubicBezTo>
                  <a:pt x="214" y="143"/>
                  <a:pt x="212" y="142"/>
                  <a:pt x="211" y="142"/>
                </a:cubicBezTo>
                <a:cubicBezTo>
                  <a:pt x="207" y="142"/>
                  <a:pt x="207" y="142"/>
                  <a:pt x="207" y="142"/>
                </a:cubicBezTo>
                <a:cubicBezTo>
                  <a:pt x="206" y="146"/>
                  <a:pt x="206" y="146"/>
                  <a:pt x="206" y="146"/>
                </a:cubicBezTo>
                <a:cubicBezTo>
                  <a:pt x="204" y="150"/>
                  <a:pt x="196" y="153"/>
                  <a:pt x="189" y="153"/>
                </a:cubicBezTo>
                <a:cubicBezTo>
                  <a:pt x="188" y="153"/>
                  <a:pt x="188" y="153"/>
                  <a:pt x="188" y="153"/>
                </a:cubicBezTo>
                <a:cubicBezTo>
                  <a:pt x="185" y="153"/>
                  <a:pt x="185" y="153"/>
                  <a:pt x="185" y="153"/>
                </a:cubicBezTo>
                <a:cubicBezTo>
                  <a:pt x="184" y="155"/>
                  <a:pt x="184" y="155"/>
                  <a:pt x="184" y="155"/>
                </a:cubicBezTo>
                <a:cubicBezTo>
                  <a:pt x="183" y="156"/>
                  <a:pt x="182" y="156"/>
                  <a:pt x="180" y="156"/>
                </a:cubicBezTo>
                <a:cubicBezTo>
                  <a:pt x="175" y="157"/>
                  <a:pt x="169" y="155"/>
                  <a:pt x="167" y="155"/>
                </a:cubicBezTo>
                <a:cubicBezTo>
                  <a:pt x="157" y="149"/>
                  <a:pt x="157" y="149"/>
                  <a:pt x="157" y="149"/>
                </a:cubicBezTo>
                <a:cubicBezTo>
                  <a:pt x="156" y="144"/>
                  <a:pt x="154" y="140"/>
                  <a:pt x="149" y="140"/>
                </a:cubicBezTo>
                <a:cubicBezTo>
                  <a:pt x="149" y="140"/>
                  <a:pt x="147" y="116"/>
                  <a:pt x="130" y="128"/>
                </a:cubicBezTo>
                <a:cubicBezTo>
                  <a:pt x="130" y="128"/>
                  <a:pt x="125" y="108"/>
                  <a:pt x="109" y="117"/>
                </a:cubicBezTo>
                <a:cubicBezTo>
                  <a:pt x="88" y="103"/>
                  <a:pt x="88" y="103"/>
                  <a:pt x="88" y="103"/>
                </a:cubicBezTo>
                <a:cubicBezTo>
                  <a:pt x="72" y="91"/>
                  <a:pt x="72" y="91"/>
                  <a:pt x="72" y="91"/>
                </a:cubicBezTo>
                <a:cubicBezTo>
                  <a:pt x="71" y="91"/>
                  <a:pt x="71" y="91"/>
                  <a:pt x="71" y="91"/>
                </a:cubicBezTo>
                <a:cubicBezTo>
                  <a:pt x="71" y="91"/>
                  <a:pt x="71" y="91"/>
                  <a:pt x="71" y="91"/>
                </a:cubicBezTo>
                <a:cubicBezTo>
                  <a:pt x="71" y="90"/>
                  <a:pt x="71" y="90"/>
                  <a:pt x="71" y="90"/>
                </a:cubicBezTo>
                <a:cubicBezTo>
                  <a:pt x="72" y="89"/>
                  <a:pt x="72" y="89"/>
                  <a:pt x="72" y="89"/>
                </a:cubicBezTo>
                <a:cubicBezTo>
                  <a:pt x="72" y="88"/>
                  <a:pt x="72" y="88"/>
                  <a:pt x="72" y="88"/>
                </a:cubicBezTo>
                <a:cubicBezTo>
                  <a:pt x="72" y="87"/>
                  <a:pt x="90" y="26"/>
                  <a:pt x="91" y="21"/>
                </a:cubicBezTo>
                <a:cubicBezTo>
                  <a:pt x="91" y="21"/>
                  <a:pt x="93" y="20"/>
                  <a:pt x="93" y="20"/>
                </a:cubicBezTo>
                <a:cubicBezTo>
                  <a:pt x="138" y="20"/>
                  <a:pt x="138" y="20"/>
                  <a:pt x="138" y="20"/>
                </a:cubicBezTo>
                <a:cubicBezTo>
                  <a:pt x="134" y="22"/>
                  <a:pt x="132" y="24"/>
                  <a:pt x="132" y="24"/>
                </a:cubicBezTo>
                <a:cubicBezTo>
                  <a:pt x="125" y="30"/>
                  <a:pt x="122" y="60"/>
                  <a:pt x="122" y="60"/>
                </a:cubicBezTo>
                <a:cubicBezTo>
                  <a:pt x="119" y="67"/>
                  <a:pt x="127" y="72"/>
                  <a:pt x="127" y="72"/>
                </a:cubicBezTo>
                <a:cubicBezTo>
                  <a:pt x="140" y="81"/>
                  <a:pt x="154" y="47"/>
                  <a:pt x="154" y="47"/>
                </a:cubicBezTo>
                <a:cubicBezTo>
                  <a:pt x="161" y="41"/>
                  <a:pt x="172" y="45"/>
                  <a:pt x="185" y="54"/>
                </a:cubicBezTo>
                <a:cubicBezTo>
                  <a:pt x="206" y="76"/>
                  <a:pt x="232" y="102"/>
                  <a:pt x="239" y="111"/>
                </a:cubicBezTo>
                <a:cubicBezTo>
                  <a:pt x="241" y="114"/>
                  <a:pt x="242" y="117"/>
                  <a:pt x="241" y="119"/>
                </a:cubicBezTo>
                <a:cubicBezTo>
                  <a:pt x="240" y="123"/>
                  <a:pt x="233" y="126"/>
                  <a:pt x="230" y="127"/>
                </a:cubicBezTo>
                <a:close/>
              </a:path>
            </a:pathLst>
          </a:custGeom>
          <a:solidFill>
            <a:schemeClr val="bg1"/>
          </a:solidFill>
          <a:ln>
            <a:noFill/>
          </a:ln>
        </p:spPr>
        <p:txBody>
          <a:bodyPr vert="horz" wrap="square" lIns="96430" tIns="48216" rIns="96430" bIns="48216" numCol="1" anchor="t" anchorCtr="0" compatLnSpc="1"/>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47" name="Group 46"/>
          <p:cNvGrpSpPr/>
          <p:nvPr/>
        </p:nvGrpSpPr>
        <p:grpSpPr>
          <a:xfrm>
            <a:off x="5145581" y="3597723"/>
            <a:ext cx="693683" cy="543732"/>
            <a:chOff x="7200839" y="1790292"/>
            <a:chExt cx="795921" cy="623870"/>
          </a:xfrm>
          <a:solidFill>
            <a:schemeClr val="bg1"/>
          </a:solidFill>
        </p:grpSpPr>
        <p:sp>
          <p:nvSpPr>
            <p:cNvPr id="48" name="Freeform 47"/>
            <p:cNvSpPr/>
            <p:nvPr/>
          </p:nvSpPr>
          <p:spPr bwMode="auto">
            <a:xfrm>
              <a:off x="7235971" y="1790292"/>
              <a:ext cx="760789" cy="434110"/>
            </a:xfrm>
            <a:custGeom>
              <a:avLst/>
              <a:gdLst>
                <a:gd name="T0" fmla="*/ 295 w 628"/>
                <a:gd name="T1" fmla="*/ 232 h 334"/>
                <a:gd name="T2" fmla="*/ 295 w 628"/>
                <a:gd name="T3" fmla="*/ 232 h 334"/>
                <a:gd name="T4" fmla="*/ 295 w 628"/>
                <a:gd name="T5" fmla="*/ 232 h 334"/>
                <a:gd name="T6" fmla="*/ 295 w 628"/>
                <a:gd name="T7" fmla="*/ 232 h 334"/>
                <a:gd name="T8" fmla="*/ 430 w 628"/>
                <a:gd name="T9" fmla="*/ 334 h 334"/>
                <a:gd name="T10" fmla="*/ 628 w 628"/>
                <a:gd name="T11" fmla="*/ 218 h 334"/>
                <a:gd name="T12" fmla="*/ 494 w 628"/>
                <a:gd name="T13" fmla="*/ 114 h 334"/>
                <a:gd name="T14" fmla="*/ 305 w 628"/>
                <a:gd name="T15" fmla="*/ 225 h 334"/>
                <a:gd name="T16" fmla="*/ 305 w 628"/>
                <a:gd name="T17" fmla="*/ 3 h 334"/>
                <a:gd name="T18" fmla="*/ 494 w 628"/>
                <a:gd name="T19" fmla="*/ 114 h 334"/>
                <a:gd name="T20" fmla="*/ 600 w 628"/>
                <a:gd name="T21" fmla="*/ 102 h 334"/>
                <a:gd name="T22" fmla="*/ 437 w 628"/>
                <a:gd name="T23" fmla="*/ 7 h 334"/>
                <a:gd name="T24" fmla="*/ 305 w 628"/>
                <a:gd name="T25" fmla="*/ 0 h 334"/>
                <a:gd name="T26" fmla="*/ 305 w 628"/>
                <a:gd name="T27" fmla="*/ 0 h 334"/>
                <a:gd name="T28" fmla="*/ 302 w 628"/>
                <a:gd name="T29" fmla="*/ 0 h 334"/>
                <a:gd name="T30" fmla="*/ 300 w 628"/>
                <a:gd name="T31" fmla="*/ 0 h 334"/>
                <a:gd name="T32" fmla="*/ 295 w 628"/>
                <a:gd name="T33" fmla="*/ 0 h 334"/>
                <a:gd name="T34" fmla="*/ 295 w 628"/>
                <a:gd name="T35" fmla="*/ 0 h 334"/>
                <a:gd name="T36" fmla="*/ 165 w 628"/>
                <a:gd name="T37" fmla="*/ 7 h 334"/>
                <a:gd name="T38" fmla="*/ 0 w 628"/>
                <a:gd name="T39" fmla="*/ 102 h 334"/>
                <a:gd name="T40" fmla="*/ 108 w 628"/>
                <a:gd name="T41" fmla="*/ 114 h 334"/>
                <a:gd name="T42" fmla="*/ 295 w 628"/>
                <a:gd name="T43" fmla="*/ 3 h 334"/>
                <a:gd name="T44" fmla="*/ 295 w 628"/>
                <a:gd name="T45" fmla="*/ 232 h 334"/>
                <a:gd name="T46" fmla="*/ 295 w 628"/>
                <a:gd name="T47" fmla="*/ 23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334">
                  <a:moveTo>
                    <a:pt x="295" y="232"/>
                  </a:moveTo>
                  <a:lnTo>
                    <a:pt x="295" y="232"/>
                  </a:lnTo>
                  <a:lnTo>
                    <a:pt x="295" y="232"/>
                  </a:lnTo>
                  <a:lnTo>
                    <a:pt x="295" y="232"/>
                  </a:lnTo>
                  <a:lnTo>
                    <a:pt x="430" y="334"/>
                  </a:lnTo>
                  <a:lnTo>
                    <a:pt x="628" y="218"/>
                  </a:lnTo>
                  <a:lnTo>
                    <a:pt x="494" y="114"/>
                  </a:lnTo>
                  <a:lnTo>
                    <a:pt x="305" y="225"/>
                  </a:lnTo>
                  <a:lnTo>
                    <a:pt x="305" y="3"/>
                  </a:lnTo>
                  <a:lnTo>
                    <a:pt x="494" y="114"/>
                  </a:lnTo>
                  <a:lnTo>
                    <a:pt x="600" y="102"/>
                  </a:lnTo>
                  <a:lnTo>
                    <a:pt x="437" y="7"/>
                  </a:lnTo>
                  <a:lnTo>
                    <a:pt x="305" y="0"/>
                  </a:lnTo>
                  <a:lnTo>
                    <a:pt x="305" y="0"/>
                  </a:lnTo>
                  <a:lnTo>
                    <a:pt x="302" y="0"/>
                  </a:lnTo>
                  <a:lnTo>
                    <a:pt x="300" y="0"/>
                  </a:lnTo>
                  <a:lnTo>
                    <a:pt x="295" y="0"/>
                  </a:lnTo>
                  <a:lnTo>
                    <a:pt x="295" y="0"/>
                  </a:lnTo>
                  <a:lnTo>
                    <a:pt x="165" y="7"/>
                  </a:lnTo>
                  <a:lnTo>
                    <a:pt x="0" y="102"/>
                  </a:lnTo>
                  <a:lnTo>
                    <a:pt x="108" y="114"/>
                  </a:lnTo>
                  <a:lnTo>
                    <a:pt x="295" y="3"/>
                  </a:lnTo>
                  <a:lnTo>
                    <a:pt x="295" y="232"/>
                  </a:lnTo>
                  <a:lnTo>
                    <a:pt x="295" y="2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49" name="Freeform 48"/>
            <p:cNvSpPr/>
            <p:nvPr/>
          </p:nvSpPr>
          <p:spPr bwMode="auto">
            <a:xfrm>
              <a:off x="7200839" y="1941061"/>
              <a:ext cx="392509" cy="289840"/>
            </a:xfrm>
            <a:custGeom>
              <a:avLst/>
              <a:gdLst>
                <a:gd name="T0" fmla="*/ 0 w 324"/>
                <a:gd name="T1" fmla="*/ 100 h 223"/>
                <a:gd name="T2" fmla="*/ 187 w 324"/>
                <a:gd name="T3" fmla="*/ 223 h 223"/>
                <a:gd name="T4" fmla="*/ 324 w 324"/>
                <a:gd name="T5" fmla="*/ 116 h 223"/>
                <a:gd name="T6" fmla="*/ 130 w 324"/>
                <a:gd name="T7" fmla="*/ 0 h 223"/>
                <a:gd name="T8" fmla="*/ 0 w 324"/>
                <a:gd name="T9" fmla="*/ 100 h 223"/>
              </a:gdLst>
              <a:ahLst/>
              <a:cxnLst>
                <a:cxn ang="0">
                  <a:pos x="T0" y="T1"/>
                </a:cxn>
                <a:cxn ang="0">
                  <a:pos x="T2" y="T3"/>
                </a:cxn>
                <a:cxn ang="0">
                  <a:pos x="T4" y="T5"/>
                </a:cxn>
                <a:cxn ang="0">
                  <a:pos x="T6" y="T7"/>
                </a:cxn>
                <a:cxn ang="0">
                  <a:pos x="T8" y="T9"/>
                </a:cxn>
              </a:cxnLst>
              <a:rect l="0" t="0" r="r" b="b"/>
              <a:pathLst>
                <a:path w="324" h="223">
                  <a:moveTo>
                    <a:pt x="0" y="100"/>
                  </a:moveTo>
                  <a:lnTo>
                    <a:pt x="187" y="223"/>
                  </a:lnTo>
                  <a:lnTo>
                    <a:pt x="324" y="116"/>
                  </a:lnTo>
                  <a:lnTo>
                    <a:pt x="130" y="0"/>
                  </a:lnTo>
                  <a:lnTo>
                    <a:pt x="0"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0" name="Freeform 49"/>
            <p:cNvSpPr/>
            <p:nvPr/>
          </p:nvSpPr>
          <p:spPr bwMode="auto">
            <a:xfrm>
              <a:off x="7353482" y="2116524"/>
              <a:ext cx="477310" cy="297638"/>
            </a:xfrm>
            <a:custGeom>
              <a:avLst/>
              <a:gdLst>
                <a:gd name="T0" fmla="*/ 198 w 394"/>
                <a:gd name="T1" fmla="*/ 0 h 229"/>
                <a:gd name="T2" fmla="*/ 61 w 394"/>
                <a:gd name="T3" fmla="*/ 109 h 229"/>
                <a:gd name="T4" fmla="*/ 0 w 394"/>
                <a:gd name="T5" fmla="*/ 71 h 229"/>
                <a:gd name="T6" fmla="*/ 0 w 394"/>
                <a:gd name="T7" fmla="*/ 114 h 229"/>
                <a:gd name="T8" fmla="*/ 198 w 394"/>
                <a:gd name="T9" fmla="*/ 229 h 229"/>
                <a:gd name="T10" fmla="*/ 394 w 394"/>
                <a:gd name="T11" fmla="*/ 116 h 229"/>
                <a:gd name="T12" fmla="*/ 394 w 394"/>
                <a:gd name="T13" fmla="*/ 64 h 229"/>
                <a:gd name="T14" fmla="*/ 335 w 394"/>
                <a:gd name="T15" fmla="*/ 104 h 229"/>
                <a:gd name="T16" fmla="*/ 198 w 394"/>
                <a:gd name="T1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229">
                  <a:moveTo>
                    <a:pt x="198" y="0"/>
                  </a:moveTo>
                  <a:lnTo>
                    <a:pt x="61" y="109"/>
                  </a:lnTo>
                  <a:lnTo>
                    <a:pt x="0" y="71"/>
                  </a:lnTo>
                  <a:lnTo>
                    <a:pt x="0" y="114"/>
                  </a:lnTo>
                  <a:lnTo>
                    <a:pt x="198" y="229"/>
                  </a:lnTo>
                  <a:lnTo>
                    <a:pt x="394" y="116"/>
                  </a:lnTo>
                  <a:lnTo>
                    <a:pt x="394" y="64"/>
                  </a:lnTo>
                  <a:lnTo>
                    <a:pt x="335" y="104"/>
                  </a:lnTo>
                  <a:lnTo>
                    <a:pt x="1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51" name="Freeform 50"/>
          <p:cNvSpPr/>
          <p:nvPr/>
        </p:nvSpPr>
        <p:spPr bwMode="auto">
          <a:xfrm>
            <a:off x="6990762" y="3459044"/>
            <a:ext cx="514191" cy="761226"/>
          </a:xfrm>
          <a:custGeom>
            <a:avLst/>
            <a:gdLst>
              <a:gd name="T0" fmla="*/ 25 w 206"/>
              <a:gd name="T1" fmla="*/ 112 h 284"/>
              <a:gd name="T2" fmla="*/ 25 w 206"/>
              <a:gd name="T3" fmla="*/ 64 h 284"/>
              <a:gd name="T4" fmla="*/ 5 w 206"/>
              <a:gd name="T5" fmla="*/ 64 h 284"/>
              <a:gd name="T6" fmla="*/ 4 w 206"/>
              <a:gd name="T7" fmla="*/ 60 h 284"/>
              <a:gd name="T8" fmla="*/ 104 w 206"/>
              <a:gd name="T9" fmla="*/ 2 h 284"/>
              <a:gd name="T10" fmla="*/ 117 w 206"/>
              <a:gd name="T11" fmla="*/ 2 h 284"/>
              <a:gd name="T12" fmla="*/ 145 w 206"/>
              <a:gd name="T13" fmla="*/ 25 h 284"/>
              <a:gd name="T14" fmla="*/ 145 w 206"/>
              <a:gd name="T15" fmla="*/ 2 h 284"/>
              <a:gd name="T16" fmla="*/ 168 w 206"/>
              <a:gd name="T17" fmla="*/ 2 h 284"/>
              <a:gd name="T18" fmla="*/ 168 w 206"/>
              <a:gd name="T19" fmla="*/ 40 h 284"/>
              <a:gd name="T20" fmla="*/ 184 w 206"/>
              <a:gd name="T21" fmla="*/ 49 h 284"/>
              <a:gd name="T22" fmla="*/ 184 w 206"/>
              <a:gd name="T23" fmla="*/ 49 h 284"/>
              <a:gd name="T24" fmla="*/ 184 w 206"/>
              <a:gd name="T25" fmla="*/ 49 h 284"/>
              <a:gd name="T26" fmla="*/ 202 w 206"/>
              <a:gd name="T27" fmla="*/ 60 h 284"/>
              <a:gd name="T28" fmla="*/ 201 w 206"/>
              <a:gd name="T29" fmla="*/ 64 h 284"/>
              <a:gd name="T30" fmla="*/ 184 w 206"/>
              <a:gd name="T31" fmla="*/ 64 h 284"/>
              <a:gd name="T32" fmla="*/ 184 w 206"/>
              <a:gd name="T33" fmla="*/ 117 h 284"/>
              <a:gd name="T34" fmla="*/ 169 w 206"/>
              <a:gd name="T35" fmla="*/ 134 h 284"/>
              <a:gd name="T36" fmla="*/ 136 w 206"/>
              <a:gd name="T37" fmla="*/ 134 h 284"/>
              <a:gd name="T38" fmla="*/ 129 w 206"/>
              <a:gd name="T39" fmla="*/ 137 h 284"/>
              <a:gd name="T40" fmla="*/ 140 w 206"/>
              <a:gd name="T41" fmla="*/ 155 h 284"/>
              <a:gd name="T42" fmla="*/ 139 w 206"/>
              <a:gd name="T43" fmla="*/ 160 h 284"/>
              <a:gd name="T44" fmla="*/ 118 w 206"/>
              <a:gd name="T45" fmla="*/ 161 h 284"/>
              <a:gd name="T46" fmla="*/ 119 w 206"/>
              <a:gd name="T47" fmla="*/ 168 h 284"/>
              <a:gd name="T48" fmla="*/ 130 w 206"/>
              <a:gd name="T49" fmla="*/ 179 h 284"/>
              <a:gd name="T50" fmla="*/ 115 w 206"/>
              <a:gd name="T51" fmla="*/ 195 h 284"/>
              <a:gd name="T52" fmla="*/ 129 w 206"/>
              <a:gd name="T53" fmla="*/ 211 h 284"/>
              <a:gd name="T54" fmla="*/ 129 w 206"/>
              <a:gd name="T55" fmla="*/ 220 h 284"/>
              <a:gd name="T56" fmla="*/ 115 w 206"/>
              <a:gd name="T57" fmla="*/ 235 h 284"/>
              <a:gd name="T58" fmla="*/ 124 w 206"/>
              <a:gd name="T59" fmla="*/ 248 h 284"/>
              <a:gd name="T60" fmla="*/ 124 w 206"/>
              <a:gd name="T61" fmla="*/ 260 h 284"/>
              <a:gd name="T62" fmla="*/ 102 w 206"/>
              <a:gd name="T63" fmla="*/ 284 h 284"/>
              <a:gd name="T64" fmla="*/ 86 w 206"/>
              <a:gd name="T65" fmla="*/ 264 h 284"/>
              <a:gd name="T66" fmla="*/ 85 w 206"/>
              <a:gd name="T67" fmla="*/ 163 h 284"/>
              <a:gd name="T68" fmla="*/ 83 w 206"/>
              <a:gd name="T69" fmla="*/ 160 h 284"/>
              <a:gd name="T70" fmla="*/ 71 w 206"/>
              <a:gd name="T71" fmla="*/ 159 h 284"/>
              <a:gd name="T72" fmla="*/ 68 w 206"/>
              <a:gd name="T73" fmla="*/ 152 h 284"/>
              <a:gd name="T74" fmla="*/ 77 w 206"/>
              <a:gd name="T75" fmla="*/ 140 h 284"/>
              <a:gd name="T76" fmla="*/ 78 w 206"/>
              <a:gd name="T77" fmla="*/ 136 h 284"/>
              <a:gd name="T78" fmla="*/ 73 w 206"/>
              <a:gd name="T79" fmla="*/ 134 h 284"/>
              <a:gd name="T80" fmla="*/ 40 w 206"/>
              <a:gd name="T81" fmla="*/ 134 h 284"/>
              <a:gd name="T82" fmla="*/ 25 w 206"/>
              <a:gd name="T83" fmla="*/ 11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84">
                <a:moveTo>
                  <a:pt x="25" y="112"/>
                </a:moveTo>
                <a:cubicBezTo>
                  <a:pt x="25" y="64"/>
                  <a:pt x="25" y="64"/>
                  <a:pt x="25" y="64"/>
                </a:cubicBezTo>
                <a:cubicBezTo>
                  <a:pt x="5" y="64"/>
                  <a:pt x="5" y="64"/>
                  <a:pt x="5" y="64"/>
                </a:cubicBezTo>
                <a:cubicBezTo>
                  <a:pt x="1" y="64"/>
                  <a:pt x="0" y="62"/>
                  <a:pt x="4" y="60"/>
                </a:cubicBezTo>
                <a:cubicBezTo>
                  <a:pt x="104" y="2"/>
                  <a:pt x="104" y="2"/>
                  <a:pt x="104" y="2"/>
                </a:cubicBezTo>
                <a:cubicBezTo>
                  <a:pt x="107" y="0"/>
                  <a:pt x="113" y="0"/>
                  <a:pt x="117" y="2"/>
                </a:cubicBezTo>
                <a:cubicBezTo>
                  <a:pt x="145" y="25"/>
                  <a:pt x="145" y="25"/>
                  <a:pt x="145" y="25"/>
                </a:cubicBezTo>
                <a:cubicBezTo>
                  <a:pt x="145" y="2"/>
                  <a:pt x="145" y="2"/>
                  <a:pt x="145" y="2"/>
                </a:cubicBezTo>
                <a:cubicBezTo>
                  <a:pt x="168" y="2"/>
                  <a:pt x="168" y="2"/>
                  <a:pt x="168" y="2"/>
                </a:cubicBezTo>
                <a:cubicBezTo>
                  <a:pt x="168" y="40"/>
                  <a:pt x="168" y="40"/>
                  <a:pt x="168" y="40"/>
                </a:cubicBezTo>
                <a:cubicBezTo>
                  <a:pt x="184" y="49"/>
                  <a:pt x="184" y="49"/>
                  <a:pt x="184" y="49"/>
                </a:cubicBezTo>
                <a:cubicBezTo>
                  <a:pt x="184" y="49"/>
                  <a:pt x="184" y="49"/>
                  <a:pt x="184" y="49"/>
                </a:cubicBezTo>
                <a:cubicBezTo>
                  <a:pt x="184" y="49"/>
                  <a:pt x="184" y="49"/>
                  <a:pt x="184" y="49"/>
                </a:cubicBezTo>
                <a:cubicBezTo>
                  <a:pt x="202" y="60"/>
                  <a:pt x="202" y="60"/>
                  <a:pt x="202" y="60"/>
                </a:cubicBezTo>
                <a:cubicBezTo>
                  <a:pt x="206" y="62"/>
                  <a:pt x="205" y="64"/>
                  <a:pt x="201" y="64"/>
                </a:cubicBezTo>
                <a:cubicBezTo>
                  <a:pt x="184" y="64"/>
                  <a:pt x="184" y="64"/>
                  <a:pt x="184" y="64"/>
                </a:cubicBezTo>
                <a:cubicBezTo>
                  <a:pt x="184" y="117"/>
                  <a:pt x="184" y="117"/>
                  <a:pt x="184" y="117"/>
                </a:cubicBezTo>
                <a:cubicBezTo>
                  <a:pt x="184" y="117"/>
                  <a:pt x="185" y="134"/>
                  <a:pt x="169" y="134"/>
                </a:cubicBezTo>
                <a:cubicBezTo>
                  <a:pt x="136" y="134"/>
                  <a:pt x="136" y="134"/>
                  <a:pt x="136" y="134"/>
                </a:cubicBezTo>
                <a:cubicBezTo>
                  <a:pt x="134" y="135"/>
                  <a:pt x="131" y="136"/>
                  <a:pt x="129" y="137"/>
                </a:cubicBezTo>
                <a:cubicBezTo>
                  <a:pt x="140" y="155"/>
                  <a:pt x="140" y="155"/>
                  <a:pt x="140" y="155"/>
                </a:cubicBezTo>
                <a:cubicBezTo>
                  <a:pt x="142" y="159"/>
                  <a:pt x="139" y="160"/>
                  <a:pt x="139" y="160"/>
                </a:cubicBezTo>
                <a:cubicBezTo>
                  <a:pt x="118" y="161"/>
                  <a:pt x="118" y="161"/>
                  <a:pt x="118" y="161"/>
                </a:cubicBezTo>
                <a:cubicBezTo>
                  <a:pt x="119" y="168"/>
                  <a:pt x="119" y="168"/>
                  <a:pt x="119" y="168"/>
                </a:cubicBezTo>
                <a:cubicBezTo>
                  <a:pt x="130" y="179"/>
                  <a:pt x="130" y="179"/>
                  <a:pt x="130" y="179"/>
                </a:cubicBezTo>
                <a:cubicBezTo>
                  <a:pt x="115" y="195"/>
                  <a:pt x="115" y="195"/>
                  <a:pt x="115" y="195"/>
                </a:cubicBezTo>
                <a:cubicBezTo>
                  <a:pt x="129" y="211"/>
                  <a:pt x="129" y="211"/>
                  <a:pt x="129" y="211"/>
                </a:cubicBezTo>
                <a:cubicBezTo>
                  <a:pt x="129" y="220"/>
                  <a:pt x="129" y="220"/>
                  <a:pt x="129" y="220"/>
                </a:cubicBezTo>
                <a:cubicBezTo>
                  <a:pt x="115" y="235"/>
                  <a:pt x="115" y="235"/>
                  <a:pt x="115" y="235"/>
                </a:cubicBezTo>
                <a:cubicBezTo>
                  <a:pt x="124" y="248"/>
                  <a:pt x="124" y="248"/>
                  <a:pt x="124" y="248"/>
                </a:cubicBezTo>
                <a:cubicBezTo>
                  <a:pt x="124" y="260"/>
                  <a:pt x="124" y="260"/>
                  <a:pt x="124" y="260"/>
                </a:cubicBezTo>
                <a:cubicBezTo>
                  <a:pt x="102" y="284"/>
                  <a:pt x="102" y="284"/>
                  <a:pt x="102" y="284"/>
                </a:cubicBezTo>
                <a:cubicBezTo>
                  <a:pt x="94" y="283"/>
                  <a:pt x="86" y="264"/>
                  <a:pt x="86" y="264"/>
                </a:cubicBezTo>
                <a:cubicBezTo>
                  <a:pt x="85" y="163"/>
                  <a:pt x="85" y="163"/>
                  <a:pt x="85" y="163"/>
                </a:cubicBezTo>
                <a:cubicBezTo>
                  <a:pt x="85" y="160"/>
                  <a:pt x="83" y="160"/>
                  <a:pt x="83" y="160"/>
                </a:cubicBezTo>
                <a:cubicBezTo>
                  <a:pt x="71" y="159"/>
                  <a:pt x="71" y="159"/>
                  <a:pt x="71" y="159"/>
                </a:cubicBezTo>
                <a:cubicBezTo>
                  <a:pt x="64" y="159"/>
                  <a:pt x="68" y="152"/>
                  <a:pt x="68" y="152"/>
                </a:cubicBezTo>
                <a:cubicBezTo>
                  <a:pt x="77" y="140"/>
                  <a:pt x="77" y="140"/>
                  <a:pt x="77" y="140"/>
                </a:cubicBezTo>
                <a:cubicBezTo>
                  <a:pt x="78" y="139"/>
                  <a:pt x="78" y="137"/>
                  <a:pt x="78" y="136"/>
                </a:cubicBezTo>
                <a:cubicBezTo>
                  <a:pt x="76" y="136"/>
                  <a:pt x="74" y="135"/>
                  <a:pt x="73" y="134"/>
                </a:cubicBezTo>
                <a:cubicBezTo>
                  <a:pt x="40" y="134"/>
                  <a:pt x="40" y="134"/>
                  <a:pt x="40" y="134"/>
                </a:cubicBezTo>
                <a:cubicBezTo>
                  <a:pt x="40" y="134"/>
                  <a:pt x="25" y="133"/>
                  <a:pt x="25" y="112"/>
                </a:cubicBezTo>
                <a:close/>
              </a:path>
            </a:pathLst>
          </a:custGeom>
          <a:solidFill>
            <a:schemeClr val="bg1"/>
          </a:solidFill>
          <a:ln>
            <a:noFill/>
          </a:ln>
        </p:spPr>
        <p:txBody>
          <a:bodyPr vert="horz" wrap="square" lIns="96430" tIns="48216" rIns="96430" bIns="48216" numCol="1" anchor="t" anchorCtr="0" compatLnSpc="1"/>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4" name="Group 3"/>
          <p:cNvGrpSpPr/>
          <p:nvPr/>
        </p:nvGrpSpPr>
        <p:grpSpPr>
          <a:xfrm>
            <a:off x="8551597" y="2607649"/>
            <a:ext cx="3073704" cy="1702790"/>
            <a:chOff x="8461641" y="1680432"/>
            <a:chExt cx="2914647" cy="1614675"/>
          </a:xfrm>
        </p:grpSpPr>
        <p:sp>
          <p:nvSpPr>
            <p:cNvPr id="60" name="Rectangle 59"/>
            <p:cNvSpPr/>
            <p:nvPr/>
          </p:nvSpPr>
          <p:spPr>
            <a:xfrm>
              <a:off x="8461641" y="1680432"/>
              <a:ext cx="2914647" cy="1614675"/>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1" name="TextBox 60"/>
            <p:cNvSpPr txBox="1"/>
            <p:nvPr/>
          </p:nvSpPr>
          <p:spPr>
            <a:xfrm>
              <a:off x="8706534" y="1912546"/>
              <a:ext cx="1413952" cy="300181"/>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 </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2" name="Rectangle 61"/>
            <p:cNvSpPr/>
            <p:nvPr/>
          </p:nvSpPr>
          <p:spPr>
            <a:xfrm>
              <a:off x="8701390" y="2281878"/>
              <a:ext cx="2482639" cy="611775"/>
            </a:xfrm>
            <a:prstGeom prst="rect">
              <a:avLst/>
            </a:prstGeom>
          </p:spPr>
          <p:txBody>
            <a:bodyPr wrap="square">
              <a:spAutoFit/>
            </a:bodyPr>
            <a:lstStyle/>
            <a:p>
              <a:pPr algn="just">
                <a:lnSpc>
                  <a:spcPct val="120000"/>
                </a:lnSpc>
              </a:pPr>
              <a:r>
                <a:rPr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1925年8月在瑞士日内瓦召开的关于儿童福利的国际会议上，首次提出了“国际儿童节”的概念。</a:t>
              </a:r>
            </a:p>
          </p:txBody>
        </p:sp>
      </p:grpSp>
      <p:grpSp>
        <p:nvGrpSpPr>
          <p:cNvPr id="63" name="Group 62"/>
          <p:cNvGrpSpPr/>
          <p:nvPr/>
        </p:nvGrpSpPr>
        <p:grpSpPr>
          <a:xfrm>
            <a:off x="8910113" y="5469167"/>
            <a:ext cx="796944" cy="796944"/>
            <a:chOff x="6895745" y="6076124"/>
            <a:chExt cx="755703" cy="755703"/>
          </a:xfrm>
        </p:grpSpPr>
        <p:sp>
          <p:nvSpPr>
            <p:cNvPr id="64" name="Oval 63"/>
            <p:cNvSpPr/>
            <p:nvPr/>
          </p:nvSpPr>
          <p:spPr>
            <a:xfrm>
              <a:off x="6895745" y="6076124"/>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65" name="Group 64"/>
            <p:cNvGrpSpPr/>
            <p:nvPr/>
          </p:nvGrpSpPr>
          <p:grpSpPr>
            <a:xfrm>
              <a:off x="7162147" y="6226696"/>
              <a:ext cx="212181" cy="457727"/>
              <a:chOff x="4395788" y="2198688"/>
              <a:chExt cx="344488" cy="742951"/>
            </a:xfrm>
            <a:solidFill>
              <a:schemeClr val="bg2"/>
            </a:solidFill>
          </p:grpSpPr>
          <p:sp>
            <p:nvSpPr>
              <p:cNvPr id="66" name="Oval 65"/>
              <p:cNvSpPr>
                <a:spLocks noChangeArrowheads="1"/>
              </p:cNvSpPr>
              <p:nvPr/>
            </p:nvSpPr>
            <p:spPr bwMode="auto">
              <a:xfrm>
                <a:off x="4511675" y="2198688"/>
                <a:ext cx="109538" cy="11271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8216" tIns="24108" rIns="48216" bIns="24108" numCol="1" anchor="t" anchorCtr="0" compatLnSpc="1"/>
              <a:lstStyle/>
              <a:p>
                <a:pPr algn="just">
                  <a:lnSpc>
                    <a:spcPct val="120000"/>
                  </a:lnSpc>
                </a:pPr>
                <a:endParaRPr lang="en-US" sz="95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67" name="Freeform 7"/>
              <p:cNvSpPr/>
              <p:nvPr/>
            </p:nvSpPr>
            <p:spPr bwMode="auto">
              <a:xfrm>
                <a:off x="4395788" y="2333626"/>
                <a:ext cx="344488" cy="608013"/>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8216" tIns="24108" rIns="48216" bIns="24108" numCol="1" anchor="t" anchorCtr="0" compatLnSpc="1"/>
              <a:lstStyle/>
              <a:p>
                <a:pPr algn="just">
                  <a:lnSpc>
                    <a:spcPct val="120000"/>
                  </a:lnSpc>
                </a:pPr>
                <a:endParaRPr lang="en-US" sz="95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grpSp>
        <p:nvGrpSpPr>
          <p:cNvPr id="68" name="Group 67"/>
          <p:cNvGrpSpPr/>
          <p:nvPr/>
        </p:nvGrpSpPr>
        <p:grpSpPr>
          <a:xfrm>
            <a:off x="8900231" y="4526943"/>
            <a:ext cx="796944" cy="796944"/>
            <a:chOff x="1354194" y="5911456"/>
            <a:chExt cx="755703" cy="755703"/>
          </a:xfrm>
        </p:grpSpPr>
        <p:sp>
          <p:nvSpPr>
            <p:cNvPr id="69" name="Oval 68"/>
            <p:cNvSpPr/>
            <p:nvPr/>
          </p:nvSpPr>
          <p:spPr>
            <a:xfrm>
              <a:off x="1354194" y="5911456"/>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70" name="Group 69"/>
            <p:cNvGrpSpPr/>
            <p:nvPr/>
          </p:nvGrpSpPr>
          <p:grpSpPr>
            <a:xfrm>
              <a:off x="1639245" y="6058413"/>
              <a:ext cx="185600" cy="472193"/>
              <a:chOff x="4422775" y="2198688"/>
              <a:chExt cx="292100" cy="742950"/>
            </a:xfrm>
            <a:solidFill>
              <a:schemeClr val="bg2"/>
            </a:solidFill>
          </p:grpSpPr>
          <p:sp>
            <p:nvSpPr>
              <p:cNvPr id="71" name="Freeform 12"/>
              <p:cNvSpPr/>
              <p:nvPr/>
            </p:nvSpPr>
            <p:spPr bwMode="auto">
              <a:xfrm>
                <a:off x="4422775" y="2325688"/>
                <a:ext cx="292100" cy="615950"/>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8216" tIns="24108" rIns="48216" bIns="24108" numCol="1" anchor="t" anchorCtr="0" compatLnSpc="1"/>
              <a:lstStyle/>
              <a:p>
                <a:pPr algn="just">
                  <a:lnSpc>
                    <a:spcPct val="120000"/>
                  </a:lnSpc>
                </a:pPr>
                <a:endParaRPr lang="en-US" sz="95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2" name="Oval 13"/>
              <p:cNvSpPr>
                <a:spLocks noChangeArrowheads="1"/>
              </p:cNvSpPr>
              <p:nvPr/>
            </p:nvSpPr>
            <p:spPr bwMode="auto">
              <a:xfrm>
                <a:off x="4511675" y="2198688"/>
                <a:ext cx="115888" cy="11588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8216" tIns="24108" rIns="48216" bIns="24108" numCol="1" anchor="t" anchorCtr="0" compatLnSpc="1"/>
              <a:lstStyle/>
              <a:p>
                <a:pPr algn="just">
                  <a:lnSpc>
                    <a:spcPct val="120000"/>
                  </a:lnSpc>
                </a:pPr>
                <a:endParaRPr lang="en-US" sz="95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sp>
        <p:nvSpPr>
          <p:cNvPr id="73" name="TextBox 72"/>
          <p:cNvSpPr txBox="1"/>
          <p:nvPr/>
        </p:nvSpPr>
        <p:spPr>
          <a:xfrm>
            <a:off x="9758138" y="4672206"/>
            <a:ext cx="511679" cy="284501"/>
          </a:xfrm>
          <a:prstGeom prst="rect">
            <a:avLst/>
          </a:prstGeom>
          <a:noFill/>
        </p:spPr>
        <p:txBody>
          <a:bodyPr wrap="none" rtlCol="0">
            <a:spAutoFit/>
          </a:bodyPr>
          <a:lstStyle/>
          <a:p>
            <a:pPr>
              <a:lnSpc>
                <a:spcPct val="120000"/>
              </a:lnSpc>
            </a:pPr>
            <a:r>
              <a:rPr lang="en-US"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1.234K</a:t>
            </a:r>
            <a:endParaRPr lang="en-GB" sz="1200" b="1"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4" name="TextBox 73"/>
          <p:cNvSpPr txBox="1"/>
          <p:nvPr/>
        </p:nvSpPr>
        <p:spPr>
          <a:xfrm>
            <a:off x="9758533" y="4934399"/>
            <a:ext cx="774571" cy="284501"/>
          </a:xfrm>
          <a:prstGeom prst="rect">
            <a:avLst/>
          </a:prstGeom>
          <a:noFill/>
        </p:spPr>
        <p:txBody>
          <a:bodyPr wrap="none" rtlCol="0">
            <a:spAutoFit/>
          </a:bodyPr>
          <a:lstStyle/>
          <a:p>
            <a:pPr>
              <a:lnSpc>
                <a:spcPct val="120000"/>
              </a:lnSpc>
            </a:pPr>
            <a:r>
              <a:rPr lang="en-US"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Male Users</a:t>
            </a:r>
            <a:endParaRPr lang="en-GB"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5" name="TextBox 74"/>
          <p:cNvSpPr txBox="1"/>
          <p:nvPr/>
        </p:nvSpPr>
        <p:spPr>
          <a:xfrm>
            <a:off x="9776385" y="5614431"/>
            <a:ext cx="511679" cy="284501"/>
          </a:xfrm>
          <a:prstGeom prst="rect">
            <a:avLst/>
          </a:prstGeom>
          <a:noFill/>
        </p:spPr>
        <p:txBody>
          <a:bodyPr wrap="none" rtlCol="0">
            <a:spAutoFit/>
          </a:bodyPr>
          <a:lstStyle/>
          <a:p>
            <a:pPr>
              <a:lnSpc>
                <a:spcPct val="120000"/>
              </a:lnSpc>
            </a:pPr>
            <a:r>
              <a:rPr lang="en-US" sz="12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1.234K</a:t>
            </a:r>
            <a:endParaRPr lang="en-GB" sz="1200" b="1">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76" name="TextBox 75"/>
          <p:cNvSpPr txBox="1"/>
          <p:nvPr/>
        </p:nvSpPr>
        <p:spPr>
          <a:xfrm>
            <a:off x="9777250" y="5876624"/>
            <a:ext cx="906017" cy="284501"/>
          </a:xfrm>
          <a:prstGeom prst="rect">
            <a:avLst/>
          </a:prstGeom>
          <a:noFill/>
        </p:spPr>
        <p:txBody>
          <a:bodyPr wrap="none" rtlCol="0">
            <a:spAutoFit/>
          </a:bodyPr>
          <a:lstStyle/>
          <a:p>
            <a:pPr>
              <a:lnSpc>
                <a:spcPct val="120000"/>
              </a:lnSpc>
            </a:pPr>
            <a:r>
              <a:rPr lang="en-US"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Female Users</a:t>
            </a:r>
            <a:endParaRPr lang="en-GB"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52"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nvGrpSpPr>
          <p:cNvPr id="2" name="组合 1"/>
          <p:cNvGrpSpPr/>
          <p:nvPr/>
        </p:nvGrpSpPr>
        <p:grpSpPr>
          <a:xfrm>
            <a:off x="3405505" y="2247900"/>
            <a:ext cx="5183505" cy="3529330"/>
            <a:chOff x="5363" y="3540"/>
            <a:chExt cx="8163" cy="5558"/>
          </a:xfrm>
        </p:grpSpPr>
        <p:pic>
          <p:nvPicPr>
            <p:cNvPr id="53" name="图片 52"/>
            <p:cNvPicPr>
              <a:picLocks noChangeAspect="1"/>
            </p:cNvPicPr>
            <p:nvPr/>
          </p:nvPicPr>
          <p:blipFill rotWithShape="1">
            <a:blip r:embed="rId4" cstate="print">
              <a:extLst>
                <a:ext uri="{28A0092B-C50C-407E-A947-70E740481C1C}">
                  <a14:useLocalDpi xmlns:a14="http://schemas.microsoft.com/office/drawing/2010/main" val="0"/>
                </a:ext>
              </a:extLst>
            </a:blip>
            <a:srcRect l="72550"/>
            <a:stretch>
              <a:fillRect/>
            </a:stretch>
          </p:blipFill>
          <p:spPr>
            <a:xfrm rot="16200000">
              <a:off x="6427" y="2476"/>
              <a:ext cx="5559" cy="7687"/>
            </a:xfrm>
            <a:prstGeom prst="rect">
              <a:avLst/>
            </a:prstGeom>
          </p:spPr>
        </p:pic>
        <p:pic>
          <p:nvPicPr>
            <p:cNvPr id="54" name="图片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 y="4901"/>
              <a:ext cx="3175" cy="346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00"/>
                            </p:stCondLst>
                            <p:childTnLst>
                              <p:par>
                                <p:cTn id="41" presetID="49" presetClass="entr" presetSubtype="0" decel="10000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anim calcmode="lin" valueType="num">
                                      <p:cBhvr>
                                        <p:cTn id="45" dur="500" fill="hold"/>
                                        <p:tgtEl>
                                          <p:spTgt spid="47"/>
                                        </p:tgtEl>
                                        <p:attrNameLst>
                                          <p:attrName>style.rotation</p:attrName>
                                        </p:attrNameLst>
                                      </p:cBhvr>
                                      <p:tavLst>
                                        <p:tav tm="0">
                                          <p:val>
                                            <p:fltVal val="360"/>
                                          </p:val>
                                        </p:tav>
                                        <p:tav tm="100000">
                                          <p:val>
                                            <p:fltVal val="0"/>
                                          </p:val>
                                        </p:tav>
                                      </p:tavLst>
                                    </p:anim>
                                    <p:animEffect transition="in" filter="fade">
                                      <p:cBhvr>
                                        <p:cTn id="46" dur="500"/>
                                        <p:tgtEl>
                                          <p:spTgt spid="47"/>
                                        </p:tgtEl>
                                      </p:cBhvr>
                                    </p:animEffect>
                                  </p:childTnLst>
                                </p:cTn>
                              </p:par>
                            </p:childTnLst>
                          </p:cTn>
                        </p:par>
                        <p:par>
                          <p:cTn id="47" fill="hold">
                            <p:stCondLst>
                              <p:cond delay="4000"/>
                            </p:stCondLst>
                            <p:childTnLst>
                              <p:par>
                                <p:cTn id="48" presetID="49" presetClass="entr" presetSubtype="0" decel="10000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 calcmode="lin" valueType="num">
                                      <p:cBhvr>
                                        <p:cTn id="52" dur="500" fill="hold"/>
                                        <p:tgtEl>
                                          <p:spTgt spid="51"/>
                                        </p:tgtEl>
                                        <p:attrNameLst>
                                          <p:attrName>style.rotation</p:attrName>
                                        </p:attrNameLst>
                                      </p:cBhvr>
                                      <p:tavLst>
                                        <p:tav tm="0">
                                          <p:val>
                                            <p:fltVal val="360"/>
                                          </p:val>
                                        </p:tav>
                                        <p:tav tm="100000">
                                          <p:val>
                                            <p:fltVal val="0"/>
                                          </p:val>
                                        </p:tav>
                                      </p:tavLst>
                                    </p:anim>
                                    <p:animEffect transition="in" filter="fade">
                                      <p:cBhvr>
                                        <p:cTn id="53" dur="500"/>
                                        <p:tgtEl>
                                          <p:spTgt spid="51"/>
                                        </p:tgtEl>
                                      </p:cBhvr>
                                    </p:animEffect>
                                  </p:childTnLst>
                                </p:cTn>
                              </p:par>
                            </p:childTnLst>
                          </p:cTn>
                        </p:par>
                        <p:par>
                          <p:cTn id="54" fill="hold">
                            <p:stCondLst>
                              <p:cond delay="4500"/>
                            </p:stCondLst>
                            <p:childTnLst>
                              <p:par>
                                <p:cTn id="55" presetID="49" presetClass="entr" presetSubtype="0" decel="100000"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 calcmode="lin" valueType="num">
                                      <p:cBhvr>
                                        <p:cTn id="59" dur="500" fill="hold"/>
                                        <p:tgtEl>
                                          <p:spTgt spid="46"/>
                                        </p:tgtEl>
                                        <p:attrNameLst>
                                          <p:attrName>style.rotation</p:attrName>
                                        </p:attrNameLst>
                                      </p:cBhvr>
                                      <p:tavLst>
                                        <p:tav tm="0">
                                          <p:val>
                                            <p:fltVal val="360"/>
                                          </p:val>
                                        </p:tav>
                                        <p:tav tm="100000">
                                          <p:val>
                                            <p:fltVal val="0"/>
                                          </p:val>
                                        </p:tav>
                                      </p:tavLst>
                                    </p:anim>
                                    <p:animEffect transition="in" filter="fade">
                                      <p:cBhvr>
                                        <p:cTn id="60" dur="500"/>
                                        <p:tgtEl>
                                          <p:spTgt spid="46"/>
                                        </p:tgtEl>
                                      </p:cBhvr>
                                    </p:animEffect>
                                  </p:childTnLst>
                                </p:cTn>
                              </p:par>
                            </p:childTnLst>
                          </p:cTn>
                        </p:par>
                        <p:par>
                          <p:cTn id="61" fill="hold">
                            <p:stCondLst>
                              <p:cond delay="5000"/>
                            </p:stCondLst>
                            <p:childTnLst>
                              <p:par>
                                <p:cTn id="62" presetID="42" presetClass="entr" presetSubtype="0"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anim calcmode="lin" valueType="num">
                                      <p:cBhvr>
                                        <p:cTn id="65" dur="500" fill="hold"/>
                                        <p:tgtEl>
                                          <p:spTgt spid="4"/>
                                        </p:tgtEl>
                                        <p:attrNameLst>
                                          <p:attrName>ppt_x</p:attrName>
                                        </p:attrNameLst>
                                      </p:cBhvr>
                                      <p:tavLst>
                                        <p:tav tm="0">
                                          <p:val>
                                            <p:strVal val="#ppt_x"/>
                                          </p:val>
                                        </p:tav>
                                        <p:tav tm="100000">
                                          <p:val>
                                            <p:strVal val="#ppt_x"/>
                                          </p:val>
                                        </p:tav>
                                      </p:tavLst>
                                    </p:anim>
                                    <p:anim calcmode="lin" valueType="num">
                                      <p:cBhvr>
                                        <p:cTn id="66" dur="500" fill="hold"/>
                                        <p:tgtEl>
                                          <p:spTgt spid="4"/>
                                        </p:tgtEl>
                                        <p:attrNameLst>
                                          <p:attrName>ppt_y</p:attrName>
                                        </p:attrNameLst>
                                      </p:cBhvr>
                                      <p:tavLst>
                                        <p:tav tm="0">
                                          <p:val>
                                            <p:strVal val="#ppt_y+.1"/>
                                          </p:val>
                                        </p:tav>
                                        <p:tav tm="100000">
                                          <p:val>
                                            <p:strVal val="#ppt_y"/>
                                          </p:val>
                                        </p:tav>
                                      </p:tavLst>
                                    </p:anim>
                                  </p:childTnLst>
                                </p:cTn>
                              </p:par>
                            </p:childTnLst>
                          </p:cTn>
                        </p:par>
                        <p:par>
                          <p:cTn id="67" fill="hold">
                            <p:stCondLst>
                              <p:cond delay="5500"/>
                            </p:stCondLst>
                            <p:childTnLst>
                              <p:par>
                                <p:cTn id="68" presetID="10" presetClass="entr" presetSubtype="0" fill="hold"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childTnLst>
                          </p:cTn>
                        </p:par>
                        <p:par>
                          <p:cTn id="75" fill="hold">
                            <p:stCondLst>
                              <p:cond delay="6500"/>
                            </p:stCondLst>
                            <p:childTnLst>
                              <p:par>
                                <p:cTn id="76" presetID="10" presetClass="entr" presetSubtype="0" fill="hold" grpId="0" nodeType="after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500"/>
                                        <p:tgtEl>
                                          <p:spTgt spid="74"/>
                                        </p:tgtEl>
                                      </p:cBhvr>
                                    </p:animEffect>
                                  </p:childTnLst>
                                </p:cTn>
                              </p:par>
                            </p:childTnLst>
                          </p:cTn>
                        </p:par>
                        <p:par>
                          <p:cTn id="79" fill="hold">
                            <p:stCondLst>
                              <p:cond delay="7000"/>
                            </p:stCondLst>
                            <p:childTnLst>
                              <p:par>
                                <p:cTn id="80" presetID="10" presetClass="entr" presetSubtype="0" fill="hold" nodeType="after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par>
                          <p:cTn id="83" fill="hold">
                            <p:stCondLst>
                              <p:cond delay="7500"/>
                            </p:stCondLst>
                            <p:childTnLst>
                              <p:par>
                                <p:cTn id="84" presetID="10" presetClass="entr" presetSubtype="0" fill="hold" grpId="0" nodeType="afterEffect">
                                  <p:stCondLst>
                                    <p:cond delay="0"/>
                                  </p:stCondLst>
                                  <p:childTnLst>
                                    <p:set>
                                      <p:cBhvr>
                                        <p:cTn id="85" dur="1" fill="hold">
                                          <p:stCondLst>
                                            <p:cond delay="0"/>
                                          </p:stCondLst>
                                        </p:cTn>
                                        <p:tgtEl>
                                          <p:spTgt spid="75"/>
                                        </p:tgtEl>
                                        <p:attrNameLst>
                                          <p:attrName>style.visibility</p:attrName>
                                        </p:attrNameLst>
                                      </p:cBhvr>
                                      <p:to>
                                        <p:strVal val="visible"/>
                                      </p:to>
                                    </p:set>
                                    <p:animEffect transition="in" filter="fade">
                                      <p:cBhvr>
                                        <p:cTn id="86" dur="500"/>
                                        <p:tgtEl>
                                          <p:spTgt spid="75"/>
                                        </p:tgtEl>
                                      </p:cBhvr>
                                    </p:animEffect>
                                  </p:childTnLst>
                                </p:cTn>
                              </p:par>
                            </p:childTnLst>
                          </p:cTn>
                        </p:par>
                        <p:par>
                          <p:cTn id="87" fill="hold">
                            <p:stCondLst>
                              <p:cond delay="8000"/>
                            </p:stCondLst>
                            <p:childTnLst>
                              <p:par>
                                <p:cTn id="88" presetID="10" presetClass="entr" presetSubtype="0" fill="hold" grpId="0" nodeType="after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fade">
                                      <p:cBhvr>
                                        <p:cTn id="9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46" grpId="0" animBg="1"/>
      <p:bldP spid="51" grpId="0" animBg="1"/>
      <p:bldP spid="73" grpId="0"/>
      <p:bldP spid="74" grpId="0"/>
      <p:bldP spid="75" grpId="0"/>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323109" y="4852970"/>
            <a:ext cx="796944" cy="796944"/>
            <a:chOff x="7891737" y="4601650"/>
            <a:chExt cx="755703" cy="755703"/>
          </a:xfrm>
        </p:grpSpPr>
        <p:sp>
          <p:nvSpPr>
            <p:cNvPr id="21" name="Oval 20"/>
            <p:cNvSpPr/>
            <p:nvPr/>
          </p:nvSpPr>
          <p:spPr>
            <a:xfrm>
              <a:off x="7891737" y="4601650"/>
              <a:ext cx="755703" cy="7557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4" name="Freeform 23"/>
            <p:cNvSpPr/>
            <p:nvPr/>
          </p:nvSpPr>
          <p:spPr bwMode="auto">
            <a:xfrm>
              <a:off x="8099876" y="4820373"/>
              <a:ext cx="349218" cy="32059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2"/>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5" name="Group 14"/>
          <p:cNvGrpSpPr/>
          <p:nvPr/>
        </p:nvGrpSpPr>
        <p:grpSpPr>
          <a:xfrm>
            <a:off x="3738698" y="4852970"/>
            <a:ext cx="796944" cy="796944"/>
            <a:chOff x="3544559" y="4601650"/>
            <a:chExt cx="755703" cy="755703"/>
          </a:xfrm>
        </p:grpSpPr>
        <p:sp>
          <p:nvSpPr>
            <p:cNvPr id="23" name="Oval 22"/>
            <p:cNvSpPr/>
            <p:nvPr/>
          </p:nvSpPr>
          <p:spPr>
            <a:xfrm flipH="1">
              <a:off x="3544559" y="4601650"/>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5" name="Freeform 24"/>
            <p:cNvSpPr>
              <a:spLocks noEditPoints="1"/>
            </p:cNvSpPr>
            <p:nvPr/>
          </p:nvSpPr>
          <p:spPr bwMode="auto">
            <a:xfrm>
              <a:off x="3753526" y="4820373"/>
              <a:ext cx="337768" cy="330136"/>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2"/>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3" name="Group 12"/>
          <p:cNvGrpSpPr/>
          <p:nvPr/>
        </p:nvGrpSpPr>
        <p:grpSpPr>
          <a:xfrm>
            <a:off x="8323109" y="2408208"/>
            <a:ext cx="796944" cy="796944"/>
            <a:chOff x="7891737" y="2283399"/>
            <a:chExt cx="755703" cy="755703"/>
          </a:xfrm>
        </p:grpSpPr>
        <p:sp>
          <p:nvSpPr>
            <p:cNvPr id="20" name="Oval 19"/>
            <p:cNvSpPr/>
            <p:nvPr/>
          </p:nvSpPr>
          <p:spPr>
            <a:xfrm>
              <a:off x="7891737" y="2283399"/>
              <a:ext cx="755703" cy="7557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6" name="Freeform 25"/>
            <p:cNvSpPr>
              <a:spLocks noEditPoints="1"/>
            </p:cNvSpPr>
            <p:nvPr/>
          </p:nvSpPr>
          <p:spPr bwMode="auto">
            <a:xfrm>
              <a:off x="8111199" y="2469466"/>
              <a:ext cx="316777" cy="383568"/>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2"/>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2" name="Group 11"/>
          <p:cNvGrpSpPr/>
          <p:nvPr/>
        </p:nvGrpSpPr>
        <p:grpSpPr>
          <a:xfrm>
            <a:off x="3738698" y="2408208"/>
            <a:ext cx="796944" cy="796944"/>
            <a:chOff x="3544559" y="2283399"/>
            <a:chExt cx="755703" cy="755703"/>
          </a:xfrm>
        </p:grpSpPr>
        <p:sp>
          <p:nvSpPr>
            <p:cNvPr id="22" name="Oval 21"/>
            <p:cNvSpPr/>
            <p:nvPr/>
          </p:nvSpPr>
          <p:spPr>
            <a:xfrm flipH="1">
              <a:off x="3544559" y="2283399"/>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7" name="Freeform 26"/>
            <p:cNvSpPr>
              <a:spLocks noEditPoints="1"/>
            </p:cNvSpPr>
            <p:nvPr/>
          </p:nvSpPr>
          <p:spPr bwMode="auto">
            <a:xfrm>
              <a:off x="3784059" y="2442750"/>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2"/>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31" name="Group 30"/>
          <p:cNvGrpSpPr/>
          <p:nvPr/>
        </p:nvGrpSpPr>
        <p:grpSpPr>
          <a:xfrm>
            <a:off x="9092442" y="2201045"/>
            <a:ext cx="2267184" cy="1164870"/>
            <a:chOff x="8590924" y="2306010"/>
            <a:chExt cx="3046760" cy="1104588"/>
          </a:xfrm>
        </p:grpSpPr>
        <p:sp>
          <p:nvSpPr>
            <p:cNvPr id="29" name="Rectangle 28"/>
            <p:cNvSpPr/>
            <p:nvPr/>
          </p:nvSpPr>
          <p:spPr>
            <a:xfrm>
              <a:off x="8647438" y="2623603"/>
              <a:ext cx="2990246" cy="786995"/>
            </a:xfrm>
            <a:prstGeom prst="rect">
              <a:avLst/>
            </a:prstGeom>
          </p:spPr>
          <p:txBody>
            <a:bodyPr wrap="square">
              <a:spAutoFit/>
            </a:bodyPr>
            <a:lstStyle/>
            <a:p>
              <a:pPr>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本次大会有54个国家的爱护儿童代表，聚集在瑞士日内瓦举行“儿童幸福国际大会”，通过《日内瓦保障儿童宣言》。</a:t>
              </a:r>
            </a:p>
          </p:txBody>
        </p:sp>
        <p:sp>
          <p:nvSpPr>
            <p:cNvPr id="30" name="TextBox 29"/>
            <p:cNvSpPr txBox="1"/>
            <p:nvPr/>
          </p:nvSpPr>
          <p:spPr>
            <a:xfrm>
              <a:off x="8590924" y="2306010"/>
              <a:ext cx="1937055" cy="300180"/>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32" name="Group 31"/>
          <p:cNvGrpSpPr/>
          <p:nvPr/>
        </p:nvGrpSpPr>
        <p:grpSpPr>
          <a:xfrm>
            <a:off x="9092442" y="4650453"/>
            <a:ext cx="2267184" cy="1164870"/>
            <a:chOff x="8590924" y="2306010"/>
            <a:chExt cx="3046760" cy="1104589"/>
          </a:xfrm>
        </p:grpSpPr>
        <p:sp>
          <p:nvSpPr>
            <p:cNvPr id="33" name="Rectangle 32"/>
            <p:cNvSpPr/>
            <p:nvPr/>
          </p:nvSpPr>
          <p:spPr>
            <a:xfrm>
              <a:off x="8647438" y="2623603"/>
              <a:ext cx="2990246" cy="786996"/>
            </a:xfrm>
            <a:prstGeom prst="rect">
              <a:avLst/>
            </a:prstGeom>
          </p:spPr>
          <p:txBody>
            <a:bodyPr wrap="square">
              <a:spAutoFit/>
            </a:bodyPr>
            <a:lstStyle/>
            <a:p>
              <a:pPr>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本次大会有54个国家的爱护儿童代表，聚集在瑞士日内瓦举行“儿童幸福国际大会”，通过《日内瓦保障儿童宣言》。</a:t>
              </a:r>
            </a:p>
          </p:txBody>
        </p:sp>
        <p:sp>
          <p:nvSpPr>
            <p:cNvPr id="34" name="TextBox 33"/>
            <p:cNvSpPr txBox="1"/>
            <p:nvPr/>
          </p:nvSpPr>
          <p:spPr>
            <a:xfrm>
              <a:off x="8590924" y="2306010"/>
              <a:ext cx="1937055" cy="300180"/>
            </a:xfrm>
            <a:prstGeom prst="rect">
              <a:avLst/>
            </a:prstGeom>
            <a:noFill/>
          </p:spPr>
          <p:txBody>
            <a:bodyPr wrap="none" rtlCol="0">
              <a:spAutoFit/>
            </a:bodyPr>
            <a:lstStyle/>
            <a:p>
              <a:pP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35" name="Group 34"/>
          <p:cNvGrpSpPr/>
          <p:nvPr/>
        </p:nvGrpSpPr>
        <p:grpSpPr>
          <a:xfrm flipH="1">
            <a:off x="1453014" y="4650455"/>
            <a:ext cx="2267180" cy="1164870"/>
            <a:chOff x="8590926" y="2306010"/>
            <a:chExt cx="3046758" cy="1104588"/>
          </a:xfrm>
        </p:grpSpPr>
        <p:sp>
          <p:nvSpPr>
            <p:cNvPr id="36" name="Rectangle 35"/>
            <p:cNvSpPr/>
            <p:nvPr/>
          </p:nvSpPr>
          <p:spPr>
            <a:xfrm>
              <a:off x="8647438" y="2623603"/>
              <a:ext cx="2990246" cy="786995"/>
            </a:xfrm>
            <a:prstGeom prst="rect">
              <a:avLst/>
            </a:prstGeom>
          </p:spPr>
          <p:txBody>
            <a:bodyPr wrap="square">
              <a:spAutoFit/>
            </a:bodyPr>
            <a:lstStyle/>
            <a:p>
              <a:pPr algn="r">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本次大会有54个国家的爱护儿童代表，聚集在瑞士日内瓦举行“儿童幸福国际大会”，通过《日内瓦保障儿童宣言》。</a:t>
              </a:r>
            </a:p>
          </p:txBody>
        </p:sp>
        <p:sp>
          <p:nvSpPr>
            <p:cNvPr id="37" name="TextBox 36"/>
            <p:cNvSpPr txBox="1"/>
            <p:nvPr/>
          </p:nvSpPr>
          <p:spPr>
            <a:xfrm>
              <a:off x="8590926" y="2306010"/>
              <a:ext cx="1937057" cy="300180"/>
            </a:xfrm>
            <a:prstGeom prst="rect">
              <a:avLst/>
            </a:prstGeom>
            <a:noFill/>
          </p:spPr>
          <p:txBody>
            <a:bodyPr wrap="none" rtlCol="0">
              <a:spAutoFit/>
            </a:bodyPr>
            <a:lstStyle/>
            <a:p>
              <a:pPr algn="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38" name="Group 37"/>
          <p:cNvGrpSpPr/>
          <p:nvPr/>
        </p:nvGrpSpPr>
        <p:grpSpPr>
          <a:xfrm flipH="1">
            <a:off x="1453013" y="2201045"/>
            <a:ext cx="2225128" cy="1164870"/>
            <a:chOff x="8647438" y="2306010"/>
            <a:chExt cx="2990246" cy="1104588"/>
          </a:xfrm>
        </p:grpSpPr>
        <p:sp>
          <p:nvSpPr>
            <p:cNvPr id="39" name="Rectangle 38"/>
            <p:cNvSpPr/>
            <p:nvPr/>
          </p:nvSpPr>
          <p:spPr>
            <a:xfrm>
              <a:off x="8647438" y="2623603"/>
              <a:ext cx="2990246" cy="786995"/>
            </a:xfrm>
            <a:prstGeom prst="rect">
              <a:avLst/>
            </a:prstGeom>
          </p:spPr>
          <p:txBody>
            <a:bodyPr wrap="square">
              <a:spAutoFit/>
            </a:bodyPr>
            <a:lstStyle/>
            <a:p>
              <a:pPr algn="r">
                <a:lnSpc>
                  <a:spcPct val="120000"/>
                </a:lnSpc>
              </a:pPr>
              <a:r>
                <a:rPr lang="en-US" altLang="zh-CN" sz="10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本次大会有54个国家的爱护儿童代表，聚集在瑞士日内瓦举行“儿童幸福国际大会”，通过《日内瓦保障儿童宣言》。</a:t>
              </a:r>
            </a:p>
          </p:txBody>
        </p:sp>
        <p:sp>
          <p:nvSpPr>
            <p:cNvPr id="40" name="TextBox 39"/>
            <p:cNvSpPr txBox="1"/>
            <p:nvPr/>
          </p:nvSpPr>
          <p:spPr>
            <a:xfrm>
              <a:off x="8679751" y="2306010"/>
              <a:ext cx="1937057" cy="300180"/>
            </a:xfrm>
            <a:prstGeom prst="rect">
              <a:avLst/>
            </a:prstGeom>
            <a:noFill/>
          </p:spPr>
          <p:txBody>
            <a:bodyPr wrap="none" rtlCol="0">
              <a:spAutoFit/>
            </a:bodyPr>
            <a:lstStyle/>
            <a:p>
              <a:pPr algn="r">
                <a:lnSpc>
                  <a:spcPct val="120000"/>
                </a:lnSpc>
              </a:pPr>
              <a:r>
                <a:rPr lang="zh-CN" altLang="en-US" sz="14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sz="14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41"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42" name="图片 41"/>
          <p:cNvPicPr>
            <a:picLocks noChangeAspect="1"/>
          </p:cNvPicPr>
          <p:nvPr/>
        </p:nvPicPr>
        <p:blipFill rotWithShape="1">
          <a:blip r:embed="rId4" cstate="print">
            <a:extLst>
              <a:ext uri="{28A0092B-C50C-407E-A947-70E740481C1C}">
                <a14:useLocalDpi xmlns:a14="http://schemas.microsoft.com/office/drawing/2010/main" val="0"/>
              </a:ext>
            </a:extLst>
          </a:blip>
          <a:srcRect r="50115"/>
          <a:stretch>
            <a:fillRect/>
          </a:stretch>
        </p:blipFill>
        <p:spPr>
          <a:xfrm>
            <a:off x="4485159" y="952029"/>
            <a:ext cx="3384376" cy="58707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145">
                                          <p:stCondLst>
                                            <p:cond delay="0"/>
                                          </p:stCondLst>
                                        </p:cTn>
                                        <p:tgtEl>
                                          <p:spTgt spid="42"/>
                                        </p:tgtEl>
                                      </p:cBhvr>
                                    </p:animEffect>
                                    <p:anim calcmode="lin" valueType="num">
                                      <p:cBhvr>
                                        <p:cTn id="8" dur="455"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2"/>
                                        </p:tgtEl>
                                        <p:attrNameLst>
                                          <p:attrName>ppt_y</p:attrName>
                                        </p:attrNameLst>
                                      </p:cBhvr>
                                      <p:tavLst>
                                        <p:tav tm="0" fmla="#ppt_y-sin(pi*$)/81">
                                          <p:val>
                                            <p:fltVal val="0"/>
                                          </p:val>
                                        </p:tav>
                                        <p:tav tm="100000">
                                          <p:val>
                                            <p:fltVal val="1"/>
                                          </p:val>
                                        </p:tav>
                                      </p:tavLst>
                                    </p:anim>
                                    <p:animScale>
                                      <p:cBhvr>
                                        <p:cTn id="13" dur="6">
                                          <p:stCondLst>
                                            <p:cond delay="162"/>
                                          </p:stCondLst>
                                        </p:cTn>
                                        <p:tgtEl>
                                          <p:spTgt spid="42"/>
                                        </p:tgtEl>
                                      </p:cBhvr>
                                      <p:to x="100000" y="60000"/>
                                    </p:animScale>
                                    <p:animScale>
                                      <p:cBhvr>
                                        <p:cTn id="14" dur="41" decel="50000">
                                          <p:stCondLst>
                                            <p:cond delay="169"/>
                                          </p:stCondLst>
                                        </p:cTn>
                                        <p:tgtEl>
                                          <p:spTgt spid="42"/>
                                        </p:tgtEl>
                                      </p:cBhvr>
                                      <p:to x="100000" y="100000"/>
                                    </p:animScale>
                                    <p:animScale>
                                      <p:cBhvr>
                                        <p:cTn id="15" dur="6">
                                          <p:stCondLst>
                                            <p:cond delay="328"/>
                                          </p:stCondLst>
                                        </p:cTn>
                                        <p:tgtEl>
                                          <p:spTgt spid="42"/>
                                        </p:tgtEl>
                                      </p:cBhvr>
                                      <p:to x="100000" y="80000"/>
                                    </p:animScale>
                                    <p:animScale>
                                      <p:cBhvr>
                                        <p:cTn id="16" dur="41" decel="50000">
                                          <p:stCondLst>
                                            <p:cond delay="334"/>
                                          </p:stCondLst>
                                        </p:cTn>
                                        <p:tgtEl>
                                          <p:spTgt spid="42"/>
                                        </p:tgtEl>
                                      </p:cBhvr>
                                      <p:to x="100000" y="100000"/>
                                    </p:animScale>
                                    <p:animScale>
                                      <p:cBhvr>
                                        <p:cTn id="17" dur="6">
                                          <p:stCondLst>
                                            <p:cond delay="410"/>
                                          </p:stCondLst>
                                        </p:cTn>
                                        <p:tgtEl>
                                          <p:spTgt spid="42"/>
                                        </p:tgtEl>
                                      </p:cBhvr>
                                      <p:to x="100000" y="90000"/>
                                    </p:animScale>
                                    <p:animScale>
                                      <p:cBhvr>
                                        <p:cTn id="18" dur="41" decel="50000">
                                          <p:stCondLst>
                                            <p:cond delay="417"/>
                                          </p:stCondLst>
                                        </p:cTn>
                                        <p:tgtEl>
                                          <p:spTgt spid="42"/>
                                        </p:tgtEl>
                                      </p:cBhvr>
                                      <p:to x="100000" y="100000"/>
                                    </p:animScale>
                                    <p:animScale>
                                      <p:cBhvr>
                                        <p:cTn id="19" dur="6">
                                          <p:stCondLst>
                                            <p:cond delay="452"/>
                                          </p:stCondLst>
                                        </p:cTn>
                                        <p:tgtEl>
                                          <p:spTgt spid="42"/>
                                        </p:tgtEl>
                                      </p:cBhvr>
                                      <p:to x="100000" y="95000"/>
                                    </p:animScale>
                                    <p:animScale>
                                      <p:cBhvr>
                                        <p:cTn id="20" dur="41" decel="50000">
                                          <p:stCondLst>
                                            <p:cond delay="458"/>
                                          </p:stCondLst>
                                        </p:cTn>
                                        <p:tgtEl>
                                          <p:spTgt spid="42"/>
                                        </p:tgtEl>
                                      </p:cBhvr>
                                      <p:to x="100000" y="100000"/>
                                    </p:animScale>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par>
                          <p:cTn id="57" fill="hold">
                            <p:stCondLst>
                              <p:cond delay="4000"/>
                            </p:stCondLst>
                            <p:childTnLst>
                              <p:par>
                                <p:cTn id="58" presetID="10" presetClass="entr" presetSubtype="0"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465" y="2576517"/>
            <a:ext cx="15874538" cy="6026169"/>
          </a:xfrm>
          <a:prstGeom prst="rect">
            <a:avLst/>
          </a:prstGeom>
        </p:spPr>
      </p:pic>
      <p:sp>
        <p:nvSpPr>
          <p:cNvPr id="17" name="TextBox 1"/>
          <p:cNvSpPr txBox="1"/>
          <p:nvPr/>
        </p:nvSpPr>
        <p:spPr>
          <a:xfrm>
            <a:off x="4341143" y="5060558"/>
            <a:ext cx="5638800" cy="1179195"/>
          </a:xfrm>
          <a:prstGeom prst="rect">
            <a:avLst/>
          </a:prstGeom>
          <a:noFill/>
        </p:spPr>
        <p:txBody>
          <a:bodyPr wrap="none" lIns="0" tIns="0" rIns="0" rtlCol="0">
            <a:spAutoFit/>
          </a:bodyPr>
          <a:lstStyle/>
          <a:p>
            <a:pPr algn="ctr">
              <a:lnSpc>
                <a:spcPct val="100000"/>
              </a:lnSpc>
            </a:pPr>
            <a:r>
              <a:rPr lang="zh-CN" altLang="en-US" sz="7365" b="1" dirty="0">
                <a:solidFill>
                  <a:schemeClr val="bg1"/>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运动会的流程</a:t>
            </a:r>
          </a:p>
        </p:txBody>
      </p:sp>
      <p:sp>
        <p:nvSpPr>
          <p:cNvPr id="18" name="TextBox 1"/>
          <p:cNvSpPr txBox="1"/>
          <p:nvPr/>
        </p:nvSpPr>
        <p:spPr>
          <a:xfrm>
            <a:off x="4958140" y="992897"/>
            <a:ext cx="2560320" cy="3123565"/>
          </a:xfrm>
          <a:prstGeom prst="rect">
            <a:avLst/>
          </a:prstGeom>
          <a:noFill/>
        </p:spPr>
        <p:txBody>
          <a:bodyPr wrap="none" lIns="0" tIns="0" rIns="0" rtlCol="0">
            <a:spAutoFit/>
          </a:bodyPr>
          <a:lstStyle/>
          <a:p>
            <a:pPr algn="ctr">
              <a:lnSpc>
                <a:spcPct val="100000"/>
              </a:lnSpc>
            </a:pPr>
            <a:r>
              <a:rPr lang="en-US" altLang="zh-CN" sz="20000" b="1" dirty="0">
                <a:solidFill>
                  <a:srgbClr val="FC8378"/>
                </a:solidFill>
                <a:latin typeface="xiaomeihaoti" panose="02010601030101010101" pitchFamily="2" charset="-122"/>
                <a:ea typeface="xiaomeihaoti" panose="02010601030101010101" pitchFamily="2" charset="-122"/>
                <a:cs typeface="微软雅黑" panose="020B0503020204020204" charset="-122"/>
                <a:sym typeface="xiaomeihaoti" panose="02010601030101010101" pitchFamily="2" charset="-122"/>
              </a:rPr>
              <a:t>02</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6040" y="-29210"/>
            <a:ext cx="2896870" cy="315785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703" y="4264397"/>
            <a:ext cx="3204159" cy="277270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14">
                                          <p:stCondLst>
                                            <p:cond delay="0"/>
                                          </p:stCondLst>
                                        </p:cTn>
                                        <p:tgtEl>
                                          <p:spTgt spid="9"/>
                                        </p:tgtEl>
                                      </p:cBhvr>
                                    </p:animEffect>
                                    <p:anim calcmode="lin" valueType="num">
                                      <p:cBhvr>
                                        <p:cTn id="19" dur="67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24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245" tmFilter="0, 0; 0.125,0.2665; 0.25,0.4; 0.375,0.465; 0.5,0.5;  0.625,0.535; 0.75,0.6; 0.875,0.7335; 1,1">
                                          <p:stCondLst>
                                            <p:cond delay="245"/>
                                          </p:stCondLst>
                                        </p:cTn>
                                        <p:tgtEl>
                                          <p:spTgt spid="9"/>
                                        </p:tgtEl>
                                        <p:attrNameLst>
                                          <p:attrName>ppt_y</p:attrName>
                                        </p:attrNameLst>
                                      </p:cBhvr>
                                      <p:tavLst>
                                        <p:tav tm="0" fmla="#ppt_y-sin(pi*$)/9">
                                          <p:val>
                                            <p:fltVal val="0"/>
                                          </p:val>
                                        </p:tav>
                                        <p:tav tm="100000">
                                          <p:val>
                                            <p:fltVal val="1"/>
                                          </p:val>
                                        </p:tav>
                                      </p:tavLst>
                                    </p:anim>
                                    <p:anim calcmode="lin" valueType="num">
                                      <p:cBhvr>
                                        <p:cTn id="22" dur="2" tmFilter="0, 0; 0.125,0.2665; 0.25,0.4; 0.375,0.465; 0.5,0.5;  0.625,0.535; 0.75,0.6; 0.875,0.7335; 1,1">
                                          <p:stCondLst>
                                            <p:cond delay="488"/>
                                          </p:stCondLst>
                                        </p:cTn>
                                        <p:tgtEl>
                                          <p:spTgt spid="9"/>
                                        </p:tgtEl>
                                        <p:attrNameLst>
                                          <p:attrName>ppt_y</p:attrName>
                                        </p:attrNameLst>
                                      </p:cBhvr>
                                      <p:tavLst>
                                        <p:tav tm="0" fmla="#ppt_y-sin(pi*$)/27">
                                          <p:val>
                                            <p:fltVal val="0"/>
                                          </p:val>
                                        </p:tav>
                                        <p:tav tm="100000">
                                          <p:val>
                                            <p:fltVal val="1"/>
                                          </p:val>
                                        </p:tav>
                                      </p:tavLst>
                                    </p:anim>
                                    <p:anim calcmode="lin" valueType="num">
                                      <p:cBhvr>
                                        <p:cTn id="23" dur="1" tmFilter="0, 0; 0.125,0.2665; 0.25,0.4; 0.375,0.465; 0.5,0.5;  0.625,0.535; 0.75,0.6; 0.875,0.7335; 1,1">
                                          <p:stCondLst>
                                            <p:cond delay="749"/>
                                          </p:stCondLst>
                                        </p:cTn>
                                        <p:tgtEl>
                                          <p:spTgt spid="9"/>
                                        </p:tgtEl>
                                        <p:attrNameLst>
                                          <p:attrName>ppt_y</p:attrName>
                                        </p:attrNameLst>
                                      </p:cBhvr>
                                      <p:tavLst>
                                        <p:tav tm="0" fmla="#ppt_y-sin(pi*$)/81">
                                          <p:val>
                                            <p:fltVal val="0"/>
                                          </p:val>
                                        </p:tav>
                                        <p:tav tm="100000">
                                          <p:val>
                                            <p:fltVal val="1"/>
                                          </p:val>
                                        </p:tav>
                                      </p:tavLst>
                                    </p:anim>
                                    <p:animScale>
                                      <p:cBhvr>
                                        <p:cTn id="24" dur="1">
                                          <p:stCondLst>
                                            <p:cond delay="240"/>
                                          </p:stCondLst>
                                        </p:cTn>
                                        <p:tgtEl>
                                          <p:spTgt spid="9"/>
                                        </p:tgtEl>
                                      </p:cBhvr>
                                      <p:to x="100000" y="60000"/>
                                    </p:animScale>
                                    <p:animScale>
                                      <p:cBhvr>
                                        <p:cTn id="25" dur="1" decel="50000">
                                          <p:stCondLst>
                                            <p:cond delay="249"/>
                                          </p:stCondLst>
                                        </p:cTn>
                                        <p:tgtEl>
                                          <p:spTgt spid="9"/>
                                        </p:tgtEl>
                                      </p:cBhvr>
                                      <p:to x="100000" y="100000"/>
                                    </p:animScale>
                                    <p:animScale>
                                      <p:cBhvr>
                                        <p:cTn id="26" dur="1">
                                          <p:stCondLst>
                                            <p:cond delay="484"/>
                                          </p:stCondLst>
                                        </p:cTn>
                                        <p:tgtEl>
                                          <p:spTgt spid="9"/>
                                        </p:tgtEl>
                                      </p:cBhvr>
                                      <p:to x="100000" y="80000"/>
                                    </p:animScale>
                                    <p:animScale>
                                      <p:cBhvr>
                                        <p:cTn id="27" dur="1" decel="50000">
                                          <p:stCondLst>
                                            <p:cond delay="493"/>
                                          </p:stCondLst>
                                        </p:cTn>
                                        <p:tgtEl>
                                          <p:spTgt spid="9"/>
                                        </p:tgtEl>
                                      </p:cBhvr>
                                      <p:to x="100000" y="100000"/>
                                    </p:animScale>
                                    <p:animScale>
                                      <p:cBhvr>
                                        <p:cTn id="28" dur="1">
                                          <p:stCondLst>
                                            <p:cond delay="749"/>
                                          </p:stCondLst>
                                        </p:cTn>
                                        <p:tgtEl>
                                          <p:spTgt spid="9"/>
                                        </p:tgtEl>
                                      </p:cBhvr>
                                      <p:to x="100000" y="90000"/>
                                    </p:animScale>
                                    <p:animScale>
                                      <p:cBhvr>
                                        <p:cTn id="29" dur="1" decel="50000">
                                          <p:stCondLst>
                                            <p:cond delay="749"/>
                                          </p:stCondLst>
                                        </p:cTn>
                                        <p:tgtEl>
                                          <p:spTgt spid="9"/>
                                        </p:tgtEl>
                                      </p:cBhvr>
                                      <p:to x="100000" y="100000"/>
                                    </p:animScale>
                                    <p:animScale>
                                      <p:cBhvr>
                                        <p:cTn id="30" dur="1">
                                          <p:stCondLst>
                                            <p:cond delay="749"/>
                                          </p:stCondLst>
                                        </p:cTn>
                                        <p:tgtEl>
                                          <p:spTgt spid="9"/>
                                        </p:tgtEl>
                                      </p:cBhvr>
                                      <p:to x="100000" y="95000"/>
                                    </p:animScale>
                                    <p:animScale>
                                      <p:cBhvr>
                                        <p:cTn id="31" dur="1" decel="50000">
                                          <p:stCondLst>
                                            <p:cond delay="749"/>
                                          </p:stCondLst>
                                        </p:cTn>
                                        <p:tgtEl>
                                          <p:spTgt spid="9"/>
                                        </p:tgtEl>
                                      </p:cBhvr>
                                      <p:to x="100000" y="100000"/>
                                    </p:animScale>
                                  </p:childTnLst>
                                </p:cTn>
                              </p:par>
                            </p:childTnLst>
                          </p:cTn>
                        </p:par>
                        <p:par>
                          <p:cTn id="32" fill="hold">
                            <p:stCondLst>
                              <p:cond delay="2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18"/>
                                        </p:tgtEl>
                                        <p:attrNameLst>
                                          <p:attrName>style.visibility</p:attrName>
                                        </p:attrNameLst>
                                      </p:cBhvr>
                                      <p:to>
                                        <p:strVal val="visible"/>
                                      </p:to>
                                    </p:set>
                                    <p:anim calcmode="lin" valueType="num">
                                      <p:cBhvr>
                                        <p:cTn id="35" dur="7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6" dur="750" fill="hold"/>
                                        <p:tgtEl>
                                          <p:spTgt spid="18"/>
                                        </p:tgtEl>
                                        <p:attrNameLst>
                                          <p:attrName>ppt_y</p:attrName>
                                        </p:attrNameLst>
                                      </p:cBhvr>
                                      <p:tavLst>
                                        <p:tav tm="0">
                                          <p:val>
                                            <p:strVal val="#ppt_y"/>
                                          </p:val>
                                        </p:tav>
                                        <p:tav tm="100000">
                                          <p:val>
                                            <p:strVal val="#ppt_y"/>
                                          </p:val>
                                        </p:tav>
                                      </p:tavLst>
                                    </p:anim>
                                    <p:anim calcmode="lin" valueType="num">
                                      <p:cBhvr>
                                        <p:cTn id="37" dur="7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8" dur="7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750" tmFilter="0,0; .5, 1; 1, 1"/>
                                        <p:tgtEl>
                                          <p:spTgt spid="18"/>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 calcmode="lin" valueType="num">
                                      <p:cBhvr>
                                        <p:cTn id="42"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17"/>
                                        </p:tgtEl>
                                        <p:attrNameLst>
                                          <p:attrName>ppt_y</p:attrName>
                                        </p:attrNameLst>
                                      </p:cBhvr>
                                      <p:tavLst>
                                        <p:tav tm="0">
                                          <p:val>
                                            <p:strVal val="#ppt_y"/>
                                          </p:val>
                                        </p:tav>
                                        <p:tav tm="100000">
                                          <p:val>
                                            <p:strVal val="#ppt_y"/>
                                          </p:val>
                                        </p:tav>
                                      </p:tavLst>
                                    </p:anim>
                                    <p:anim calcmode="lin" valueType="num">
                                      <p:cBhvr>
                                        <p:cTn id="44"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0191" y="1698171"/>
            <a:ext cx="3372480" cy="2915834"/>
            <a:chOff x="524164" y="1385451"/>
            <a:chExt cx="3717636" cy="3214255"/>
          </a:xfrm>
        </p:grpSpPr>
        <p:graphicFrame>
          <p:nvGraphicFramePr>
            <p:cNvPr id="7" name="Chart 6"/>
            <p:cNvGraphicFramePr/>
            <p:nvPr/>
          </p:nvGraphicFramePr>
          <p:xfrm>
            <a:off x="524164" y="1385451"/>
            <a:ext cx="3717636" cy="321425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1393965" y="2336680"/>
              <a:ext cx="953905" cy="557898"/>
            </a:xfrm>
            <a:prstGeom prst="rect">
              <a:avLst/>
            </a:prstGeom>
            <a:noFill/>
          </p:spPr>
          <p:txBody>
            <a:bodyPr wrap="square" rtlCol="0">
              <a:spAutoFit/>
            </a:bodyPr>
            <a:lstStyle/>
            <a:p>
              <a:pPr algn="ctr">
                <a:lnSpc>
                  <a:spcPct val="120000"/>
                </a:lnSpc>
              </a:pPr>
              <a:r>
                <a:rPr lang="zh-CN" altLang="en-US" sz="12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2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19" name="TextBox 18"/>
            <p:cNvSpPr txBox="1"/>
            <p:nvPr/>
          </p:nvSpPr>
          <p:spPr>
            <a:xfrm>
              <a:off x="2516185" y="2336680"/>
              <a:ext cx="953905" cy="557898"/>
            </a:xfrm>
            <a:prstGeom prst="rect">
              <a:avLst/>
            </a:prstGeom>
            <a:noFill/>
          </p:spPr>
          <p:txBody>
            <a:bodyPr wrap="square" rtlCol="0">
              <a:spAutoFit/>
            </a:bodyPr>
            <a:lstStyle/>
            <a:p>
              <a:pPr algn="ctr">
                <a:lnSpc>
                  <a:spcPct val="120000"/>
                </a:lnSpc>
              </a:pPr>
              <a:r>
                <a:rPr lang="zh-CN" altLang="en-US" sz="12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2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0" name="TextBox 19"/>
            <p:cNvSpPr txBox="1"/>
            <p:nvPr/>
          </p:nvSpPr>
          <p:spPr>
            <a:xfrm>
              <a:off x="1906027" y="3485403"/>
              <a:ext cx="953905" cy="557898"/>
            </a:xfrm>
            <a:prstGeom prst="rect">
              <a:avLst/>
            </a:prstGeom>
            <a:noFill/>
          </p:spPr>
          <p:txBody>
            <a:bodyPr wrap="square" rtlCol="0">
              <a:spAutoFit/>
            </a:bodyPr>
            <a:lstStyle/>
            <a:p>
              <a:pPr algn="ctr">
                <a:lnSpc>
                  <a:spcPct val="120000"/>
                </a:lnSpc>
              </a:pPr>
              <a:r>
                <a:rPr lang="zh-CN" altLang="en-US"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6" name="Group 5"/>
          <p:cNvGrpSpPr/>
          <p:nvPr/>
        </p:nvGrpSpPr>
        <p:grpSpPr>
          <a:xfrm>
            <a:off x="7926910" y="1698171"/>
            <a:ext cx="3372480" cy="2915834"/>
            <a:chOff x="7950201" y="1385451"/>
            <a:chExt cx="3717636" cy="3214255"/>
          </a:xfrm>
        </p:grpSpPr>
        <p:graphicFrame>
          <p:nvGraphicFramePr>
            <p:cNvPr id="11" name="Chart 10"/>
            <p:cNvGraphicFramePr/>
            <p:nvPr/>
          </p:nvGraphicFramePr>
          <p:xfrm>
            <a:off x="7950201" y="1385451"/>
            <a:ext cx="3717636" cy="3214255"/>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p:cNvSpPr txBox="1"/>
            <p:nvPr/>
          </p:nvSpPr>
          <p:spPr>
            <a:xfrm>
              <a:off x="8751365" y="2359405"/>
              <a:ext cx="952631" cy="557898"/>
            </a:xfrm>
            <a:prstGeom prst="rect">
              <a:avLst/>
            </a:prstGeom>
            <a:noFill/>
          </p:spPr>
          <p:txBody>
            <a:bodyPr wrap="square" rtlCol="0">
              <a:spAutoFit/>
            </a:bodyPr>
            <a:lstStyle/>
            <a:p>
              <a:pPr algn="ctr">
                <a:lnSpc>
                  <a:spcPct val="120000"/>
                </a:lnSpc>
              </a:pPr>
              <a:r>
                <a:rPr lang="zh-CN" altLang="en-US" sz="12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2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4" name="TextBox 23"/>
            <p:cNvSpPr txBox="1"/>
            <p:nvPr/>
          </p:nvSpPr>
          <p:spPr>
            <a:xfrm>
              <a:off x="9912284" y="2359405"/>
              <a:ext cx="952631" cy="557898"/>
            </a:xfrm>
            <a:prstGeom prst="rect">
              <a:avLst/>
            </a:prstGeom>
            <a:noFill/>
          </p:spPr>
          <p:txBody>
            <a:bodyPr wrap="square" rtlCol="0">
              <a:spAutoFit/>
            </a:bodyPr>
            <a:lstStyle/>
            <a:p>
              <a:pPr algn="ctr">
                <a:lnSpc>
                  <a:spcPct val="120000"/>
                </a:lnSpc>
              </a:pPr>
              <a:r>
                <a:rPr lang="zh-CN" altLang="en-US"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5" name="TextBox 24"/>
            <p:cNvSpPr txBox="1"/>
            <p:nvPr/>
          </p:nvSpPr>
          <p:spPr>
            <a:xfrm>
              <a:off x="9452420" y="3442893"/>
              <a:ext cx="952631" cy="557898"/>
            </a:xfrm>
            <a:prstGeom prst="rect">
              <a:avLst/>
            </a:prstGeom>
            <a:noFill/>
          </p:spPr>
          <p:txBody>
            <a:bodyPr wrap="square" rtlCol="0">
              <a:spAutoFit/>
            </a:bodyPr>
            <a:lstStyle/>
            <a:p>
              <a:pPr algn="ctr">
                <a:lnSpc>
                  <a:spcPct val="120000"/>
                </a:lnSpc>
              </a:pPr>
              <a:r>
                <a:rPr lang="zh-CN" altLang="en-US" sz="120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en-GB"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8" name="Group 7"/>
          <p:cNvGrpSpPr/>
          <p:nvPr/>
        </p:nvGrpSpPr>
        <p:grpSpPr>
          <a:xfrm>
            <a:off x="2052972" y="4850922"/>
            <a:ext cx="2366919" cy="1501707"/>
            <a:chOff x="1260763" y="4599710"/>
            <a:chExt cx="2244436" cy="2036618"/>
          </a:xfrm>
        </p:grpSpPr>
        <p:sp>
          <p:nvSpPr>
            <p:cNvPr id="13" name="Rounded Rectangle 12"/>
            <p:cNvSpPr/>
            <p:nvPr/>
          </p:nvSpPr>
          <p:spPr>
            <a:xfrm>
              <a:off x="1260763" y="4599710"/>
              <a:ext cx="2244436" cy="2036618"/>
            </a:xfrm>
            <a:prstGeom prst="roundRect">
              <a:avLst>
                <a:gd name="adj" fmla="val 104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6" name="Rectangle 25"/>
            <p:cNvSpPr/>
            <p:nvPr/>
          </p:nvSpPr>
          <p:spPr>
            <a:xfrm>
              <a:off x="1393046" y="5419826"/>
              <a:ext cx="1979870" cy="874967"/>
            </a:xfrm>
            <a:prstGeom prst="rect">
              <a:avLst/>
            </a:prstGeom>
          </p:spPr>
          <p:txBody>
            <a:bodyPr wrap="square">
              <a:spAutoFit/>
            </a:bodyPr>
            <a:lstStyle/>
            <a:p>
              <a:pPr algn="just">
                <a:lnSpc>
                  <a:spcPct val="120000"/>
                </a:lnSpc>
              </a:pPr>
              <a:r>
                <a:rPr lang="en-US" altLang="zh-CN" sz="10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儿童是国家的未来，是民族的希望，给所有儿童创造良好的家庭、社会和学习环境，让他们健康、快乐</a:t>
              </a:r>
            </a:p>
          </p:txBody>
        </p:sp>
        <p:sp>
          <p:nvSpPr>
            <p:cNvPr id="29" name="TextBox 28"/>
            <p:cNvSpPr txBox="1"/>
            <p:nvPr/>
          </p:nvSpPr>
          <p:spPr>
            <a:xfrm>
              <a:off x="1699568" y="4917434"/>
              <a:ext cx="1366830" cy="429322"/>
            </a:xfrm>
            <a:prstGeom prst="rect">
              <a:avLst/>
            </a:prstGeom>
            <a:noFill/>
          </p:spPr>
          <p:txBody>
            <a:bodyPr wrap="none" rtlCol="0">
              <a:spAutoFit/>
            </a:bodyPr>
            <a:lstStyle/>
            <a:p>
              <a:pPr algn="ctr">
                <a:lnSpc>
                  <a:spcPct val="120000"/>
                </a:lnSpc>
                <a:defRPr sz="1860" b="0" i="0" u="none" strike="noStrike" kern="1200" spc="0" baseline="0">
                  <a:solidFill>
                    <a:srgbClr val="000000">
                      <a:lumMod val="65000"/>
                      <a:lumOff val="35000"/>
                    </a:srgbClr>
                  </a:solidFill>
                  <a:latin typeface="Arial" panose="020B0604020202020204" pitchFamily="34" charset="0"/>
                  <a:ea typeface="微软雅黑" panose="020B0503020204020204" charset="-122"/>
                  <a:cs typeface="+mn-cs"/>
                  <a:sym typeface="Arial" panose="020B0604020202020204" pitchFamily="34" charset="0"/>
                </a:defRPr>
              </a:pPr>
              <a:r>
                <a:rPr lang="zh-CN" altLang="en-US" sz="14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4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grpSp>
        <p:nvGrpSpPr>
          <p:cNvPr id="12" name="Group 11"/>
          <p:cNvGrpSpPr/>
          <p:nvPr/>
        </p:nvGrpSpPr>
        <p:grpSpPr>
          <a:xfrm>
            <a:off x="8429691" y="4850922"/>
            <a:ext cx="2366919" cy="1501707"/>
            <a:chOff x="8686801" y="4599710"/>
            <a:chExt cx="2244436" cy="2036618"/>
          </a:xfrm>
        </p:grpSpPr>
        <p:sp>
          <p:nvSpPr>
            <p:cNvPr id="16" name="Rounded Rectangle 15"/>
            <p:cNvSpPr/>
            <p:nvPr/>
          </p:nvSpPr>
          <p:spPr>
            <a:xfrm>
              <a:off x="8686801" y="4599710"/>
              <a:ext cx="2244436" cy="2036618"/>
            </a:xfrm>
            <a:prstGeom prst="roundRect">
              <a:avLst>
                <a:gd name="adj" fmla="val 104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sp>
          <p:nvSpPr>
            <p:cNvPr id="28" name="Rectangle 27"/>
            <p:cNvSpPr/>
            <p:nvPr/>
          </p:nvSpPr>
          <p:spPr>
            <a:xfrm>
              <a:off x="8819084" y="5419826"/>
              <a:ext cx="1979870" cy="874967"/>
            </a:xfrm>
            <a:prstGeom prst="rect">
              <a:avLst/>
            </a:prstGeom>
          </p:spPr>
          <p:txBody>
            <a:bodyPr wrap="square">
              <a:spAutoFit/>
            </a:bodyPr>
            <a:lstStyle/>
            <a:p>
              <a:pPr algn="just">
                <a:lnSpc>
                  <a:spcPct val="120000"/>
                </a:lnSpc>
              </a:pPr>
              <a:r>
                <a:rPr lang="en-US" altLang="zh-CN" sz="10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儿童是国家的未来，是民族的希望，给所有儿童创造良好的家庭、社会和学习环境，让他们健康、快乐</a:t>
              </a:r>
            </a:p>
          </p:txBody>
        </p:sp>
        <p:sp>
          <p:nvSpPr>
            <p:cNvPr id="31" name="TextBox 30"/>
            <p:cNvSpPr txBox="1"/>
            <p:nvPr/>
          </p:nvSpPr>
          <p:spPr>
            <a:xfrm>
              <a:off x="9125606" y="4917434"/>
              <a:ext cx="1366830" cy="429322"/>
            </a:xfrm>
            <a:prstGeom prst="rect">
              <a:avLst/>
            </a:prstGeom>
            <a:noFill/>
          </p:spPr>
          <p:txBody>
            <a:bodyPr wrap="none" rtlCol="0">
              <a:spAutoFit/>
            </a:bodyPr>
            <a:lstStyle/>
            <a:p>
              <a:pPr algn="ctr">
                <a:lnSpc>
                  <a:spcPct val="120000"/>
                </a:lnSpc>
                <a:defRPr sz="1860" b="0" i="0" u="none" strike="noStrike" kern="1200" spc="0" baseline="0">
                  <a:solidFill>
                    <a:srgbClr val="000000">
                      <a:lumMod val="65000"/>
                      <a:lumOff val="35000"/>
                    </a:srgbClr>
                  </a:solidFill>
                  <a:latin typeface="Arial" panose="020B0604020202020204" pitchFamily="34" charset="0"/>
                  <a:ea typeface="微软雅黑" panose="020B0503020204020204" charset="-122"/>
                  <a:cs typeface="+mn-cs"/>
                  <a:sym typeface="Arial" panose="020B0604020202020204" pitchFamily="34" charset="0"/>
                </a:defRPr>
              </a:pPr>
              <a:r>
                <a:rPr lang="zh-CN" altLang="en-US" sz="140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rPr>
                <a:t>请替换文字内容</a:t>
              </a:r>
              <a:endParaRPr lang="zh-CN" altLang="en-US" sz="1400" dirty="0">
                <a:solidFill>
                  <a:schemeClr val="bg1"/>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grpSp>
      <p:sp>
        <p:nvSpPr>
          <p:cNvPr id="32" name="MH_Entry_1"/>
          <p:cNvSpPr/>
          <p:nvPr>
            <p:custDataLst>
              <p:tags r:id="rId1"/>
            </p:custDataLst>
          </p:nvPr>
        </p:nvSpPr>
        <p:spPr>
          <a:xfrm>
            <a:off x="5196104" y="376329"/>
            <a:ext cx="2466542" cy="5734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zh-CN" altLang="en-US" sz="253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点击添加文字</a:t>
            </a:r>
          </a:p>
          <a:p>
            <a:pPr algn="ctr"/>
            <a:r>
              <a:rPr lang="en-US" altLang="zh-CN"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rPr>
              <a:t>ANNUAL WORK SUMMARY</a:t>
            </a:r>
            <a:endParaRPr lang="zh-CN" altLang="en-US" sz="1200" dirty="0">
              <a:solidFill>
                <a:srgbClr val="FC8378"/>
              </a:solidFill>
              <a:latin typeface="xiaomeihaoti" panose="02010601030101010101" pitchFamily="2" charset="-122"/>
              <a:ea typeface="xiaomeihaoti" panose="02010601030101010101" pitchFamily="2" charset="-122"/>
              <a:cs typeface="+mn-ea"/>
              <a:sym typeface="xiaomeihaoti" panose="02010601030101010101" pitchFamily="2" charset="-122"/>
            </a:endParaRPr>
          </a:p>
        </p:txBody>
      </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47173" t="-2520" r="2942" b="2520"/>
          <a:stretch>
            <a:fillRect/>
          </a:stretch>
        </p:blipFill>
        <p:spPr>
          <a:xfrm>
            <a:off x="4773191" y="736005"/>
            <a:ext cx="3384376" cy="58707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143">
                                          <p:stCondLst>
                                            <p:cond delay="0"/>
                                          </p:stCondLst>
                                        </p:cTn>
                                        <p:tgtEl>
                                          <p:spTgt spid="33"/>
                                        </p:tgtEl>
                                      </p:cBhvr>
                                    </p:animEffect>
                                    <p:anim calcmode="lin" valueType="num">
                                      <p:cBhvr>
                                        <p:cTn id="8" dur="44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16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163" tmFilter="0, 0; 0.125,0.2665; 0.25,0.4; 0.375,0.465; 0.5,0.5;  0.625,0.535; 0.75,0.6; 0.875,0.7335; 1,1">
                                          <p:stCondLst>
                                            <p:cond delay="163"/>
                                          </p:stCondLst>
                                        </p:cTn>
                                        <p:tgtEl>
                                          <p:spTgt spid="33"/>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325"/>
                                          </p:stCondLst>
                                        </p:cTn>
                                        <p:tgtEl>
                                          <p:spTgt spid="33"/>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33"/>
                                        </p:tgtEl>
                                        <p:attrNameLst>
                                          <p:attrName>ppt_y</p:attrName>
                                        </p:attrNameLst>
                                      </p:cBhvr>
                                      <p:tavLst>
                                        <p:tav tm="0" fmla="#ppt_y-sin(pi*$)/81">
                                          <p:val>
                                            <p:fltVal val="0"/>
                                          </p:val>
                                        </p:tav>
                                        <p:tav tm="100000">
                                          <p:val>
                                            <p:fltVal val="1"/>
                                          </p:val>
                                        </p:tav>
                                      </p:tavLst>
                                    </p:anim>
                                    <p:animScale>
                                      <p:cBhvr>
                                        <p:cTn id="13" dur="1">
                                          <p:stCondLst>
                                            <p:cond delay="160"/>
                                          </p:stCondLst>
                                        </p:cTn>
                                        <p:tgtEl>
                                          <p:spTgt spid="33"/>
                                        </p:tgtEl>
                                      </p:cBhvr>
                                      <p:to x="100000" y="60000"/>
                                    </p:animScale>
                                    <p:animScale>
                                      <p:cBhvr>
                                        <p:cTn id="14" dur="1" decel="50000">
                                          <p:stCondLst>
                                            <p:cond delay="166"/>
                                          </p:stCondLst>
                                        </p:cTn>
                                        <p:tgtEl>
                                          <p:spTgt spid="33"/>
                                        </p:tgtEl>
                                      </p:cBhvr>
                                      <p:to x="100000" y="100000"/>
                                    </p:animScale>
                                    <p:animScale>
                                      <p:cBhvr>
                                        <p:cTn id="15" dur="1">
                                          <p:stCondLst>
                                            <p:cond delay="323"/>
                                          </p:stCondLst>
                                        </p:cTn>
                                        <p:tgtEl>
                                          <p:spTgt spid="33"/>
                                        </p:tgtEl>
                                      </p:cBhvr>
                                      <p:to x="100000" y="80000"/>
                                    </p:animScale>
                                    <p:animScale>
                                      <p:cBhvr>
                                        <p:cTn id="16" dur="1" decel="50000">
                                          <p:stCondLst>
                                            <p:cond delay="329"/>
                                          </p:stCondLst>
                                        </p:cTn>
                                        <p:tgtEl>
                                          <p:spTgt spid="33"/>
                                        </p:tgtEl>
                                      </p:cBhvr>
                                      <p:to x="100000" y="100000"/>
                                    </p:animScale>
                                    <p:animScale>
                                      <p:cBhvr>
                                        <p:cTn id="17" dur="1">
                                          <p:stCondLst>
                                            <p:cond delay="499"/>
                                          </p:stCondLst>
                                        </p:cTn>
                                        <p:tgtEl>
                                          <p:spTgt spid="33"/>
                                        </p:tgtEl>
                                      </p:cBhvr>
                                      <p:to x="100000" y="90000"/>
                                    </p:animScale>
                                    <p:animScale>
                                      <p:cBhvr>
                                        <p:cTn id="18" dur="1" decel="50000">
                                          <p:stCondLst>
                                            <p:cond delay="499"/>
                                          </p:stCondLst>
                                        </p:cTn>
                                        <p:tgtEl>
                                          <p:spTgt spid="33"/>
                                        </p:tgtEl>
                                      </p:cBhvr>
                                      <p:to x="100000" y="100000"/>
                                    </p:animScale>
                                    <p:animScale>
                                      <p:cBhvr>
                                        <p:cTn id="19" dur="1">
                                          <p:stCondLst>
                                            <p:cond delay="499"/>
                                          </p:stCondLst>
                                        </p:cTn>
                                        <p:tgtEl>
                                          <p:spTgt spid="33"/>
                                        </p:tgtEl>
                                      </p:cBhvr>
                                      <p:to x="100000" y="95000"/>
                                    </p:animScale>
                                    <p:animScale>
                                      <p:cBhvr>
                                        <p:cTn id="20" dur="1" decel="50000">
                                          <p:stCondLst>
                                            <p:cond delay="499"/>
                                          </p:stCondLst>
                                        </p:cTn>
                                        <p:tgtEl>
                                          <p:spTgt spid="33"/>
                                        </p:tgtEl>
                                      </p:cBhvr>
                                      <p:to x="100000" y="100000"/>
                                    </p:animScale>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xml><?xml version="1.0" encoding="utf-8"?>
<p:tagLst xmlns:a="http://schemas.openxmlformats.org/drawingml/2006/main" xmlns:r="http://schemas.openxmlformats.org/officeDocument/2006/relationships" xmlns:p="http://schemas.openxmlformats.org/presentationml/2006/main">
  <p:tag name="TIMING" val="|0.6|1.4|0.6|1.3"/>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TIMING" val="|0.6|0.6"/>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TIMING" val="|0.6|1.4|0.6|1.3"/>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TIMING" val="|0.6|1.4|0.6|1.3"/>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TIMING" val="|0.6|1.4|0.6|1.3"/>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小Q办公">
  <a:themeElements>
    <a:clrScheme name="自定义 3687">
      <a:dk1>
        <a:sysClr val="windowText" lastClr="000000"/>
      </a:dk1>
      <a:lt1>
        <a:sysClr val="window" lastClr="FFFFFF"/>
      </a:lt1>
      <a:dk2>
        <a:srgbClr val="44546A"/>
      </a:dk2>
      <a:lt2>
        <a:srgbClr val="E7E6E6"/>
      </a:lt2>
      <a:accent1>
        <a:srgbClr val="FC7D74"/>
      </a:accent1>
      <a:accent2>
        <a:srgbClr val="FFDA35"/>
      </a:accent2>
      <a:accent3>
        <a:srgbClr val="FC7D74"/>
      </a:accent3>
      <a:accent4>
        <a:srgbClr val="FFDA35"/>
      </a:accent4>
      <a:accent5>
        <a:srgbClr val="FC7D74"/>
      </a:accent5>
      <a:accent6>
        <a:srgbClr val="FFDA35"/>
      </a:accent6>
      <a:hlink>
        <a:srgbClr val="FC7D74"/>
      </a:hlink>
      <a:folHlink>
        <a:srgbClr val="FFDA35"/>
      </a:folHlink>
    </a:clrScheme>
    <a:fontScheme name="Temp">
      <a:majorFont>
        <a:latin typeface="Arial"/>
        <a:ea typeface="苹方 特粗"/>
        <a:cs typeface=""/>
      </a:majorFont>
      <a:minorFont>
        <a:latin typeface="Arial"/>
        <a:ea typeface="苹方 特粗"/>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1735</Words>
  <Application>Microsoft Office PowerPoint</Application>
  <PresentationFormat>自定义</PresentationFormat>
  <Paragraphs>250</Paragraphs>
  <Slides>25</Slides>
  <Notes>24</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Gill Sans</vt:lpstr>
      <vt:lpstr>xiaomeihaoti</vt:lpstr>
      <vt:lpstr>百变马丁</vt:lpstr>
      <vt:lpstr>苹方 特粗</vt:lpstr>
      <vt:lpstr>宋体</vt:lpstr>
      <vt:lpstr>微软雅黑</vt:lpstr>
      <vt:lpstr>Arial</vt:lpstr>
      <vt:lpstr>Calibri</vt:lpstr>
      <vt:lpstr>小Q办公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subject/>
  <dc:creator>小Q办公</dc:creator>
  <cp:lastModifiedBy> </cp:lastModifiedBy>
  <cp:revision>1</cp:revision>
  <dcterms:created xsi:type="dcterms:W3CDTF">2016-12-12T15:36:00Z</dcterms:created>
  <dcterms:modified xsi:type="dcterms:W3CDTF">2021-05-28T11:10:54Z</dcterms:modified>
  <cp:category/>
  <dc:description/>
  <cp:contentStatus/>
  <dc:identifier/>
  <cp:keywords/>
  <dc:language>utf-8</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5A6DA9A4E6AA40319459671F16366D1B</vt:lpwstr>
  </property>
</Properties>
</file>