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6"/>
  </p:handoutMasterIdLst>
  <p:sldIdLst>
    <p:sldId id="256" r:id="rId3"/>
    <p:sldId id="257" r:id="rId4"/>
    <p:sldId id="259" r:id="rId5"/>
    <p:sldId id="265" r:id="rId6"/>
    <p:sldId id="266" r:id="rId7"/>
    <p:sldId id="267" r:id="rId8"/>
    <p:sldId id="280" r:id="rId9"/>
    <p:sldId id="282" r:id="rId10"/>
    <p:sldId id="285" r:id="rId11"/>
    <p:sldId id="260" r:id="rId12"/>
    <p:sldId id="286" r:id="rId13"/>
    <p:sldId id="288" r:id="rId14"/>
    <p:sldId id="290" r:id="rId15"/>
    <p:sldId id="293" r:id="rId16"/>
    <p:sldId id="299" r:id="rId17"/>
    <p:sldId id="301" r:id="rId18"/>
    <p:sldId id="261" r:id="rId19"/>
    <p:sldId id="302" r:id="rId20"/>
    <p:sldId id="306" r:id="rId21"/>
    <p:sldId id="308" r:id="rId22"/>
    <p:sldId id="314" r:id="rId23"/>
    <p:sldId id="318" r:id="rId24"/>
    <p:sldId id="335" r:id="rId25"/>
    <p:sldId id="262" r:id="rId26"/>
    <p:sldId id="338" r:id="rId27"/>
    <p:sldId id="340" r:id="rId28"/>
    <p:sldId id="342" r:id="rId29"/>
    <p:sldId id="343" r:id="rId31"/>
    <p:sldId id="347" r:id="rId32"/>
    <p:sldId id="348" r:id="rId33"/>
    <p:sldId id="350" r:id="rId34"/>
    <p:sldId id="258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ECD"/>
    <a:srgbClr val="F8D8E7"/>
    <a:srgbClr val="F5A395"/>
    <a:srgbClr val="FCE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F9C5C-FE2F-4351-821A-37F39BFF5F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8671-E038-4FE6-AB6A-6588FC5CAB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789903" y="2288512"/>
            <a:ext cx="4612194" cy="2461846"/>
          </a:xfrm>
          <a:prstGeom prst="rect">
            <a:avLst/>
          </a:prstGeom>
          <a:solidFill>
            <a:srgbClr val="FCE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CE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52" b="66007"/>
          <a:stretch>
            <a:fillRect/>
          </a:stretch>
        </p:blipFill>
        <p:spPr>
          <a:xfrm>
            <a:off x="1" y="0"/>
            <a:ext cx="12363854" cy="23312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263661" y="242471"/>
            <a:ext cx="328397" cy="338554"/>
            <a:chOff x="438151" y="282313"/>
            <a:chExt cx="419100" cy="432062"/>
          </a:xfrm>
        </p:grpSpPr>
        <p:sp>
          <p:nvSpPr>
            <p:cNvPr id="2" name="KSO_Shape"/>
            <p:cNvSpPr/>
            <p:nvPr userDrawn="1"/>
          </p:nvSpPr>
          <p:spPr bwMode="auto">
            <a:xfrm>
              <a:off x="438151" y="282313"/>
              <a:ext cx="419100" cy="432062"/>
            </a:xfrm>
            <a:custGeom>
              <a:avLst/>
              <a:gdLst>
                <a:gd name="T0" fmla="*/ 705908 w 4388"/>
                <a:gd name="T1" fmla="*/ 0 h 4523"/>
                <a:gd name="T2" fmla="*/ 293567 w 4388"/>
                <a:gd name="T3" fmla="*/ 424129 h 4523"/>
                <a:gd name="T4" fmla="*/ 924083 w 4388"/>
                <a:gd name="T5" fmla="*/ 624611 h 4523"/>
                <a:gd name="T6" fmla="*/ 705908 w 4388"/>
                <a:gd name="T7" fmla="*/ 0 h 4523"/>
                <a:gd name="T8" fmla="*/ 0 w 4388"/>
                <a:gd name="T9" fmla="*/ 629244 h 4523"/>
                <a:gd name="T10" fmla="*/ 0 w 4388"/>
                <a:gd name="T11" fmla="*/ 987247 h 4523"/>
                <a:gd name="T12" fmla="*/ 165526 w 4388"/>
                <a:gd name="T13" fmla="*/ 987247 h 4523"/>
                <a:gd name="T14" fmla="*/ 165526 w 4388"/>
                <a:gd name="T15" fmla="*/ 1905000 h 4523"/>
                <a:gd name="T16" fmla="*/ 1682639 w 4388"/>
                <a:gd name="T17" fmla="*/ 1905000 h 4523"/>
                <a:gd name="T18" fmla="*/ 1682639 w 4388"/>
                <a:gd name="T19" fmla="*/ 987247 h 4523"/>
                <a:gd name="T20" fmla="*/ 1848165 w 4388"/>
                <a:gd name="T21" fmla="*/ 987247 h 4523"/>
                <a:gd name="T22" fmla="*/ 1848165 w 4388"/>
                <a:gd name="T23" fmla="*/ 629244 h 4523"/>
                <a:gd name="T24" fmla="*/ 0 w 4388"/>
                <a:gd name="T25" fmla="*/ 629244 h 4523"/>
                <a:gd name="T26" fmla="*/ 1142257 w 4388"/>
                <a:gd name="T27" fmla="*/ 0 h 4523"/>
                <a:gd name="T28" fmla="*/ 924083 w 4388"/>
                <a:gd name="T29" fmla="*/ 624611 h 4523"/>
                <a:gd name="T30" fmla="*/ 1554177 w 4388"/>
                <a:gd name="T31" fmla="*/ 424129 h 4523"/>
                <a:gd name="T32" fmla="*/ 1142257 w 4388"/>
                <a:gd name="T33" fmla="*/ 0 h 45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88" h="4523">
                  <a:moveTo>
                    <a:pt x="1676" y="0"/>
                  </a:moveTo>
                  <a:lnTo>
                    <a:pt x="697" y="1007"/>
                  </a:lnTo>
                  <a:lnTo>
                    <a:pt x="2194" y="1483"/>
                  </a:lnTo>
                  <a:lnTo>
                    <a:pt x="1676" y="0"/>
                  </a:lnTo>
                  <a:close/>
                  <a:moveTo>
                    <a:pt x="0" y="1494"/>
                  </a:moveTo>
                  <a:lnTo>
                    <a:pt x="0" y="2344"/>
                  </a:lnTo>
                  <a:lnTo>
                    <a:pt x="393" y="2344"/>
                  </a:lnTo>
                  <a:lnTo>
                    <a:pt x="393" y="4523"/>
                  </a:lnTo>
                  <a:lnTo>
                    <a:pt x="3995" y="4523"/>
                  </a:lnTo>
                  <a:lnTo>
                    <a:pt x="3995" y="2344"/>
                  </a:lnTo>
                  <a:lnTo>
                    <a:pt x="4388" y="2344"/>
                  </a:lnTo>
                  <a:lnTo>
                    <a:pt x="4388" y="1494"/>
                  </a:lnTo>
                  <a:lnTo>
                    <a:pt x="0" y="1494"/>
                  </a:lnTo>
                  <a:close/>
                  <a:moveTo>
                    <a:pt x="2712" y="0"/>
                  </a:moveTo>
                  <a:lnTo>
                    <a:pt x="2194" y="1483"/>
                  </a:lnTo>
                  <a:lnTo>
                    <a:pt x="3690" y="1007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F8D8E7"/>
            </a:solidFill>
            <a:ln>
              <a:noFill/>
            </a:ln>
          </p:spPr>
          <p:txBody>
            <a:bodyPr tIns="684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箭头: V 形 2"/>
            <p:cNvSpPr/>
            <p:nvPr userDrawn="1"/>
          </p:nvSpPr>
          <p:spPr>
            <a:xfrm>
              <a:off x="573023" y="498344"/>
              <a:ext cx="149356" cy="14935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/>
          <p:cNvSpPr txBox="1"/>
          <p:nvPr userDrawn="1"/>
        </p:nvSpPr>
        <p:spPr>
          <a:xfrm>
            <a:off x="592058" y="242471"/>
            <a:ext cx="1848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dist">
              <a:buFontTx/>
              <a:buNone/>
            </a:pPr>
            <a:r>
              <a:rPr lang="zh-CN" altLang="en-US" sz="1600" b="1" dirty="0">
                <a:solidFill>
                  <a:srgbClr val="37363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单击</a:t>
            </a:r>
            <a:r>
              <a:rPr lang="zh-CN" altLang="en-US" sz="1600" b="1">
                <a:solidFill>
                  <a:srgbClr val="37363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此处添加标题</a:t>
            </a:r>
            <a:endParaRPr lang="zh-CN" altLang="en-US" sz="1600" b="1" dirty="0">
              <a:solidFill>
                <a:srgbClr val="37363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>
            <a:stCxn id="5" idx="3"/>
          </p:cNvCxnSpPr>
          <p:nvPr userDrawn="1"/>
        </p:nvCxnSpPr>
        <p:spPr>
          <a:xfrm flipV="1">
            <a:off x="2440313" y="391643"/>
            <a:ext cx="9751687" cy="20105"/>
          </a:xfrm>
          <a:prstGeom prst="line">
            <a:avLst/>
          </a:prstGeom>
          <a:ln w="254000">
            <a:gradFill>
              <a:gsLst>
                <a:gs pos="53000">
                  <a:srgbClr val="FCE4E0"/>
                </a:gs>
                <a:gs pos="0">
                  <a:srgbClr val="F8D8E7"/>
                </a:gs>
                <a:gs pos="81000">
                  <a:srgbClr val="F8D8E7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箭头: V 形 27"/>
          <p:cNvSpPr/>
          <p:nvPr userDrawn="1"/>
        </p:nvSpPr>
        <p:spPr>
          <a:xfrm>
            <a:off x="2545995" y="313697"/>
            <a:ext cx="175996" cy="17599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箭头: V 形 28"/>
          <p:cNvSpPr/>
          <p:nvPr userDrawn="1"/>
        </p:nvSpPr>
        <p:spPr>
          <a:xfrm>
            <a:off x="2721991" y="313697"/>
            <a:ext cx="175996" cy="17599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3AC5-9A07-49EE-BBAC-A280A4D286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5DA6-C840-407A-AFF9-88A032393D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16"/>
          <p:cNvSpPr txBox="1"/>
          <p:nvPr>
            <p:custDataLst>
              <p:tags r:id="rId2"/>
            </p:custDataLst>
          </p:nvPr>
        </p:nvSpPr>
        <p:spPr>
          <a:xfrm>
            <a:off x="4955541" y="4109065"/>
            <a:ext cx="22809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73636"/>
                </a:solidFill>
                <a:cs typeface="+mn-ea"/>
                <a:sym typeface="+mn-lt"/>
              </a:rPr>
              <a:t>汇报时间：</a:t>
            </a:r>
            <a:r>
              <a:rPr lang="en-US" altLang="zh-CN" sz="1600" dirty="0" smtClean="0">
                <a:solidFill>
                  <a:srgbClr val="373636"/>
                </a:solidFill>
                <a:cs typeface="+mn-ea"/>
                <a:sym typeface="+mn-lt"/>
              </a:rPr>
              <a:t>20XX</a:t>
            </a:r>
            <a:r>
              <a:rPr lang="zh-CN" altLang="en-US" sz="1600" dirty="0" smtClean="0">
                <a:solidFill>
                  <a:srgbClr val="373636"/>
                </a:solidFill>
                <a:cs typeface="+mn-ea"/>
                <a:sym typeface="+mn-lt"/>
              </a:rPr>
              <a:t>年</a:t>
            </a:r>
            <a:r>
              <a:rPr lang="en-US" altLang="zh-CN" sz="1600" dirty="0" smtClean="0">
                <a:solidFill>
                  <a:srgbClr val="373636"/>
                </a:solidFill>
                <a:cs typeface="+mn-ea"/>
                <a:sym typeface="+mn-lt"/>
              </a:rPr>
              <a:t>XX</a:t>
            </a:r>
            <a:r>
              <a:rPr lang="zh-CN" altLang="en-US" sz="1600" dirty="0" smtClean="0">
                <a:solidFill>
                  <a:srgbClr val="373636"/>
                </a:solidFill>
                <a:cs typeface="+mn-ea"/>
                <a:sym typeface="+mn-lt"/>
              </a:rPr>
              <a:t>月</a:t>
            </a:r>
            <a:endParaRPr lang="zh-CN" altLang="en-US" sz="1600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4" name="PA_文本框 7"/>
          <p:cNvSpPr txBox="1"/>
          <p:nvPr>
            <p:custDataLst>
              <p:tags r:id="rId3"/>
            </p:custDataLst>
          </p:nvPr>
        </p:nvSpPr>
        <p:spPr>
          <a:xfrm>
            <a:off x="2341266" y="2245806"/>
            <a:ext cx="7509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>
                <a:solidFill>
                  <a:srgbClr val="373636"/>
                </a:solidFill>
                <a:cs typeface="+mn-ea"/>
                <a:sym typeface="+mn-lt"/>
              </a:rPr>
              <a:t>六一活动策划通用模板</a:t>
            </a:r>
            <a:endParaRPr lang="en-US" altLang="zh-CN" sz="4800" b="1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5" name="PA_文本框 10"/>
          <p:cNvSpPr txBox="1"/>
          <p:nvPr>
            <p:custDataLst>
              <p:tags r:id="rId4"/>
            </p:custDataLst>
          </p:nvPr>
        </p:nvSpPr>
        <p:spPr>
          <a:xfrm>
            <a:off x="3373852" y="3230707"/>
            <a:ext cx="5444296" cy="307777"/>
          </a:xfrm>
          <a:prstGeom prst="rect">
            <a:avLst/>
          </a:prstGeom>
          <a:noFill/>
        </p:spPr>
        <p:txBody>
          <a:bodyPr vert="horz" wrap="square" numCol="1" rtlCol="0" anchor="t">
            <a:spAutoFit/>
          </a:bodyPr>
          <a:lstStyle/>
          <a:p>
            <a:pPr algn="dist"/>
            <a:r>
              <a:rPr lang="en-US" altLang="zh-CN" sz="1400">
                <a:solidFill>
                  <a:srgbClr val="373636"/>
                </a:solidFill>
                <a:effectLst/>
                <a:cs typeface="+mn-ea"/>
                <a:sym typeface="+mn-lt"/>
              </a:rPr>
              <a:t>PLEASE ADD YOUR REPORT CONTENT HERE </a:t>
            </a:r>
            <a:endParaRPr lang="en-US" altLang="zh-CN" sz="1400">
              <a:solidFill>
                <a:srgbClr val="373636"/>
              </a:solidFill>
              <a:effectLst/>
              <a:cs typeface="+mn-ea"/>
              <a:sym typeface="+mn-lt"/>
            </a:endParaRPr>
          </a:p>
        </p:txBody>
      </p:sp>
      <p:sp>
        <p:nvSpPr>
          <p:cNvPr id="6" name="PA_文本框 16"/>
          <p:cNvSpPr txBox="1"/>
          <p:nvPr>
            <p:custDataLst>
              <p:tags r:id="rId5"/>
            </p:custDataLst>
          </p:nvPr>
        </p:nvSpPr>
        <p:spPr>
          <a:xfrm>
            <a:off x="4955542" y="3778303"/>
            <a:ext cx="22809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73636"/>
                </a:solidFill>
                <a:cs typeface="+mn-ea"/>
                <a:sym typeface="+mn-lt"/>
              </a:rPr>
              <a:t>汇报人：小Q办公</a:t>
            </a:r>
            <a:endParaRPr lang="zh-CN" altLang="en-US" sz="1600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2" name="PA_文本框 7"/>
          <p:cNvSpPr txBox="1"/>
          <p:nvPr>
            <p:custDataLst>
              <p:tags r:id="rId6"/>
            </p:custDataLst>
          </p:nvPr>
        </p:nvSpPr>
        <p:spPr>
          <a:xfrm>
            <a:off x="2341901" y="2245806"/>
            <a:ext cx="7509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800" b="1">
                <a:solidFill>
                  <a:srgbClr val="373636"/>
                </a:solidFill>
                <a:cs typeface="+mn-ea"/>
                <a:sym typeface="+mn-lt"/>
              </a:rPr>
              <a:t>六一活动策划通用模板</a:t>
            </a:r>
            <a:endParaRPr lang="en-US" altLang="zh-CN" sz="4800" b="1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7" name="PA_文本框 16"/>
          <p:cNvSpPr txBox="1"/>
          <p:nvPr>
            <p:custDataLst>
              <p:tags r:id="rId7"/>
            </p:custDataLst>
          </p:nvPr>
        </p:nvSpPr>
        <p:spPr>
          <a:xfrm>
            <a:off x="4956177" y="3778303"/>
            <a:ext cx="22809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73636"/>
                </a:solidFill>
                <a:cs typeface="+mn-ea"/>
                <a:sym typeface="+mn-lt"/>
              </a:rPr>
              <a:t>汇报人：小Q办公</a:t>
            </a:r>
            <a:endParaRPr lang="zh-CN" altLang="en-US" sz="1600" dirty="0">
              <a:solidFill>
                <a:srgbClr val="3736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59926" y="3075057"/>
            <a:ext cx="347214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373636"/>
                </a:solidFill>
                <a:cs typeface="+mn-ea"/>
                <a:sym typeface="+mn-lt"/>
              </a:rPr>
              <a:t>单击添加标题</a:t>
            </a:r>
            <a:endParaRPr lang="zh-CN" altLang="en-US" sz="4000" b="1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0812" y="3782943"/>
            <a:ext cx="4270376" cy="7731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7363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600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6296" y="2263103"/>
            <a:ext cx="2319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rgbClr val="373636"/>
                </a:solidFill>
                <a:cs typeface="+mn-ea"/>
                <a:sym typeface="+mn-lt"/>
              </a:rPr>
              <a:t>Part </a:t>
            </a:r>
            <a:r>
              <a:rPr lang="en-US" altLang="zh-CN" sz="2800" dirty="0" smtClean="0">
                <a:solidFill>
                  <a:srgbClr val="373636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3736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Freeform 11"/>
          <p:cNvSpPr/>
          <p:nvPr/>
        </p:nvSpPr>
        <p:spPr bwMode="auto">
          <a:xfrm>
            <a:off x="1007534" y="3523647"/>
            <a:ext cx="2781300" cy="671191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372" name="Freeform 12"/>
          <p:cNvSpPr/>
          <p:nvPr/>
        </p:nvSpPr>
        <p:spPr bwMode="auto">
          <a:xfrm>
            <a:off x="3496734" y="3629513"/>
            <a:ext cx="2785533" cy="671191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373" name="Freeform 13"/>
          <p:cNvSpPr/>
          <p:nvPr/>
        </p:nvSpPr>
        <p:spPr bwMode="auto">
          <a:xfrm>
            <a:off x="5911853" y="3523647"/>
            <a:ext cx="2779183" cy="671191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374" name="Freeform 14"/>
          <p:cNvSpPr/>
          <p:nvPr/>
        </p:nvSpPr>
        <p:spPr bwMode="auto">
          <a:xfrm>
            <a:off x="8403169" y="3629513"/>
            <a:ext cx="2781300" cy="671191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376" name="Freeform 16"/>
          <p:cNvSpPr>
            <a:spLocks noEditPoints="1"/>
          </p:cNvSpPr>
          <p:nvPr/>
        </p:nvSpPr>
        <p:spPr bwMode="auto">
          <a:xfrm>
            <a:off x="6148917" y="3788313"/>
            <a:ext cx="203200" cy="254079"/>
          </a:xfrm>
          <a:custGeom>
            <a:avLst/>
            <a:gdLst>
              <a:gd name="T0" fmla="*/ 0 w 96"/>
              <a:gd name="T1" fmla="*/ 0 h 120"/>
              <a:gd name="T2" fmla="*/ 0 w 96"/>
              <a:gd name="T3" fmla="*/ 120 h 120"/>
              <a:gd name="T4" fmla="*/ 66 w 96"/>
              <a:gd name="T5" fmla="*/ 120 h 120"/>
              <a:gd name="T6" fmla="*/ 96 w 96"/>
              <a:gd name="T7" fmla="*/ 89 h 120"/>
              <a:gd name="T8" fmla="*/ 96 w 96"/>
              <a:gd name="T9" fmla="*/ 0 h 120"/>
              <a:gd name="T10" fmla="*/ 0 w 96"/>
              <a:gd name="T11" fmla="*/ 0 h 120"/>
              <a:gd name="T12" fmla="*/ 9 w 96"/>
              <a:gd name="T13" fmla="*/ 11 h 120"/>
              <a:gd name="T14" fmla="*/ 86 w 96"/>
              <a:gd name="T15" fmla="*/ 11 h 120"/>
              <a:gd name="T16" fmla="*/ 86 w 96"/>
              <a:gd name="T17" fmla="*/ 82 h 120"/>
              <a:gd name="T18" fmla="*/ 60 w 96"/>
              <a:gd name="T19" fmla="*/ 82 h 120"/>
              <a:gd name="T20" fmla="*/ 60 w 96"/>
              <a:gd name="T21" fmla="*/ 109 h 120"/>
              <a:gd name="T22" fmla="*/ 9 w 96"/>
              <a:gd name="T23" fmla="*/ 109 h 120"/>
              <a:gd name="T24" fmla="*/ 9 w 96"/>
              <a:gd name="T25" fmla="*/ 11 h 120"/>
              <a:gd name="T26" fmla="*/ 80 w 96"/>
              <a:gd name="T27" fmla="*/ 92 h 120"/>
              <a:gd name="T28" fmla="*/ 69 w 96"/>
              <a:gd name="T29" fmla="*/ 101 h 120"/>
              <a:gd name="T30" fmla="*/ 69 w 96"/>
              <a:gd name="T31" fmla="*/ 92 h 120"/>
              <a:gd name="T32" fmla="*/ 80 w 96"/>
              <a:gd name="T33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6" h="120">
                <a:moveTo>
                  <a:pt x="0" y="0"/>
                </a:moveTo>
                <a:lnTo>
                  <a:pt x="0" y="120"/>
                </a:lnTo>
                <a:lnTo>
                  <a:pt x="66" y="120"/>
                </a:lnTo>
                <a:lnTo>
                  <a:pt x="96" y="89"/>
                </a:lnTo>
                <a:lnTo>
                  <a:pt x="96" y="0"/>
                </a:lnTo>
                <a:lnTo>
                  <a:pt x="0" y="0"/>
                </a:lnTo>
                <a:close/>
                <a:moveTo>
                  <a:pt x="9" y="11"/>
                </a:moveTo>
                <a:lnTo>
                  <a:pt x="86" y="11"/>
                </a:lnTo>
                <a:lnTo>
                  <a:pt x="86" y="82"/>
                </a:lnTo>
                <a:lnTo>
                  <a:pt x="60" y="82"/>
                </a:lnTo>
                <a:lnTo>
                  <a:pt x="60" y="109"/>
                </a:lnTo>
                <a:lnTo>
                  <a:pt x="9" y="109"/>
                </a:lnTo>
                <a:lnTo>
                  <a:pt x="9" y="11"/>
                </a:lnTo>
                <a:close/>
                <a:moveTo>
                  <a:pt x="80" y="92"/>
                </a:moveTo>
                <a:lnTo>
                  <a:pt x="69" y="101"/>
                </a:lnTo>
                <a:lnTo>
                  <a:pt x="69" y="92"/>
                </a:lnTo>
                <a:lnTo>
                  <a:pt x="80" y="92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206067" y="3858185"/>
            <a:ext cx="88900" cy="21173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206067" y="3917470"/>
            <a:ext cx="57150" cy="21173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380" name="Freeform 20"/>
          <p:cNvSpPr>
            <a:spLocks noEditPoints="1"/>
          </p:cNvSpPr>
          <p:nvPr/>
        </p:nvSpPr>
        <p:spPr bwMode="auto">
          <a:xfrm>
            <a:off x="8646586" y="3798898"/>
            <a:ext cx="247649" cy="230788"/>
          </a:xfrm>
          <a:custGeom>
            <a:avLst/>
            <a:gdLst>
              <a:gd name="T0" fmla="*/ 100 w 117"/>
              <a:gd name="T1" fmla="*/ 38 h 109"/>
              <a:gd name="T2" fmla="*/ 100 w 117"/>
              <a:gd name="T3" fmla="*/ 0 h 109"/>
              <a:gd name="T4" fmla="*/ 0 w 117"/>
              <a:gd name="T5" fmla="*/ 0 h 109"/>
              <a:gd name="T6" fmla="*/ 0 w 117"/>
              <a:gd name="T7" fmla="*/ 82 h 109"/>
              <a:gd name="T8" fmla="*/ 24 w 117"/>
              <a:gd name="T9" fmla="*/ 82 h 109"/>
              <a:gd name="T10" fmla="*/ 24 w 117"/>
              <a:gd name="T11" fmla="*/ 109 h 109"/>
              <a:gd name="T12" fmla="*/ 54 w 117"/>
              <a:gd name="T13" fmla="*/ 82 h 109"/>
              <a:gd name="T14" fmla="*/ 57 w 117"/>
              <a:gd name="T15" fmla="*/ 82 h 109"/>
              <a:gd name="T16" fmla="*/ 57 w 117"/>
              <a:gd name="T17" fmla="*/ 99 h 109"/>
              <a:gd name="T18" fmla="*/ 60 w 117"/>
              <a:gd name="T19" fmla="*/ 99 h 109"/>
              <a:gd name="T20" fmla="*/ 117 w 117"/>
              <a:gd name="T21" fmla="*/ 99 h 109"/>
              <a:gd name="T22" fmla="*/ 117 w 117"/>
              <a:gd name="T23" fmla="*/ 43 h 109"/>
              <a:gd name="T24" fmla="*/ 117 w 117"/>
              <a:gd name="T25" fmla="*/ 38 h 109"/>
              <a:gd name="T26" fmla="*/ 100 w 117"/>
              <a:gd name="T27" fmla="*/ 38 h 109"/>
              <a:gd name="T28" fmla="*/ 51 w 117"/>
              <a:gd name="T29" fmla="*/ 71 h 109"/>
              <a:gd name="T30" fmla="*/ 34 w 117"/>
              <a:gd name="T31" fmla="*/ 86 h 109"/>
              <a:gd name="T32" fmla="*/ 34 w 117"/>
              <a:gd name="T33" fmla="*/ 71 h 109"/>
              <a:gd name="T34" fmla="*/ 10 w 117"/>
              <a:gd name="T35" fmla="*/ 71 h 109"/>
              <a:gd name="T36" fmla="*/ 10 w 117"/>
              <a:gd name="T37" fmla="*/ 9 h 109"/>
              <a:gd name="T38" fmla="*/ 90 w 117"/>
              <a:gd name="T39" fmla="*/ 9 h 109"/>
              <a:gd name="T40" fmla="*/ 90 w 117"/>
              <a:gd name="T41" fmla="*/ 38 h 109"/>
              <a:gd name="T42" fmla="*/ 57 w 117"/>
              <a:gd name="T43" fmla="*/ 38 h 109"/>
              <a:gd name="T44" fmla="*/ 57 w 117"/>
              <a:gd name="T45" fmla="*/ 71 h 109"/>
              <a:gd name="T46" fmla="*/ 51 w 117"/>
              <a:gd name="T47" fmla="*/ 71 h 109"/>
              <a:gd name="T48" fmla="*/ 108 w 117"/>
              <a:gd name="T49" fmla="*/ 89 h 109"/>
              <a:gd name="T50" fmla="*/ 67 w 117"/>
              <a:gd name="T51" fmla="*/ 89 h 109"/>
              <a:gd name="T52" fmla="*/ 67 w 117"/>
              <a:gd name="T53" fmla="*/ 47 h 109"/>
              <a:gd name="T54" fmla="*/ 108 w 117"/>
              <a:gd name="T55" fmla="*/ 47 h 109"/>
              <a:gd name="T56" fmla="*/ 108 w 117"/>
              <a:gd name="T57" fmla="*/ 8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109">
                <a:moveTo>
                  <a:pt x="100" y="38"/>
                </a:moveTo>
                <a:lnTo>
                  <a:pt x="100" y="0"/>
                </a:lnTo>
                <a:lnTo>
                  <a:pt x="0" y="0"/>
                </a:lnTo>
                <a:lnTo>
                  <a:pt x="0" y="82"/>
                </a:lnTo>
                <a:lnTo>
                  <a:pt x="24" y="82"/>
                </a:lnTo>
                <a:lnTo>
                  <a:pt x="24" y="109"/>
                </a:lnTo>
                <a:lnTo>
                  <a:pt x="54" y="82"/>
                </a:lnTo>
                <a:lnTo>
                  <a:pt x="57" y="82"/>
                </a:lnTo>
                <a:lnTo>
                  <a:pt x="57" y="99"/>
                </a:lnTo>
                <a:lnTo>
                  <a:pt x="60" y="99"/>
                </a:lnTo>
                <a:lnTo>
                  <a:pt x="117" y="99"/>
                </a:lnTo>
                <a:lnTo>
                  <a:pt x="117" y="43"/>
                </a:lnTo>
                <a:lnTo>
                  <a:pt x="117" y="38"/>
                </a:lnTo>
                <a:lnTo>
                  <a:pt x="100" y="38"/>
                </a:lnTo>
                <a:close/>
                <a:moveTo>
                  <a:pt x="51" y="71"/>
                </a:moveTo>
                <a:lnTo>
                  <a:pt x="34" y="86"/>
                </a:lnTo>
                <a:lnTo>
                  <a:pt x="34" y="71"/>
                </a:lnTo>
                <a:lnTo>
                  <a:pt x="10" y="71"/>
                </a:lnTo>
                <a:lnTo>
                  <a:pt x="10" y="9"/>
                </a:lnTo>
                <a:lnTo>
                  <a:pt x="90" y="9"/>
                </a:lnTo>
                <a:lnTo>
                  <a:pt x="90" y="38"/>
                </a:lnTo>
                <a:lnTo>
                  <a:pt x="57" y="38"/>
                </a:lnTo>
                <a:lnTo>
                  <a:pt x="57" y="71"/>
                </a:lnTo>
                <a:lnTo>
                  <a:pt x="51" y="71"/>
                </a:lnTo>
                <a:close/>
                <a:moveTo>
                  <a:pt x="108" y="89"/>
                </a:moveTo>
                <a:lnTo>
                  <a:pt x="67" y="89"/>
                </a:lnTo>
                <a:lnTo>
                  <a:pt x="67" y="47"/>
                </a:lnTo>
                <a:lnTo>
                  <a:pt x="108" y="47"/>
                </a:lnTo>
                <a:lnTo>
                  <a:pt x="108" y="89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8805335" y="3934407"/>
            <a:ext cx="21167" cy="19056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8837085" y="3934407"/>
            <a:ext cx="19050" cy="19056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384" name="Freeform 24"/>
          <p:cNvSpPr>
            <a:spLocks noEditPoints="1"/>
          </p:cNvSpPr>
          <p:nvPr/>
        </p:nvSpPr>
        <p:spPr bwMode="auto">
          <a:xfrm>
            <a:off x="3695700" y="3790430"/>
            <a:ext cx="247651" cy="249844"/>
          </a:xfrm>
          <a:custGeom>
            <a:avLst/>
            <a:gdLst>
              <a:gd name="T0" fmla="*/ 117 w 117"/>
              <a:gd name="T1" fmla="*/ 21 h 118"/>
              <a:gd name="T2" fmla="*/ 107 w 117"/>
              <a:gd name="T3" fmla="*/ 21 h 118"/>
              <a:gd name="T4" fmla="*/ 78 w 117"/>
              <a:gd name="T5" fmla="*/ 21 h 118"/>
              <a:gd name="T6" fmla="*/ 78 w 117"/>
              <a:gd name="T7" fmla="*/ 0 h 118"/>
              <a:gd name="T8" fmla="*/ 39 w 117"/>
              <a:gd name="T9" fmla="*/ 0 h 118"/>
              <a:gd name="T10" fmla="*/ 39 w 117"/>
              <a:gd name="T11" fmla="*/ 21 h 118"/>
              <a:gd name="T12" fmla="*/ 11 w 117"/>
              <a:gd name="T13" fmla="*/ 21 h 118"/>
              <a:gd name="T14" fmla="*/ 0 w 117"/>
              <a:gd name="T15" fmla="*/ 21 h 118"/>
              <a:gd name="T16" fmla="*/ 0 w 117"/>
              <a:gd name="T17" fmla="*/ 31 h 118"/>
              <a:gd name="T18" fmla="*/ 11 w 117"/>
              <a:gd name="T19" fmla="*/ 31 h 118"/>
              <a:gd name="T20" fmla="*/ 11 w 117"/>
              <a:gd name="T21" fmla="*/ 118 h 118"/>
              <a:gd name="T22" fmla="*/ 107 w 117"/>
              <a:gd name="T23" fmla="*/ 118 h 118"/>
              <a:gd name="T24" fmla="*/ 107 w 117"/>
              <a:gd name="T25" fmla="*/ 31 h 118"/>
              <a:gd name="T26" fmla="*/ 117 w 117"/>
              <a:gd name="T27" fmla="*/ 31 h 118"/>
              <a:gd name="T28" fmla="*/ 117 w 117"/>
              <a:gd name="T29" fmla="*/ 21 h 118"/>
              <a:gd name="T30" fmla="*/ 50 w 117"/>
              <a:gd name="T31" fmla="*/ 10 h 118"/>
              <a:gd name="T32" fmla="*/ 68 w 117"/>
              <a:gd name="T33" fmla="*/ 10 h 118"/>
              <a:gd name="T34" fmla="*/ 68 w 117"/>
              <a:gd name="T35" fmla="*/ 21 h 118"/>
              <a:gd name="T36" fmla="*/ 50 w 117"/>
              <a:gd name="T37" fmla="*/ 21 h 118"/>
              <a:gd name="T38" fmla="*/ 50 w 117"/>
              <a:gd name="T39" fmla="*/ 10 h 118"/>
              <a:gd name="T40" fmla="*/ 95 w 117"/>
              <a:gd name="T41" fmla="*/ 105 h 118"/>
              <a:gd name="T42" fmla="*/ 21 w 117"/>
              <a:gd name="T43" fmla="*/ 105 h 118"/>
              <a:gd name="T44" fmla="*/ 21 w 117"/>
              <a:gd name="T45" fmla="*/ 31 h 118"/>
              <a:gd name="T46" fmla="*/ 39 w 117"/>
              <a:gd name="T47" fmla="*/ 31 h 118"/>
              <a:gd name="T48" fmla="*/ 78 w 117"/>
              <a:gd name="T49" fmla="*/ 31 h 118"/>
              <a:gd name="T50" fmla="*/ 95 w 117"/>
              <a:gd name="T51" fmla="*/ 31 h 118"/>
              <a:gd name="T52" fmla="*/ 95 w 117"/>
              <a:gd name="T53" fmla="*/ 10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7" h="118">
                <a:moveTo>
                  <a:pt x="117" y="21"/>
                </a:moveTo>
                <a:lnTo>
                  <a:pt x="107" y="21"/>
                </a:lnTo>
                <a:lnTo>
                  <a:pt x="78" y="21"/>
                </a:lnTo>
                <a:lnTo>
                  <a:pt x="78" y="0"/>
                </a:lnTo>
                <a:lnTo>
                  <a:pt x="39" y="0"/>
                </a:lnTo>
                <a:lnTo>
                  <a:pt x="39" y="21"/>
                </a:lnTo>
                <a:lnTo>
                  <a:pt x="11" y="21"/>
                </a:lnTo>
                <a:lnTo>
                  <a:pt x="0" y="21"/>
                </a:lnTo>
                <a:lnTo>
                  <a:pt x="0" y="31"/>
                </a:lnTo>
                <a:lnTo>
                  <a:pt x="11" y="31"/>
                </a:lnTo>
                <a:lnTo>
                  <a:pt x="11" y="118"/>
                </a:lnTo>
                <a:lnTo>
                  <a:pt x="107" y="118"/>
                </a:lnTo>
                <a:lnTo>
                  <a:pt x="107" y="31"/>
                </a:lnTo>
                <a:lnTo>
                  <a:pt x="117" y="31"/>
                </a:lnTo>
                <a:lnTo>
                  <a:pt x="117" y="21"/>
                </a:lnTo>
                <a:close/>
                <a:moveTo>
                  <a:pt x="50" y="10"/>
                </a:moveTo>
                <a:lnTo>
                  <a:pt x="68" y="10"/>
                </a:lnTo>
                <a:lnTo>
                  <a:pt x="68" y="21"/>
                </a:lnTo>
                <a:lnTo>
                  <a:pt x="50" y="21"/>
                </a:lnTo>
                <a:lnTo>
                  <a:pt x="50" y="10"/>
                </a:lnTo>
                <a:close/>
                <a:moveTo>
                  <a:pt x="95" y="105"/>
                </a:moveTo>
                <a:lnTo>
                  <a:pt x="21" y="105"/>
                </a:lnTo>
                <a:lnTo>
                  <a:pt x="21" y="31"/>
                </a:lnTo>
                <a:lnTo>
                  <a:pt x="39" y="31"/>
                </a:lnTo>
                <a:lnTo>
                  <a:pt x="78" y="31"/>
                </a:lnTo>
                <a:lnTo>
                  <a:pt x="95" y="31"/>
                </a:lnTo>
                <a:lnTo>
                  <a:pt x="95" y="105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3771900" y="3892061"/>
            <a:ext cx="25400" cy="8681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3841751" y="3892061"/>
            <a:ext cx="23283" cy="8681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388" name="Freeform 28"/>
          <p:cNvSpPr/>
          <p:nvPr/>
        </p:nvSpPr>
        <p:spPr bwMode="auto">
          <a:xfrm>
            <a:off x="1238253" y="3887827"/>
            <a:ext cx="112183" cy="55050"/>
          </a:xfrm>
          <a:custGeom>
            <a:avLst/>
            <a:gdLst>
              <a:gd name="T0" fmla="*/ 18 w 35"/>
              <a:gd name="T1" fmla="*/ 11 h 17"/>
              <a:gd name="T2" fmla="*/ 7 w 35"/>
              <a:gd name="T3" fmla="*/ 0 h 17"/>
              <a:gd name="T4" fmla="*/ 0 w 35"/>
              <a:gd name="T5" fmla="*/ 0 h 17"/>
              <a:gd name="T6" fmla="*/ 18 w 35"/>
              <a:gd name="T7" fmla="*/ 17 h 17"/>
              <a:gd name="T8" fmla="*/ 35 w 35"/>
              <a:gd name="T9" fmla="*/ 0 h 17"/>
              <a:gd name="T10" fmla="*/ 28 w 35"/>
              <a:gd name="T11" fmla="*/ 0 h 17"/>
              <a:gd name="T12" fmla="*/ 18 w 35"/>
              <a:gd name="T13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17">
                <a:moveTo>
                  <a:pt x="18" y="11"/>
                </a:moveTo>
                <a:cubicBezTo>
                  <a:pt x="12" y="11"/>
                  <a:pt x="7" y="6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8" y="17"/>
                  <a:pt x="18" y="17"/>
                </a:cubicBezTo>
                <a:cubicBezTo>
                  <a:pt x="27" y="17"/>
                  <a:pt x="35" y="10"/>
                  <a:pt x="35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"/>
                  <a:pt x="23" y="11"/>
                  <a:pt x="18" y="1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389" name="Freeform 29"/>
          <p:cNvSpPr>
            <a:spLocks noEditPoints="1"/>
          </p:cNvSpPr>
          <p:nvPr/>
        </p:nvSpPr>
        <p:spPr bwMode="auto">
          <a:xfrm>
            <a:off x="1200153" y="3788313"/>
            <a:ext cx="222249" cy="254079"/>
          </a:xfrm>
          <a:custGeom>
            <a:avLst/>
            <a:gdLst>
              <a:gd name="T0" fmla="*/ 105 w 105"/>
              <a:gd name="T1" fmla="*/ 0 h 120"/>
              <a:gd name="T2" fmla="*/ 23 w 105"/>
              <a:gd name="T3" fmla="*/ 0 h 120"/>
              <a:gd name="T4" fmla="*/ 23 w 105"/>
              <a:gd name="T5" fmla="*/ 18 h 120"/>
              <a:gd name="T6" fmla="*/ 0 w 105"/>
              <a:gd name="T7" fmla="*/ 18 h 120"/>
              <a:gd name="T8" fmla="*/ 0 w 105"/>
              <a:gd name="T9" fmla="*/ 120 h 120"/>
              <a:gd name="T10" fmla="*/ 89 w 105"/>
              <a:gd name="T11" fmla="*/ 120 h 120"/>
              <a:gd name="T12" fmla="*/ 89 w 105"/>
              <a:gd name="T13" fmla="*/ 97 h 120"/>
              <a:gd name="T14" fmla="*/ 105 w 105"/>
              <a:gd name="T15" fmla="*/ 97 h 120"/>
              <a:gd name="T16" fmla="*/ 105 w 105"/>
              <a:gd name="T17" fmla="*/ 0 h 120"/>
              <a:gd name="T18" fmla="*/ 78 w 105"/>
              <a:gd name="T19" fmla="*/ 109 h 120"/>
              <a:gd name="T20" fmla="*/ 11 w 105"/>
              <a:gd name="T21" fmla="*/ 109 h 120"/>
              <a:gd name="T22" fmla="*/ 11 w 105"/>
              <a:gd name="T23" fmla="*/ 29 h 120"/>
              <a:gd name="T24" fmla="*/ 23 w 105"/>
              <a:gd name="T25" fmla="*/ 29 h 120"/>
              <a:gd name="T26" fmla="*/ 78 w 105"/>
              <a:gd name="T27" fmla="*/ 29 h 120"/>
              <a:gd name="T28" fmla="*/ 78 w 105"/>
              <a:gd name="T29" fmla="*/ 97 h 120"/>
              <a:gd name="T30" fmla="*/ 78 w 105"/>
              <a:gd name="T31" fmla="*/ 109 h 120"/>
              <a:gd name="T32" fmla="*/ 96 w 105"/>
              <a:gd name="T33" fmla="*/ 86 h 120"/>
              <a:gd name="T34" fmla="*/ 89 w 105"/>
              <a:gd name="T35" fmla="*/ 86 h 120"/>
              <a:gd name="T36" fmla="*/ 89 w 105"/>
              <a:gd name="T37" fmla="*/ 18 h 120"/>
              <a:gd name="T38" fmla="*/ 32 w 105"/>
              <a:gd name="T39" fmla="*/ 18 h 120"/>
              <a:gd name="T40" fmla="*/ 32 w 105"/>
              <a:gd name="T41" fmla="*/ 11 h 120"/>
              <a:gd name="T42" fmla="*/ 96 w 105"/>
              <a:gd name="T43" fmla="*/ 11 h 120"/>
              <a:gd name="T44" fmla="*/ 96 w 105"/>
              <a:gd name="T45" fmla="*/ 8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" h="120">
                <a:moveTo>
                  <a:pt x="105" y="0"/>
                </a:moveTo>
                <a:lnTo>
                  <a:pt x="23" y="0"/>
                </a:lnTo>
                <a:lnTo>
                  <a:pt x="23" y="18"/>
                </a:lnTo>
                <a:lnTo>
                  <a:pt x="0" y="18"/>
                </a:lnTo>
                <a:lnTo>
                  <a:pt x="0" y="120"/>
                </a:lnTo>
                <a:lnTo>
                  <a:pt x="89" y="120"/>
                </a:lnTo>
                <a:lnTo>
                  <a:pt x="89" y="97"/>
                </a:lnTo>
                <a:lnTo>
                  <a:pt x="105" y="97"/>
                </a:lnTo>
                <a:lnTo>
                  <a:pt x="105" y="0"/>
                </a:lnTo>
                <a:close/>
                <a:moveTo>
                  <a:pt x="78" y="109"/>
                </a:moveTo>
                <a:lnTo>
                  <a:pt x="11" y="109"/>
                </a:lnTo>
                <a:lnTo>
                  <a:pt x="11" y="29"/>
                </a:lnTo>
                <a:lnTo>
                  <a:pt x="23" y="29"/>
                </a:lnTo>
                <a:lnTo>
                  <a:pt x="78" y="29"/>
                </a:lnTo>
                <a:lnTo>
                  <a:pt x="78" y="97"/>
                </a:lnTo>
                <a:lnTo>
                  <a:pt x="78" y="109"/>
                </a:lnTo>
                <a:close/>
                <a:moveTo>
                  <a:pt x="96" y="86"/>
                </a:moveTo>
                <a:lnTo>
                  <a:pt x="89" y="86"/>
                </a:lnTo>
                <a:lnTo>
                  <a:pt x="89" y="18"/>
                </a:lnTo>
                <a:lnTo>
                  <a:pt x="32" y="18"/>
                </a:lnTo>
                <a:lnTo>
                  <a:pt x="32" y="11"/>
                </a:lnTo>
                <a:lnTo>
                  <a:pt x="96" y="11"/>
                </a:lnTo>
                <a:lnTo>
                  <a:pt x="96" y="86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811869" y="4579900"/>
            <a:ext cx="11079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4F4E4E"/>
                </a:solidFill>
                <a:cs typeface="+mn-ea"/>
                <a:sym typeface="+mn-lt"/>
              </a:rPr>
              <a:t>01</a:t>
            </a:r>
            <a:endParaRPr lang="zh-CN" altLang="zh-CN" sz="48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6745818" y="4579900"/>
            <a:ext cx="11079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4F4E4E"/>
                </a:solidFill>
                <a:cs typeface="+mn-ea"/>
                <a:sym typeface="+mn-lt"/>
              </a:rPr>
              <a:t>03</a:t>
            </a:r>
            <a:endParaRPr lang="zh-CN" altLang="zh-CN" sz="48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4349752" y="2534568"/>
            <a:ext cx="11079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4F4E4E"/>
                </a:solidFill>
                <a:cs typeface="+mn-ea"/>
                <a:sym typeface="+mn-lt"/>
              </a:rPr>
              <a:t>02</a:t>
            </a:r>
            <a:endParaRPr lang="zh-CN" altLang="zh-CN" sz="48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9283702" y="2534568"/>
            <a:ext cx="11079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4F4E4E"/>
                </a:solidFill>
                <a:cs typeface="+mn-ea"/>
                <a:sym typeface="+mn-lt"/>
              </a:rPr>
              <a:t>04</a:t>
            </a:r>
            <a:endParaRPr lang="zh-CN" altLang="zh-CN" sz="48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445682" y="374339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72985" y="374974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03554" y="372962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061452" y="372962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20985" y="2252617"/>
            <a:ext cx="2252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587960" y="4564652"/>
            <a:ext cx="2252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054934" y="2252617"/>
            <a:ext cx="2252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646586" y="4564652"/>
            <a:ext cx="2252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Freeform 21"/>
          <p:cNvSpPr/>
          <p:nvPr/>
        </p:nvSpPr>
        <p:spPr bwMode="auto">
          <a:xfrm>
            <a:off x="4595286" y="4393441"/>
            <a:ext cx="1441449" cy="1285212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790" name="Freeform 22"/>
          <p:cNvSpPr/>
          <p:nvPr/>
        </p:nvSpPr>
        <p:spPr bwMode="auto">
          <a:xfrm>
            <a:off x="4326469" y="3078584"/>
            <a:ext cx="994833" cy="1664213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791" name="Freeform 23"/>
          <p:cNvSpPr/>
          <p:nvPr/>
        </p:nvSpPr>
        <p:spPr bwMode="auto">
          <a:xfrm>
            <a:off x="6155267" y="4393441"/>
            <a:ext cx="1439333" cy="1285212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792" name="Freeform 24"/>
          <p:cNvSpPr/>
          <p:nvPr/>
        </p:nvSpPr>
        <p:spPr bwMode="auto">
          <a:xfrm>
            <a:off x="4595286" y="2142730"/>
            <a:ext cx="1441449" cy="1285213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793" name="Freeform 25"/>
          <p:cNvSpPr/>
          <p:nvPr/>
        </p:nvSpPr>
        <p:spPr bwMode="auto">
          <a:xfrm>
            <a:off x="6870702" y="3078584"/>
            <a:ext cx="994833" cy="1664213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rgbClr val="4F4E4E"/>
          </a:solidFill>
          <a:ln w="9525">
            <a:noFill/>
            <a:round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794" name="Freeform 26"/>
          <p:cNvSpPr/>
          <p:nvPr/>
        </p:nvSpPr>
        <p:spPr bwMode="auto">
          <a:xfrm>
            <a:off x="6155267" y="2142730"/>
            <a:ext cx="1439333" cy="1285213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rgbClr val="F5A395"/>
          </a:solidFill>
          <a:ln w="9525">
            <a:noFill/>
            <a:round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795" name="Freeform 27"/>
          <p:cNvSpPr>
            <a:spLocks noEditPoints="1"/>
          </p:cNvSpPr>
          <p:nvPr/>
        </p:nvSpPr>
        <p:spPr bwMode="auto">
          <a:xfrm>
            <a:off x="4631269" y="3737071"/>
            <a:ext cx="385233" cy="345123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796" name="Freeform 28"/>
          <p:cNvSpPr>
            <a:spLocks noEditPoints="1"/>
          </p:cNvSpPr>
          <p:nvPr/>
        </p:nvSpPr>
        <p:spPr bwMode="auto">
          <a:xfrm>
            <a:off x="7215717" y="3713780"/>
            <a:ext cx="304800" cy="393821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797" name="Freeform 29"/>
          <p:cNvSpPr>
            <a:spLocks noEditPoints="1"/>
          </p:cNvSpPr>
          <p:nvPr/>
        </p:nvSpPr>
        <p:spPr bwMode="auto">
          <a:xfrm>
            <a:off x="5245100" y="2583132"/>
            <a:ext cx="406400" cy="404409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798" name="Freeform 30"/>
          <p:cNvSpPr>
            <a:spLocks noEditPoints="1"/>
          </p:cNvSpPr>
          <p:nvPr/>
        </p:nvSpPr>
        <p:spPr bwMode="auto">
          <a:xfrm>
            <a:off x="6544733" y="4833841"/>
            <a:ext cx="406400" cy="404408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799" name="Freeform 31"/>
          <p:cNvSpPr>
            <a:spLocks noEditPoints="1"/>
          </p:cNvSpPr>
          <p:nvPr/>
        </p:nvSpPr>
        <p:spPr bwMode="auto">
          <a:xfrm>
            <a:off x="5262034" y="4787261"/>
            <a:ext cx="433917" cy="436168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800" name="Freeform 32"/>
          <p:cNvSpPr>
            <a:spLocks noEditPoints="1"/>
          </p:cNvSpPr>
          <p:nvPr/>
        </p:nvSpPr>
        <p:spPr bwMode="auto">
          <a:xfrm>
            <a:off x="6540502" y="2627596"/>
            <a:ext cx="410633" cy="315480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3542800" y="5214961"/>
            <a:ext cx="9072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3200" dirty="0">
                <a:solidFill>
                  <a:srgbClr val="4F4E4E"/>
                </a:solidFill>
                <a:cs typeface="+mn-ea"/>
                <a:sym typeface="+mn-lt"/>
              </a:rPr>
              <a:t>03</a:t>
            </a:r>
            <a:r>
              <a:rPr lang="en-US" altLang="zh-CN" sz="1065" dirty="0">
                <a:solidFill>
                  <a:srgbClr val="4F4E4E"/>
                </a:solidFill>
                <a:cs typeface="+mn-ea"/>
                <a:sym typeface="+mn-lt"/>
              </a:rPr>
              <a:t>. </a:t>
            </a:r>
            <a:endParaRPr lang="zh-CN" altLang="en-US" sz="1065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3073078" y="3389831"/>
            <a:ext cx="7402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3200" dirty="0">
                <a:solidFill>
                  <a:srgbClr val="4F4E4E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3542800" y="1621867"/>
            <a:ext cx="10574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3200" dirty="0">
                <a:solidFill>
                  <a:srgbClr val="4F4E4E"/>
                </a:solidFill>
                <a:cs typeface="+mn-ea"/>
                <a:sym typeface="+mn-lt"/>
              </a:rPr>
              <a:t>01</a:t>
            </a:r>
            <a:r>
              <a:rPr lang="en-US" altLang="zh-CN" sz="1065" dirty="0">
                <a:solidFill>
                  <a:srgbClr val="4F4E4E"/>
                </a:solidFill>
                <a:cs typeface="+mn-ea"/>
                <a:sym typeface="+mn-lt"/>
              </a:rPr>
              <a:t>. </a:t>
            </a:r>
            <a:endParaRPr lang="zh-CN" altLang="en-US" sz="1065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7699637" y="1621867"/>
            <a:ext cx="7711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3200" dirty="0">
                <a:solidFill>
                  <a:srgbClr val="4F4E4E"/>
                </a:solidFill>
                <a:cs typeface="+mn-ea"/>
                <a:sym typeface="+mn-lt"/>
              </a:rPr>
              <a:t>04</a:t>
            </a:r>
            <a:endParaRPr lang="zh-CN" altLang="en-US" sz="1065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8400257" y="3389831"/>
            <a:ext cx="7237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3200" dirty="0">
                <a:solidFill>
                  <a:srgbClr val="4F4E4E"/>
                </a:solidFill>
                <a:cs typeface="+mn-ea"/>
                <a:sym typeface="+mn-lt"/>
              </a:rPr>
              <a:t>0</a:t>
            </a:r>
            <a:r>
              <a:rPr lang="en-US" altLang="zh-CN" sz="3200" dirty="0">
                <a:solidFill>
                  <a:srgbClr val="4F4E4E"/>
                </a:solidFill>
                <a:cs typeface="+mn-ea"/>
                <a:sym typeface="+mn-lt"/>
              </a:rPr>
              <a:t>5</a:t>
            </a:r>
            <a:endParaRPr lang="zh-CN" altLang="en-US" sz="1065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7765257" y="5214961"/>
            <a:ext cx="8118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3200" dirty="0">
                <a:solidFill>
                  <a:srgbClr val="4F4E4E"/>
                </a:solidFill>
                <a:cs typeface="+mn-ea"/>
                <a:sym typeface="+mn-lt"/>
              </a:rPr>
              <a:t>0</a:t>
            </a:r>
            <a:r>
              <a:rPr lang="en-US" altLang="zh-CN" sz="3200" dirty="0">
                <a:solidFill>
                  <a:srgbClr val="4F4E4E"/>
                </a:solidFill>
                <a:cs typeface="+mn-ea"/>
                <a:sym typeface="+mn-lt"/>
              </a:rPr>
              <a:t>6</a:t>
            </a:r>
            <a:endParaRPr lang="zh-CN" altLang="en-US" sz="1065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95655" y="3756803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2058" y="2027432"/>
            <a:ext cx="3718819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7436" y="3882274"/>
            <a:ext cx="3718819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4221" y="5678651"/>
            <a:ext cx="3718819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699637" y="2110466"/>
            <a:ext cx="3718819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699637" y="5678651"/>
            <a:ext cx="3718819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45749" y="3882274"/>
            <a:ext cx="3718819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8" name="Freeform 22"/>
          <p:cNvSpPr/>
          <p:nvPr/>
        </p:nvSpPr>
        <p:spPr bwMode="auto">
          <a:xfrm>
            <a:off x="6093884" y="2536550"/>
            <a:ext cx="1405467" cy="2803332"/>
          </a:xfrm>
          <a:custGeom>
            <a:avLst/>
            <a:gdLst>
              <a:gd name="T0" fmla="*/ 0 w 347"/>
              <a:gd name="T1" fmla="*/ 0 h 693"/>
              <a:gd name="T2" fmla="*/ 0 w 347"/>
              <a:gd name="T3" fmla="*/ 122 h 693"/>
              <a:gd name="T4" fmla="*/ 225 w 347"/>
              <a:gd name="T5" fmla="*/ 347 h 693"/>
              <a:gd name="T6" fmla="*/ 0 w 347"/>
              <a:gd name="T7" fmla="*/ 572 h 693"/>
              <a:gd name="T8" fmla="*/ 0 w 347"/>
              <a:gd name="T9" fmla="*/ 693 h 693"/>
              <a:gd name="T10" fmla="*/ 347 w 347"/>
              <a:gd name="T11" fmla="*/ 347 h 693"/>
              <a:gd name="T12" fmla="*/ 0 w 347"/>
              <a:gd name="T13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693"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25" y="122"/>
                  <a:pt x="225" y="222"/>
                  <a:pt x="225" y="347"/>
                </a:cubicBezTo>
                <a:cubicBezTo>
                  <a:pt x="225" y="471"/>
                  <a:pt x="125" y="572"/>
                  <a:pt x="0" y="572"/>
                </a:cubicBezTo>
                <a:cubicBezTo>
                  <a:pt x="0" y="693"/>
                  <a:pt x="0" y="693"/>
                  <a:pt x="0" y="693"/>
                </a:cubicBezTo>
                <a:cubicBezTo>
                  <a:pt x="192" y="693"/>
                  <a:pt x="347" y="538"/>
                  <a:pt x="347" y="347"/>
                </a:cubicBezTo>
                <a:cubicBezTo>
                  <a:pt x="347" y="155"/>
                  <a:pt x="192" y="0"/>
                  <a:pt x="0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599" name="Freeform 23"/>
          <p:cNvSpPr/>
          <p:nvPr/>
        </p:nvSpPr>
        <p:spPr bwMode="auto">
          <a:xfrm>
            <a:off x="4692649" y="2536550"/>
            <a:ext cx="3566584" cy="2803332"/>
          </a:xfrm>
          <a:custGeom>
            <a:avLst/>
            <a:gdLst/>
            <a:ahLst/>
            <a:cxnLst/>
            <a:rect l="l" t="t" r="r" b="b"/>
            <a:pathLst>
              <a:path w="2674938" h="2101850">
                <a:moveTo>
                  <a:pt x="1050925" y="0"/>
                </a:moveTo>
                <a:cubicBezTo>
                  <a:pt x="1050925" y="0"/>
                  <a:pt x="1050925" y="0"/>
                  <a:pt x="1050925" y="3175"/>
                </a:cubicBezTo>
                <a:cubicBezTo>
                  <a:pt x="1169554" y="3175"/>
                  <a:pt x="1509800" y="3175"/>
                  <a:pt x="2485684" y="3175"/>
                </a:cubicBezTo>
                <a:cubicBezTo>
                  <a:pt x="2589774" y="3175"/>
                  <a:pt x="2674938" y="85004"/>
                  <a:pt x="2674938" y="185016"/>
                </a:cubicBezTo>
                <a:cubicBezTo>
                  <a:pt x="2674938" y="285029"/>
                  <a:pt x="2589774" y="369888"/>
                  <a:pt x="2485684" y="369888"/>
                </a:cubicBezTo>
                <a:cubicBezTo>
                  <a:pt x="2485684" y="369888"/>
                  <a:pt x="2485684" y="369888"/>
                  <a:pt x="1050925" y="369888"/>
                </a:cubicBezTo>
                <a:lnTo>
                  <a:pt x="1050925" y="370023"/>
                </a:lnTo>
                <a:cubicBezTo>
                  <a:pt x="674293" y="370023"/>
                  <a:pt x="367520" y="673320"/>
                  <a:pt x="367520" y="1052442"/>
                </a:cubicBezTo>
                <a:cubicBezTo>
                  <a:pt x="367520" y="1428530"/>
                  <a:pt x="674293" y="1734861"/>
                  <a:pt x="1050925" y="1734861"/>
                </a:cubicBezTo>
                <a:cubicBezTo>
                  <a:pt x="1050925" y="1734861"/>
                  <a:pt x="1050925" y="1734861"/>
                  <a:pt x="1050925" y="2101850"/>
                </a:cubicBezTo>
                <a:cubicBezTo>
                  <a:pt x="470790" y="2101850"/>
                  <a:pt x="0" y="1631739"/>
                  <a:pt x="0" y="1052442"/>
                </a:cubicBezTo>
                <a:cubicBezTo>
                  <a:pt x="0" y="491539"/>
                  <a:pt x="436781" y="34749"/>
                  <a:pt x="987425" y="3205"/>
                </a:cubicBezTo>
                <a:lnTo>
                  <a:pt x="987425" y="3175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00" name="Freeform 24"/>
          <p:cNvSpPr/>
          <p:nvPr/>
        </p:nvSpPr>
        <p:spPr bwMode="auto">
          <a:xfrm>
            <a:off x="5183719" y="3029886"/>
            <a:ext cx="910167" cy="1820895"/>
          </a:xfrm>
          <a:custGeom>
            <a:avLst/>
            <a:gdLst>
              <a:gd name="T0" fmla="*/ 0 w 225"/>
              <a:gd name="T1" fmla="*/ 225 h 450"/>
              <a:gd name="T2" fmla="*/ 225 w 225"/>
              <a:gd name="T3" fmla="*/ 450 h 450"/>
              <a:gd name="T4" fmla="*/ 225 w 225"/>
              <a:gd name="T5" fmla="*/ 0 h 450"/>
              <a:gd name="T6" fmla="*/ 0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0" y="225"/>
                </a:moveTo>
                <a:cubicBezTo>
                  <a:pt x="0" y="349"/>
                  <a:pt x="101" y="450"/>
                  <a:pt x="225" y="450"/>
                </a:cubicBezTo>
                <a:cubicBezTo>
                  <a:pt x="225" y="0"/>
                  <a:pt x="225" y="0"/>
                  <a:pt x="225" y="0"/>
                </a:cubicBezTo>
                <a:cubicBezTo>
                  <a:pt x="101" y="0"/>
                  <a:pt x="0" y="100"/>
                  <a:pt x="0" y="225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01" name="Freeform 25"/>
          <p:cNvSpPr/>
          <p:nvPr/>
        </p:nvSpPr>
        <p:spPr bwMode="auto">
          <a:xfrm>
            <a:off x="6093886" y="3029886"/>
            <a:ext cx="910167" cy="1820895"/>
          </a:xfrm>
          <a:custGeom>
            <a:avLst/>
            <a:gdLst>
              <a:gd name="T0" fmla="*/ 225 w 225"/>
              <a:gd name="T1" fmla="*/ 225 h 450"/>
              <a:gd name="T2" fmla="*/ 0 w 225"/>
              <a:gd name="T3" fmla="*/ 0 h 450"/>
              <a:gd name="T4" fmla="*/ 0 w 225"/>
              <a:gd name="T5" fmla="*/ 450 h 450"/>
              <a:gd name="T6" fmla="*/ 225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225" y="225"/>
                </a:moveTo>
                <a:cubicBezTo>
                  <a:pt x="225" y="100"/>
                  <a:pt x="125" y="0"/>
                  <a:pt x="0" y="0"/>
                </a:cubicBezTo>
                <a:cubicBezTo>
                  <a:pt x="0" y="450"/>
                  <a:pt x="0" y="450"/>
                  <a:pt x="0" y="450"/>
                </a:cubicBezTo>
                <a:cubicBezTo>
                  <a:pt x="125" y="450"/>
                  <a:pt x="225" y="349"/>
                  <a:pt x="225" y="225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5672669" y="3518986"/>
            <a:ext cx="842433" cy="840577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03" name="Freeform 27"/>
          <p:cNvSpPr>
            <a:spLocks noEditPoints="1"/>
          </p:cNvSpPr>
          <p:nvPr/>
        </p:nvSpPr>
        <p:spPr bwMode="auto">
          <a:xfrm>
            <a:off x="5884333" y="3724367"/>
            <a:ext cx="425451" cy="425581"/>
          </a:xfrm>
          <a:custGeom>
            <a:avLst/>
            <a:gdLst>
              <a:gd name="T0" fmla="*/ 87 w 105"/>
              <a:gd name="T1" fmla="*/ 1 h 105"/>
              <a:gd name="T2" fmla="*/ 91 w 105"/>
              <a:gd name="T3" fmla="*/ 2 h 105"/>
              <a:gd name="T4" fmla="*/ 91 w 105"/>
              <a:gd name="T5" fmla="*/ 2 h 105"/>
              <a:gd name="T6" fmla="*/ 103 w 105"/>
              <a:gd name="T7" fmla="*/ 14 h 105"/>
              <a:gd name="T8" fmla="*/ 103 w 105"/>
              <a:gd name="T9" fmla="*/ 14 h 105"/>
              <a:gd name="T10" fmla="*/ 104 w 105"/>
              <a:gd name="T11" fmla="*/ 18 h 105"/>
              <a:gd name="T12" fmla="*/ 88 w 105"/>
              <a:gd name="T13" fmla="*/ 32 h 105"/>
              <a:gd name="T14" fmla="*/ 77 w 105"/>
              <a:gd name="T15" fmla="*/ 34 h 105"/>
              <a:gd name="T16" fmla="*/ 74 w 105"/>
              <a:gd name="T17" fmla="*/ 76 h 105"/>
              <a:gd name="T18" fmla="*/ 51 w 105"/>
              <a:gd name="T19" fmla="*/ 85 h 105"/>
              <a:gd name="T20" fmla="*/ 19 w 105"/>
              <a:gd name="T21" fmla="*/ 53 h 105"/>
              <a:gd name="T22" fmla="*/ 51 w 105"/>
              <a:gd name="T23" fmla="*/ 21 h 105"/>
              <a:gd name="T24" fmla="*/ 75 w 105"/>
              <a:gd name="T25" fmla="*/ 24 h 105"/>
              <a:gd name="T26" fmla="*/ 73 w 105"/>
              <a:gd name="T27" fmla="*/ 14 h 105"/>
              <a:gd name="T28" fmla="*/ 93 w 105"/>
              <a:gd name="T29" fmla="*/ 41 h 105"/>
              <a:gd name="T30" fmla="*/ 101 w 105"/>
              <a:gd name="T31" fmla="*/ 38 h 105"/>
              <a:gd name="T32" fmla="*/ 103 w 105"/>
              <a:gd name="T33" fmla="*/ 53 h 105"/>
              <a:gd name="T34" fmla="*/ 51 w 105"/>
              <a:gd name="T35" fmla="*/ 105 h 105"/>
              <a:gd name="T36" fmla="*/ 0 w 105"/>
              <a:gd name="T37" fmla="*/ 53 h 105"/>
              <a:gd name="T38" fmla="*/ 51 w 105"/>
              <a:gd name="T39" fmla="*/ 2 h 105"/>
              <a:gd name="T40" fmla="*/ 66 w 105"/>
              <a:gd name="T41" fmla="*/ 4 h 105"/>
              <a:gd name="T42" fmla="*/ 64 w 105"/>
              <a:gd name="T43" fmla="*/ 12 h 105"/>
              <a:gd name="T44" fmla="*/ 51 w 105"/>
              <a:gd name="T45" fmla="*/ 10 h 105"/>
              <a:gd name="T46" fmla="*/ 8 w 105"/>
              <a:gd name="T47" fmla="*/ 53 h 105"/>
              <a:gd name="T48" fmla="*/ 51 w 105"/>
              <a:gd name="T49" fmla="*/ 97 h 105"/>
              <a:gd name="T50" fmla="*/ 95 w 105"/>
              <a:gd name="T51" fmla="*/ 53 h 105"/>
              <a:gd name="T52" fmla="*/ 93 w 105"/>
              <a:gd name="T53" fmla="*/ 41 h 105"/>
              <a:gd name="T54" fmla="*/ 51 w 105"/>
              <a:gd name="T55" fmla="*/ 39 h 105"/>
              <a:gd name="T56" fmla="*/ 67 w 105"/>
              <a:gd name="T57" fmla="*/ 32 h 105"/>
              <a:gd name="T58" fmla="*/ 32 w 105"/>
              <a:gd name="T59" fmla="*/ 34 h 105"/>
              <a:gd name="T60" fmla="*/ 32 w 105"/>
              <a:gd name="T61" fmla="*/ 34 h 105"/>
              <a:gd name="T62" fmla="*/ 32 w 105"/>
              <a:gd name="T63" fmla="*/ 73 h 105"/>
              <a:gd name="T64" fmla="*/ 71 w 105"/>
              <a:gd name="T65" fmla="*/ 73 h 105"/>
              <a:gd name="T66" fmla="*/ 79 w 105"/>
              <a:gd name="T67" fmla="*/ 53 h 105"/>
              <a:gd name="T68" fmla="*/ 64 w 105"/>
              <a:gd name="T69" fmla="*/ 46 h 105"/>
              <a:gd name="T70" fmla="*/ 62 w 105"/>
              <a:gd name="T71" fmla="*/ 64 h 105"/>
              <a:gd name="T72" fmla="*/ 51 w 105"/>
              <a:gd name="T73" fmla="*/ 68 h 105"/>
              <a:gd name="T74" fmla="*/ 37 w 105"/>
              <a:gd name="T75" fmla="*/ 53 h 105"/>
              <a:gd name="T76" fmla="*/ 41 w 105"/>
              <a:gd name="T77" fmla="*/ 43 h 105"/>
              <a:gd name="T78" fmla="*/ 55 w 105"/>
              <a:gd name="T79" fmla="*/ 44 h 105"/>
              <a:gd name="T80" fmla="*/ 51 w 105"/>
              <a:gd name="T81" fmla="*/ 44 h 105"/>
              <a:gd name="T82" fmla="*/ 42 w 105"/>
              <a:gd name="T83" fmla="*/ 53 h 105"/>
              <a:gd name="T84" fmla="*/ 51 w 105"/>
              <a:gd name="T85" fmla="*/ 63 h 105"/>
              <a:gd name="T86" fmla="*/ 58 w 105"/>
              <a:gd name="T87" fmla="*/ 60 h 105"/>
              <a:gd name="T88" fmla="*/ 61 w 105"/>
              <a:gd name="T89" fmla="*/ 50 h 105"/>
              <a:gd name="T90" fmla="*/ 49 w 105"/>
              <a:gd name="T91" fmla="*/ 56 h 105"/>
              <a:gd name="T92" fmla="*/ 55 w 105"/>
              <a:gd name="T93" fmla="*/ 44 h 105"/>
              <a:gd name="T94" fmla="*/ 87 w 105"/>
              <a:gd name="T95" fmla="*/ 7 h 105"/>
              <a:gd name="T96" fmla="*/ 79 w 105"/>
              <a:gd name="T97" fmla="*/ 22 h 105"/>
              <a:gd name="T98" fmla="*/ 87 w 105"/>
              <a:gd name="T99" fmla="*/ 7 h 105"/>
              <a:gd name="T100" fmla="*/ 92 w 105"/>
              <a:gd name="T101" fmla="*/ 16 h 105"/>
              <a:gd name="T102" fmla="*/ 88 w 105"/>
              <a:gd name="T103" fmla="*/ 27 h 105"/>
              <a:gd name="T104" fmla="*/ 92 w 105"/>
              <a:gd name="T105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73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89" y="0"/>
                  <a:pt x="90" y="1"/>
                </a:cubicBezTo>
                <a:cubicBezTo>
                  <a:pt x="91" y="1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8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3" y="46"/>
                  <a:pt x="83" y="53"/>
                </a:cubicBezTo>
                <a:cubicBezTo>
                  <a:pt x="83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8" y="82"/>
                  <a:pt x="60" y="85"/>
                  <a:pt x="51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19" y="62"/>
                  <a:pt x="19" y="53"/>
                </a:cubicBezTo>
                <a:cubicBezTo>
                  <a:pt x="19" y="45"/>
                  <a:pt x="23" y="37"/>
                  <a:pt x="29" y="31"/>
                </a:cubicBezTo>
                <a:cubicBezTo>
                  <a:pt x="35" y="25"/>
                  <a:pt x="43" y="21"/>
                  <a:pt x="51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6"/>
                  <a:pt x="73" y="15"/>
                  <a:pt x="73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2" y="39"/>
                  <a:pt x="94" y="36"/>
                  <a:pt x="96" y="36"/>
                </a:cubicBezTo>
                <a:cubicBezTo>
                  <a:pt x="98" y="35"/>
                  <a:pt x="100" y="36"/>
                  <a:pt x="101" y="38"/>
                </a:cubicBezTo>
                <a:cubicBezTo>
                  <a:pt x="102" y="41"/>
                  <a:pt x="102" y="43"/>
                  <a:pt x="102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8"/>
                  <a:pt x="97" y="81"/>
                  <a:pt x="88" y="90"/>
                </a:cubicBezTo>
                <a:cubicBezTo>
                  <a:pt x="79" y="99"/>
                  <a:pt x="66" y="105"/>
                  <a:pt x="51" y="105"/>
                </a:cubicBezTo>
                <a:cubicBezTo>
                  <a:pt x="37" y="105"/>
                  <a:pt x="24" y="99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6" y="4"/>
                </a:cubicBezTo>
                <a:cubicBezTo>
                  <a:pt x="69" y="5"/>
                  <a:pt x="70" y="7"/>
                  <a:pt x="69" y="9"/>
                </a:cubicBezTo>
                <a:cubicBezTo>
                  <a:pt x="69" y="11"/>
                  <a:pt x="66" y="13"/>
                  <a:pt x="64" y="12"/>
                </a:cubicBezTo>
                <a:cubicBezTo>
                  <a:pt x="62" y="11"/>
                  <a:pt x="60" y="11"/>
                  <a:pt x="58" y="11"/>
                </a:cubicBezTo>
                <a:cubicBezTo>
                  <a:pt x="56" y="10"/>
                  <a:pt x="54" y="10"/>
                  <a:pt x="51" y="10"/>
                </a:cubicBezTo>
                <a:cubicBezTo>
                  <a:pt x="39" y="10"/>
                  <a:pt x="29" y="15"/>
                  <a:pt x="21" y="23"/>
                </a:cubicBezTo>
                <a:cubicBezTo>
                  <a:pt x="13" y="31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2"/>
                  <a:pt x="39" y="97"/>
                  <a:pt x="51" y="97"/>
                </a:cubicBezTo>
                <a:cubicBezTo>
                  <a:pt x="63" y="97"/>
                  <a:pt x="74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4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1" y="39"/>
                </a:move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6" y="39"/>
                  <a:pt x="59" y="41"/>
                </a:cubicBezTo>
                <a:cubicBezTo>
                  <a:pt x="67" y="32"/>
                  <a:pt x="67" y="32"/>
                  <a:pt x="67" y="32"/>
                </a:cubicBezTo>
                <a:cubicBezTo>
                  <a:pt x="63" y="28"/>
                  <a:pt x="57" y="26"/>
                  <a:pt x="51" y="26"/>
                </a:cubicBezTo>
                <a:cubicBezTo>
                  <a:pt x="44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6"/>
                  <a:pt x="24" y="53"/>
                </a:cubicBezTo>
                <a:cubicBezTo>
                  <a:pt x="24" y="61"/>
                  <a:pt x="27" y="68"/>
                  <a:pt x="32" y="73"/>
                </a:cubicBezTo>
                <a:cubicBezTo>
                  <a:pt x="37" y="78"/>
                  <a:pt x="44" y="81"/>
                  <a:pt x="51" y="81"/>
                </a:cubicBezTo>
                <a:cubicBezTo>
                  <a:pt x="59" y="81"/>
                  <a:pt x="66" y="78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6" y="68"/>
                  <a:pt x="79" y="61"/>
                  <a:pt x="79" y="53"/>
                </a:cubicBezTo>
                <a:cubicBezTo>
                  <a:pt x="79" y="47"/>
                  <a:pt x="77" y="42"/>
                  <a:pt x="73" y="37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6" y="51"/>
                  <a:pt x="66" y="53"/>
                </a:cubicBezTo>
                <a:cubicBezTo>
                  <a:pt x="66" y="57"/>
                  <a:pt x="64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59" y="66"/>
                  <a:pt x="55" y="68"/>
                  <a:pt x="51" y="68"/>
                </a:cubicBezTo>
                <a:cubicBezTo>
                  <a:pt x="47" y="68"/>
                  <a:pt x="44" y="66"/>
                  <a:pt x="41" y="64"/>
                </a:cubicBezTo>
                <a:cubicBezTo>
                  <a:pt x="38" y="61"/>
                  <a:pt x="37" y="57"/>
                  <a:pt x="37" y="53"/>
                </a:cubicBezTo>
                <a:cubicBezTo>
                  <a:pt x="37" y="49"/>
                  <a:pt x="38" y="46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7" y="39"/>
                  <a:pt x="51" y="39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4"/>
                  <a:pt x="53" y="44"/>
                  <a:pt x="51" y="44"/>
                </a:cubicBezTo>
                <a:cubicBezTo>
                  <a:pt x="49" y="44"/>
                  <a:pt x="46" y="45"/>
                  <a:pt x="45" y="46"/>
                </a:cubicBezTo>
                <a:cubicBezTo>
                  <a:pt x="43" y="48"/>
                  <a:pt x="42" y="51"/>
                  <a:pt x="42" y="53"/>
                </a:cubicBezTo>
                <a:cubicBezTo>
                  <a:pt x="42" y="56"/>
                  <a:pt x="43" y="59"/>
                  <a:pt x="45" y="60"/>
                </a:cubicBezTo>
                <a:cubicBezTo>
                  <a:pt x="46" y="62"/>
                  <a:pt x="49" y="63"/>
                  <a:pt x="51" y="63"/>
                </a:cubicBezTo>
                <a:cubicBezTo>
                  <a:pt x="54" y="63"/>
                  <a:pt x="57" y="62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60" y="59"/>
                  <a:pt x="61" y="56"/>
                  <a:pt x="61" y="53"/>
                </a:cubicBezTo>
                <a:cubicBezTo>
                  <a:pt x="61" y="52"/>
                  <a:pt x="61" y="51"/>
                  <a:pt x="61" y="50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8"/>
                  <a:pt x="50" y="58"/>
                  <a:pt x="49" y="56"/>
                </a:cubicBezTo>
                <a:cubicBezTo>
                  <a:pt x="47" y="55"/>
                  <a:pt x="47" y="52"/>
                  <a:pt x="49" y="51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7" y="7"/>
                </a:moveTo>
                <a:cubicBezTo>
                  <a:pt x="87" y="7"/>
                  <a:pt x="87" y="7"/>
                  <a:pt x="87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2"/>
                  <a:pt x="79" y="22"/>
                  <a:pt x="79" y="22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7"/>
                  <a:pt x="87" y="7"/>
                  <a:pt x="87" y="7"/>
                </a:cubicBezTo>
                <a:close/>
                <a:moveTo>
                  <a:pt x="92" y="16"/>
                </a:moveTo>
                <a:cubicBezTo>
                  <a:pt x="92" y="16"/>
                  <a:pt x="92" y="16"/>
                  <a:pt x="92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8" y="27"/>
                  <a:pt x="88" y="27"/>
                  <a:pt x="88" y="27"/>
                </a:cubicBezTo>
                <a:cubicBezTo>
                  <a:pt x="97" y="18"/>
                  <a:pt x="97" y="18"/>
                  <a:pt x="97" y="18"/>
                </a:cubicBezTo>
                <a:cubicBezTo>
                  <a:pt x="92" y="16"/>
                  <a:pt x="92" y="16"/>
                  <a:pt x="92" y="16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04" name="Freeform 28"/>
          <p:cNvSpPr/>
          <p:nvPr/>
        </p:nvSpPr>
        <p:spPr bwMode="auto">
          <a:xfrm>
            <a:off x="3928536" y="4359563"/>
            <a:ext cx="2224617" cy="491219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05" name="Freeform 29"/>
          <p:cNvSpPr/>
          <p:nvPr/>
        </p:nvSpPr>
        <p:spPr bwMode="auto">
          <a:xfrm>
            <a:off x="3928536" y="4850782"/>
            <a:ext cx="2224617" cy="489101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07" name="Freeform 31"/>
          <p:cNvSpPr/>
          <p:nvPr/>
        </p:nvSpPr>
        <p:spPr bwMode="auto">
          <a:xfrm>
            <a:off x="6009220" y="3029887"/>
            <a:ext cx="2250017" cy="489101"/>
          </a:xfrm>
          <a:custGeom>
            <a:avLst/>
            <a:gdLst>
              <a:gd name="T0" fmla="*/ 475 w 535"/>
              <a:gd name="T1" fmla="*/ 0 h 121"/>
              <a:gd name="T2" fmla="*/ 0 w 535"/>
              <a:gd name="T3" fmla="*/ 0 h 121"/>
              <a:gd name="T4" fmla="*/ 0 w 535"/>
              <a:gd name="T5" fmla="*/ 121 h 121"/>
              <a:gd name="T6" fmla="*/ 475 w 535"/>
              <a:gd name="T7" fmla="*/ 121 h 121"/>
              <a:gd name="T8" fmla="*/ 535 w 535"/>
              <a:gd name="T9" fmla="*/ 60 h 121"/>
              <a:gd name="T10" fmla="*/ 475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4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508" y="121"/>
                  <a:pt x="535" y="93"/>
                  <a:pt x="535" y="60"/>
                </a:cubicBezTo>
                <a:cubicBezTo>
                  <a:pt x="535" y="27"/>
                  <a:pt x="508" y="0"/>
                  <a:pt x="475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09" name="Freeform 33"/>
          <p:cNvSpPr/>
          <p:nvPr/>
        </p:nvSpPr>
        <p:spPr bwMode="auto">
          <a:xfrm flipH="1">
            <a:off x="9290051" y="4321451"/>
            <a:ext cx="262467" cy="330301"/>
          </a:xfrm>
          <a:custGeom>
            <a:avLst/>
            <a:gdLst>
              <a:gd name="T0" fmla="*/ 28 w 124"/>
              <a:gd name="T1" fmla="*/ 146 h 159"/>
              <a:gd name="T2" fmla="*/ 14 w 124"/>
              <a:gd name="T3" fmla="*/ 146 h 159"/>
              <a:gd name="T4" fmla="*/ 14 w 124"/>
              <a:gd name="T5" fmla="*/ 13 h 159"/>
              <a:gd name="T6" fmla="*/ 117 w 124"/>
              <a:gd name="T7" fmla="*/ 13 h 159"/>
              <a:gd name="T8" fmla="*/ 124 w 124"/>
              <a:gd name="T9" fmla="*/ 7 h 159"/>
              <a:gd name="T10" fmla="*/ 117 w 124"/>
              <a:gd name="T11" fmla="*/ 0 h 159"/>
              <a:gd name="T12" fmla="*/ 7 w 124"/>
              <a:gd name="T13" fmla="*/ 0 h 159"/>
              <a:gd name="T14" fmla="*/ 0 w 124"/>
              <a:gd name="T15" fmla="*/ 7 h 159"/>
              <a:gd name="T16" fmla="*/ 0 w 124"/>
              <a:gd name="T17" fmla="*/ 152 h 159"/>
              <a:gd name="T18" fmla="*/ 7 w 124"/>
              <a:gd name="T19" fmla="*/ 159 h 159"/>
              <a:gd name="T20" fmla="*/ 28 w 124"/>
              <a:gd name="T21" fmla="*/ 159 h 159"/>
              <a:gd name="T22" fmla="*/ 35 w 124"/>
              <a:gd name="T23" fmla="*/ 152 h 159"/>
              <a:gd name="T24" fmla="*/ 28 w 124"/>
              <a:gd name="T25" fmla="*/ 14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" h="159">
                <a:moveTo>
                  <a:pt x="28" y="146"/>
                </a:moveTo>
                <a:cubicBezTo>
                  <a:pt x="14" y="146"/>
                  <a:pt x="14" y="146"/>
                  <a:pt x="14" y="146"/>
                </a:cubicBezTo>
                <a:cubicBezTo>
                  <a:pt x="14" y="13"/>
                  <a:pt x="14" y="13"/>
                  <a:pt x="14" y="13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21" y="13"/>
                  <a:pt x="124" y="10"/>
                  <a:pt x="124" y="7"/>
                </a:cubicBezTo>
                <a:cubicBezTo>
                  <a:pt x="124" y="3"/>
                  <a:pt x="121" y="0"/>
                  <a:pt x="117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3" y="159"/>
                  <a:pt x="7" y="159"/>
                </a:cubicBezTo>
                <a:cubicBezTo>
                  <a:pt x="28" y="159"/>
                  <a:pt x="28" y="159"/>
                  <a:pt x="28" y="159"/>
                </a:cubicBezTo>
                <a:cubicBezTo>
                  <a:pt x="31" y="159"/>
                  <a:pt x="35" y="156"/>
                  <a:pt x="35" y="152"/>
                </a:cubicBezTo>
                <a:cubicBezTo>
                  <a:pt x="35" y="149"/>
                  <a:pt x="31" y="146"/>
                  <a:pt x="28" y="146"/>
                </a:cubicBezTo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10" name="Freeform 34"/>
          <p:cNvSpPr/>
          <p:nvPr/>
        </p:nvSpPr>
        <p:spPr bwMode="auto">
          <a:xfrm flipH="1">
            <a:off x="9290051" y="4513958"/>
            <a:ext cx="97133" cy="137794"/>
          </a:xfrm>
          <a:custGeom>
            <a:avLst/>
            <a:gdLst>
              <a:gd name="T0" fmla="*/ 39 w 46"/>
              <a:gd name="T1" fmla="*/ 0 h 66"/>
              <a:gd name="T2" fmla="*/ 32 w 46"/>
              <a:gd name="T3" fmla="*/ 7 h 66"/>
              <a:gd name="T4" fmla="*/ 32 w 46"/>
              <a:gd name="T5" fmla="*/ 53 h 66"/>
              <a:gd name="T6" fmla="*/ 7 w 46"/>
              <a:gd name="T7" fmla="*/ 53 h 66"/>
              <a:gd name="T8" fmla="*/ 0 w 46"/>
              <a:gd name="T9" fmla="*/ 59 h 66"/>
              <a:gd name="T10" fmla="*/ 7 w 46"/>
              <a:gd name="T11" fmla="*/ 66 h 66"/>
              <a:gd name="T12" fmla="*/ 39 w 46"/>
              <a:gd name="T13" fmla="*/ 66 h 66"/>
              <a:gd name="T14" fmla="*/ 44 w 46"/>
              <a:gd name="T15" fmla="*/ 64 h 66"/>
              <a:gd name="T16" fmla="*/ 46 w 46"/>
              <a:gd name="T17" fmla="*/ 59 h 66"/>
              <a:gd name="T18" fmla="*/ 46 w 46"/>
              <a:gd name="T19" fmla="*/ 7 h 66"/>
              <a:gd name="T20" fmla="*/ 39 w 46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" h="66">
                <a:moveTo>
                  <a:pt x="39" y="0"/>
                </a:moveTo>
                <a:cubicBezTo>
                  <a:pt x="35" y="0"/>
                  <a:pt x="32" y="3"/>
                  <a:pt x="32" y="7"/>
                </a:cubicBezTo>
                <a:cubicBezTo>
                  <a:pt x="32" y="53"/>
                  <a:pt x="32" y="53"/>
                  <a:pt x="32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56"/>
                  <a:pt x="0" y="59"/>
                </a:cubicBezTo>
                <a:cubicBezTo>
                  <a:pt x="0" y="63"/>
                  <a:pt x="3" y="66"/>
                  <a:pt x="7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1" y="66"/>
                  <a:pt x="43" y="66"/>
                  <a:pt x="44" y="64"/>
                </a:cubicBezTo>
                <a:cubicBezTo>
                  <a:pt x="45" y="63"/>
                  <a:pt x="46" y="61"/>
                  <a:pt x="46" y="59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11" name="Freeform 35"/>
          <p:cNvSpPr>
            <a:spLocks noEditPoints="1"/>
          </p:cNvSpPr>
          <p:nvPr/>
        </p:nvSpPr>
        <p:spPr bwMode="auto">
          <a:xfrm flipH="1">
            <a:off x="9294184" y="4390348"/>
            <a:ext cx="163267" cy="231008"/>
          </a:xfrm>
          <a:custGeom>
            <a:avLst/>
            <a:gdLst>
              <a:gd name="T0" fmla="*/ 68 w 78"/>
              <a:gd name="T1" fmla="*/ 2 h 112"/>
              <a:gd name="T2" fmla="*/ 60 w 78"/>
              <a:gd name="T3" fmla="*/ 0 h 112"/>
              <a:gd name="T4" fmla="*/ 46 w 78"/>
              <a:gd name="T5" fmla="*/ 8 h 112"/>
              <a:gd name="T6" fmla="*/ 1 w 78"/>
              <a:gd name="T7" fmla="*/ 85 h 112"/>
              <a:gd name="T8" fmla="*/ 0 w 78"/>
              <a:gd name="T9" fmla="*/ 88 h 112"/>
              <a:gd name="T10" fmla="*/ 1 w 78"/>
              <a:gd name="T11" fmla="*/ 106 h 112"/>
              <a:gd name="T12" fmla="*/ 4 w 78"/>
              <a:gd name="T13" fmla="*/ 112 h 112"/>
              <a:gd name="T14" fmla="*/ 8 w 78"/>
              <a:gd name="T15" fmla="*/ 112 h 112"/>
              <a:gd name="T16" fmla="*/ 11 w 78"/>
              <a:gd name="T17" fmla="*/ 112 h 112"/>
              <a:gd name="T18" fmla="*/ 27 w 78"/>
              <a:gd name="T19" fmla="*/ 103 h 112"/>
              <a:gd name="T20" fmla="*/ 29 w 78"/>
              <a:gd name="T21" fmla="*/ 101 h 112"/>
              <a:gd name="T22" fmla="*/ 74 w 78"/>
              <a:gd name="T23" fmla="*/ 24 h 112"/>
              <a:gd name="T24" fmla="*/ 68 w 78"/>
              <a:gd name="T25" fmla="*/ 2 h 112"/>
              <a:gd name="T26" fmla="*/ 62 w 78"/>
              <a:gd name="T27" fmla="*/ 17 h 112"/>
              <a:gd name="T28" fmla="*/ 18 w 78"/>
              <a:gd name="T29" fmla="*/ 92 h 112"/>
              <a:gd name="T30" fmla="*/ 14 w 78"/>
              <a:gd name="T31" fmla="*/ 94 h 112"/>
              <a:gd name="T32" fmla="*/ 14 w 78"/>
              <a:gd name="T33" fmla="*/ 90 h 112"/>
              <a:gd name="T34" fmla="*/ 57 w 78"/>
              <a:gd name="T35" fmla="*/ 15 h 112"/>
              <a:gd name="T36" fmla="*/ 61 w 78"/>
              <a:gd name="T37" fmla="*/ 14 h 112"/>
              <a:gd name="T38" fmla="*/ 62 w 78"/>
              <a:gd name="T39" fmla="*/ 1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8" h="112">
                <a:moveTo>
                  <a:pt x="68" y="2"/>
                </a:moveTo>
                <a:cubicBezTo>
                  <a:pt x="65" y="1"/>
                  <a:pt x="62" y="0"/>
                  <a:pt x="60" y="0"/>
                </a:cubicBezTo>
                <a:cubicBezTo>
                  <a:pt x="54" y="0"/>
                  <a:pt x="48" y="3"/>
                  <a:pt x="46" y="8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6"/>
                  <a:pt x="0" y="87"/>
                  <a:pt x="0" y="88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8"/>
                  <a:pt x="2" y="110"/>
                  <a:pt x="4" y="112"/>
                </a:cubicBezTo>
                <a:cubicBezTo>
                  <a:pt x="5" y="112"/>
                  <a:pt x="7" y="112"/>
                  <a:pt x="8" y="112"/>
                </a:cubicBezTo>
                <a:cubicBezTo>
                  <a:pt x="9" y="112"/>
                  <a:pt x="10" y="112"/>
                  <a:pt x="11" y="112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8" y="103"/>
                  <a:pt x="29" y="102"/>
                  <a:pt x="29" y="101"/>
                </a:cubicBezTo>
                <a:cubicBezTo>
                  <a:pt x="74" y="24"/>
                  <a:pt x="74" y="24"/>
                  <a:pt x="74" y="24"/>
                </a:cubicBezTo>
                <a:cubicBezTo>
                  <a:pt x="78" y="16"/>
                  <a:pt x="75" y="7"/>
                  <a:pt x="68" y="2"/>
                </a:cubicBezTo>
                <a:moveTo>
                  <a:pt x="62" y="17"/>
                </a:moveTo>
                <a:cubicBezTo>
                  <a:pt x="18" y="92"/>
                  <a:pt x="18" y="92"/>
                  <a:pt x="18" y="92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0"/>
                  <a:pt x="14" y="90"/>
                  <a:pt x="14" y="90"/>
                </a:cubicBezTo>
                <a:cubicBezTo>
                  <a:pt x="57" y="15"/>
                  <a:pt x="57" y="15"/>
                  <a:pt x="57" y="15"/>
                </a:cubicBezTo>
                <a:cubicBezTo>
                  <a:pt x="58" y="14"/>
                  <a:pt x="60" y="13"/>
                  <a:pt x="61" y="14"/>
                </a:cubicBezTo>
                <a:cubicBezTo>
                  <a:pt x="62" y="15"/>
                  <a:pt x="62" y="16"/>
                  <a:pt x="62" y="17"/>
                </a:cubicBezTo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12" name="Freeform 36"/>
          <p:cNvSpPr/>
          <p:nvPr/>
        </p:nvSpPr>
        <p:spPr bwMode="auto">
          <a:xfrm flipH="1">
            <a:off x="9401651" y="4414665"/>
            <a:ext cx="101267" cy="28369"/>
          </a:xfrm>
          <a:custGeom>
            <a:avLst/>
            <a:gdLst>
              <a:gd name="T0" fmla="*/ 48 w 48"/>
              <a:gd name="T1" fmla="*/ 7 h 14"/>
              <a:gd name="T2" fmla="*/ 42 w 48"/>
              <a:gd name="T3" fmla="*/ 0 h 14"/>
              <a:gd name="T4" fmla="*/ 7 w 48"/>
              <a:gd name="T5" fmla="*/ 0 h 14"/>
              <a:gd name="T6" fmla="*/ 0 w 48"/>
              <a:gd name="T7" fmla="*/ 7 h 14"/>
              <a:gd name="T8" fmla="*/ 7 w 48"/>
              <a:gd name="T9" fmla="*/ 14 h 14"/>
              <a:gd name="T10" fmla="*/ 42 w 48"/>
              <a:gd name="T11" fmla="*/ 14 h 14"/>
              <a:gd name="T12" fmla="*/ 48 w 48"/>
              <a:gd name="T13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14">
                <a:moveTo>
                  <a:pt x="48" y="7"/>
                </a:moveTo>
                <a:cubicBezTo>
                  <a:pt x="48" y="3"/>
                  <a:pt x="45" y="0"/>
                  <a:pt x="4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5" y="14"/>
                  <a:pt x="48" y="11"/>
                  <a:pt x="48" y="7"/>
                </a:cubicBezTo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13" name="Freeform 37"/>
          <p:cNvSpPr/>
          <p:nvPr/>
        </p:nvSpPr>
        <p:spPr bwMode="auto">
          <a:xfrm flipH="1">
            <a:off x="9436785" y="4469377"/>
            <a:ext cx="66133" cy="30396"/>
          </a:xfrm>
          <a:custGeom>
            <a:avLst/>
            <a:gdLst>
              <a:gd name="T0" fmla="*/ 7 w 31"/>
              <a:gd name="T1" fmla="*/ 0 h 14"/>
              <a:gd name="T2" fmla="*/ 0 w 31"/>
              <a:gd name="T3" fmla="*/ 7 h 14"/>
              <a:gd name="T4" fmla="*/ 7 w 31"/>
              <a:gd name="T5" fmla="*/ 14 h 14"/>
              <a:gd name="T6" fmla="*/ 24 w 31"/>
              <a:gd name="T7" fmla="*/ 14 h 14"/>
              <a:gd name="T8" fmla="*/ 31 w 31"/>
              <a:gd name="T9" fmla="*/ 7 h 14"/>
              <a:gd name="T10" fmla="*/ 24 w 31"/>
              <a:gd name="T11" fmla="*/ 0 h 14"/>
              <a:gd name="T12" fmla="*/ 7 w 31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4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8" y="14"/>
                  <a:pt x="31" y="11"/>
                  <a:pt x="31" y="7"/>
                </a:cubicBezTo>
                <a:cubicBezTo>
                  <a:pt x="31" y="3"/>
                  <a:pt x="28" y="0"/>
                  <a:pt x="24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14" name="Freeform 38"/>
          <p:cNvSpPr>
            <a:spLocks noEditPoints="1"/>
          </p:cNvSpPr>
          <p:nvPr/>
        </p:nvSpPr>
        <p:spPr bwMode="auto">
          <a:xfrm flipH="1">
            <a:off x="9169402" y="2595836"/>
            <a:ext cx="402167" cy="271017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8401052" y="2430685"/>
            <a:ext cx="800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dirty="0">
                <a:solidFill>
                  <a:srgbClr val="4F4E4E"/>
                </a:solidFill>
                <a:cs typeface="+mn-ea"/>
                <a:sym typeface="+mn-lt"/>
              </a:rPr>
              <a:t>03</a:t>
            </a:r>
            <a:endParaRPr lang="zh-CN" altLang="zh-CN" sz="3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401051" y="4183826"/>
            <a:ext cx="800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dirty="0">
                <a:solidFill>
                  <a:srgbClr val="4F4E4E"/>
                </a:solidFill>
                <a:cs typeface="+mn-ea"/>
                <a:sym typeface="+mn-lt"/>
              </a:rPr>
              <a:t>04</a:t>
            </a:r>
            <a:endParaRPr lang="zh-CN" altLang="zh-CN" sz="3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3022480" y="4183826"/>
            <a:ext cx="800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3200" dirty="0">
                <a:solidFill>
                  <a:srgbClr val="4F4E4E"/>
                </a:solidFill>
                <a:cs typeface="+mn-ea"/>
                <a:sym typeface="+mn-lt"/>
              </a:rPr>
              <a:t>02</a:t>
            </a:r>
            <a:endParaRPr lang="zh-CN" altLang="zh-CN" sz="3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4622" name="Freeform 46"/>
          <p:cNvSpPr>
            <a:spLocks noEditPoints="1"/>
          </p:cNvSpPr>
          <p:nvPr/>
        </p:nvSpPr>
        <p:spPr bwMode="auto">
          <a:xfrm flipH="1">
            <a:off x="2671233" y="2581015"/>
            <a:ext cx="279400" cy="343005"/>
          </a:xfrm>
          <a:custGeom>
            <a:avLst/>
            <a:gdLst>
              <a:gd name="T0" fmla="*/ 0 w 134"/>
              <a:gd name="T1" fmla="*/ 0 h 163"/>
              <a:gd name="T2" fmla="*/ 0 w 134"/>
              <a:gd name="T3" fmla="*/ 163 h 163"/>
              <a:gd name="T4" fmla="*/ 92 w 134"/>
              <a:gd name="T5" fmla="*/ 163 h 163"/>
              <a:gd name="T6" fmla="*/ 134 w 134"/>
              <a:gd name="T7" fmla="*/ 121 h 163"/>
              <a:gd name="T8" fmla="*/ 134 w 134"/>
              <a:gd name="T9" fmla="*/ 0 h 163"/>
              <a:gd name="T10" fmla="*/ 0 w 134"/>
              <a:gd name="T11" fmla="*/ 0 h 163"/>
              <a:gd name="T12" fmla="*/ 14 w 134"/>
              <a:gd name="T13" fmla="*/ 14 h 163"/>
              <a:gd name="T14" fmla="*/ 120 w 134"/>
              <a:gd name="T15" fmla="*/ 14 h 163"/>
              <a:gd name="T16" fmla="*/ 120 w 134"/>
              <a:gd name="T17" fmla="*/ 112 h 163"/>
              <a:gd name="T18" fmla="*/ 83 w 134"/>
              <a:gd name="T19" fmla="*/ 112 h 163"/>
              <a:gd name="T20" fmla="*/ 83 w 134"/>
              <a:gd name="T21" fmla="*/ 150 h 163"/>
              <a:gd name="T22" fmla="*/ 14 w 134"/>
              <a:gd name="T23" fmla="*/ 150 h 163"/>
              <a:gd name="T24" fmla="*/ 14 w 134"/>
              <a:gd name="T25" fmla="*/ 14 h 163"/>
              <a:gd name="T26" fmla="*/ 111 w 134"/>
              <a:gd name="T27" fmla="*/ 125 h 163"/>
              <a:gd name="T28" fmla="*/ 96 w 134"/>
              <a:gd name="T29" fmla="*/ 140 h 163"/>
              <a:gd name="T30" fmla="*/ 96 w 134"/>
              <a:gd name="T31" fmla="*/ 125 h 163"/>
              <a:gd name="T32" fmla="*/ 111 w 134"/>
              <a:gd name="T33" fmla="*/ 12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" h="163">
                <a:moveTo>
                  <a:pt x="0" y="0"/>
                </a:moveTo>
                <a:lnTo>
                  <a:pt x="0" y="163"/>
                </a:lnTo>
                <a:lnTo>
                  <a:pt x="92" y="163"/>
                </a:lnTo>
                <a:lnTo>
                  <a:pt x="134" y="121"/>
                </a:lnTo>
                <a:lnTo>
                  <a:pt x="134" y="0"/>
                </a:lnTo>
                <a:lnTo>
                  <a:pt x="0" y="0"/>
                </a:lnTo>
                <a:close/>
                <a:moveTo>
                  <a:pt x="14" y="14"/>
                </a:moveTo>
                <a:lnTo>
                  <a:pt x="120" y="14"/>
                </a:lnTo>
                <a:lnTo>
                  <a:pt x="120" y="112"/>
                </a:lnTo>
                <a:lnTo>
                  <a:pt x="83" y="112"/>
                </a:lnTo>
                <a:lnTo>
                  <a:pt x="83" y="150"/>
                </a:lnTo>
                <a:lnTo>
                  <a:pt x="14" y="150"/>
                </a:lnTo>
                <a:lnTo>
                  <a:pt x="14" y="14"/>
                </a:lnTo>
                <a:close/>
                <a:moveTo>
                  <a:pt x="111" y="125"/>
                </a:moveTo>
                <a:lnTo>
                  <a:pt x="96" y="140"/>
                </a:lnTo>
                <a:lnTo>
                  <a:pt x="96" y="125"/>
                </a:lnTo>
                <a:lnTo>
                  <a:pt x="111" y="125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 flipH="1">
            <a:off x="2750466" y="2673605"/>
            <a:ext cx="123019" cy="31565"/>
          </a:xfrm>
          <a:prstGeom prst="rect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 flipH="1">
            <a:off x="2794252" y="2755674"/>
            <a:ext cx="79233" cy="29461"/>
          </a:xfrm>
          <a:prstGeom prst="rect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3022480" y="2439154"/>
            <a:ext cx="800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3200" dirty="0">
                <a:solidFill>
                  <a:srgbClr val="4F4E4E"/>
                </a:solidFill>
                <a:cs typeface="+mn-ea"/>
                <a:sym typeface="+mn-lt"/>
              </a:rPr>
              <a:t>01</a:t>
            </a:r>
            <a:endParaRPr lang="zh-CN" altLang="zh-CN" sz="3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4627" name="Freeform 51"/>
          <p:cNvSpPr>
            <a:spLocks noEditPoints="1"/>
          </p:cNvSpPr>
          <p:nvPr/>
        </p:nvSpPr>
        <p:spPr bwMode="auto">
          <a:xfrm>
            <a:off x="2673351" y="4325686"/>
            <a:ext cx="311149" cy="323949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49954" y="4463311"/>
            <a:ext cx="957314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 dirty="0">
                <a:solidFill>
                  <a:srgbClr val="F8F8F8"/>
                </a:solidFill>
                <a:cs typeface="+mn-ea"/>
                <a:sym typeface="+mn-lt"/>
              </a:rPr>
              <a:t>Option 01</a:t>
            </a:r>
            <a:endParaRPr lang="zh-CN" altLang="zh-CN" sz="1065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4049954" y="4952413"/>
            <a:ext cx="957314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rgbClr val="F8F8F8"/>
                </a:solidFill>
                <a:cs typeface="+mn-ea"/>
                <a:sym typeface="+mn-lt"/>
              </a:rPr>
              <a:t>Option 02</a:t>
            </a:r>
            <a:endParaRPr lang="zh-CN" altLang="zh-CN" sz="1065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7191088" y="2633947"/>
            <a:ext cx="957314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rgbClr val="F8F8F8"/>
                </a:solidFill>
                <a:cs typeface="+mn-ea"/>
                <a:sym typeface="+mn-lt"/>
              </a:rPr>
              <a:t>Option 03</a:t>
            </a:r>
            <a:endParaRPr lang="zh-CN" altLang="zh-CN" sz="1065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7191088" y="3123049"/>
            <a:ext cx="957314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rgbClr val="F8F8F8"/>
                </a:solidFill>
                <a:cs typeface="+mn-ea"/>
                <a:sym typeface="+mn-lt"/>
              </a:rPr>
              <a:t>Option 04</a:t>
            </a:r>
            <a:endParaRPr lang="zh-CN" altLang="zh-CN" sz="1065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49563" y="2974524"/>
            <a:ext cx="2773137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49563" y="4790248"/>
            <a:ext cx="2773137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401051" y="2960067"/>
            <a:ext cx="2773137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401051" y="4676069"/>
            <a:ext cx="2773137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91546" y="1714175"/>
            <a:ext cx="6427166" cy="60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00766" y="2837512"/>
            <a:ext cx="6427166" cy="60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766" y="3965474"/>
            <a:ext cx="6427166" cy="60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1546" y="5084430"/>
            <a:ext cx="6427166" cy="60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3660" y="2550925"/>
            <a:ext cx="2364486" cy="2364486"/>
          </a:xfrm>
          <a:prstGeom prst="ellipse">
            <a:avLst/>
          </a:prstGeom>
          <a:solidFill>
            <a:srgbClr val="4F4E4E">
              <a:alpha val="50000"/>
            </a:srgbClr>
          </a:solidFill>
          <a:ln>
            <a:noFill/>
          </a:ln>
          <a:effectLst>
            <a:outerShdw blurRad="50800"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22747" y="2690012"/>
            <a:ext cx="2086313" cy="20863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7"/>
          <p:cNvSpPr/>
          <p:nvPr/>
        </p:nvSpPr>
        <p:spPr>
          <a:xfrm rot="19800000">
            <a:off x="2512734" y="2018997"/>
            <a:ext cx="2053614" cy="641068"/>
          </a:xfrm>
          <a:custGeom>
            <a:avLst/>
            <a:gdLst>
              <a:gd name="connsiteX0" fmla="*/ 1654731 w 1709375"/>
              <a:gd name="connsiteY0" fmla="*/ 134881 h 533608"/>
              <a:gd name="connsiteX1" fmla="*/ 1709375 w 1709375"/>
              <a:gd name="connsiteY1" fmla="*/ 266804 h 533608"/>
              <a:gd name="connsiteX2" fmla="*/ 1709374 w 1709375"/>
              <a:gd name="connsiteY2" fmla="*/ 266804 h 533608"/>
              <a:gd name="connsiteX3" fmla="*/ 1522808 w 1709375"/>
              <a:gd name="connsiteY3" fmla="*/ 453370 h 533608"/>
              <a:gd name="connsiteX4" fmla="*/ 457191 w 1709375"/>
              <a:gd name="connsiteY4" fmla="*/ 453369 h 533608"/>
              <a:gd name="connsiteX5" fmla="*/ 455463 w 1709375"/>
              <a:gd name="connsiteY5" fmla="*/ 455463 h 533608"/>
              <a:gd name="connsiteX6" fmla="*/ 266804 w 1709375"/>
              <a:gd name="connsiteY6" fmla="*/ 533608 h 533608"/>
              <a:gd name="connsiteX7" fmla="*/ 0 w 1709375"/>
              <a:gd name="connsiteY7" fmla="*/ 266804 h 533608"/>
              <a:gd name="connsiteX8" fmla="*/ 266804 w 1709375"/>
              <a:gd name="connsiteY8" fmla="*/ 0 h 533608"/>
              <a:gd name="connsiteX9" fmla="*/ 455463 w 1709375"/>
              <a:gd name="connsiteY9" fmla="*/ 78145 h 533608"/>
              <a:gd name="connsiteX10" fmla="*/ 457190 w 1709375"/>
              <a:gd name="connsiteY10" fmla="*/ 80238 h 533608"/>
              <a:gd name="connsiteX11" fmla="*/ 1522809 w 1709375"/>
              <a:gd name="connsiteY11" fmla="*/ 80238 h 533608"/>
              <a:gd name="connsiteX12" fmla="*/ 1654731 w 1709375"/>
              <a:gd name="connsiteY12" fmla="*/ 134881 h 53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75" h="533608">
                <a:moveTo>
                  <a:pt x="1654731" y="134881"/>
                </a:moveTo>
                <a:cubicBezTo>
                  <a:pt x="1688492" y="168643"/>
                  <a:pt x="1709375" y="215285"/>
                  <a:pt x="1709375" y="266804"/>
                </a:cubicBezTo>
                <a:lnTo>
                  <a:pt x="1709374" y="266804"/>
                </a:lnTo>
                <a:cubicBezTo>
                  <a:pt x="1709374" y="369842"/>
                  <a:pt x="1625846" y="453370"/>
                  <a:pt x="1522808" y="453370"/>
                </a:cubicBezTo>
                <a:lnTo>
                  <a:pt x="457191" y="453369"/>
                </a:lnTo>
                <a:lnTo>
                  <a:pt x="455463" y="455463"/>
                </a:lnTo>
                <a:cubicBezTo>
                  <a:pt x="407181" y="503745"/>
                  <a:pt x="340480" y="533608"/>
                  <a:pt x="266804" y="533608"/>
                </a:cubicBezTo>
                <a:cubicBezTo>
                  <a:pt x="119452" y="533608"/>
                  <a:pt x="0" y="414156"/>
                  <a:pt x="0" y="266804"/>
                </a:cubicBezTo>
                <a:cubicBezTo>
                  <a:pt x="0" y="119452"/>
                  <a:pt x="119452" y="0"/>
                  <a:pt x="266804" y="0"/>
                </a:cubicBezTo>
                <a:cubicBezTo>
                  <a:pt x="340480" y="0"/>
                  <a:pt x="407181" y="29863"/>
                  <a:pt x="455463" y="78145"/>
                </a:cubicBezTo>
                <a:lnTo>
                  <a:pt x="457190" y="80238"/>
                </a:lnTo>
                <a:lnTo>
                  <a:pt x="1522809" y="80238"/>
                </a:lnTo>
                <a:cubicBezTo>
                  <a:pt x="1574328" y="80238"/>
                  <a:pt x="1620969" y="101120"/>
                  <a:pt x="1654731" y="13488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 rot="19800000">
            <a:off x="2673529" y="2435308"/>
            <a:ext cx="508721" cy="508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KSO_Shape"/>
          <p:cNvSpPr/>
          <p:nvPr/>
        </p:nvSpPr>
        <p:spPr bwMode="auto">
          <a:xfrm rot="900000">
            <a:off x="2763240" y="2533605"/>
            <a:ext cx="326358" cy="32309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8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8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任意多边形 23"/>
          <p:cNvSpPr/>
          <p:nvPr/>
        </p:nvSpPr>
        <p:spPr>
          <a:xfrm rot="21153698">
            <a:off x="2928539" y="2888009"/>
            <a:ext cx="2053613" cy="641068"/>
          </a:xfrm>
          <a:custGeom>
            <a:avLst/>
            <a:gdLst>
              <a:gd name="connsiteX0" fmla="*/ 1560408 w 1709374"/>
              <a:gd name="connsiteY0" fmla="*/ 84028 h 533608"/>
              <a:gd name="connsiteX1" fmla="*/ 1709374 w 1709374"/>
              <a:gd name="connsiteY1" fmla="*/ 266804 h 533608"/>
              <a:gd name="connsiteX2" fmla="*/ 1709373 w 1709374"/>
              <a:gd name="connsiteY2" fmla="*/ 266804 h 533608"/>
              <a:gd name="connsiteX3" fmla="*/ 1522807 w 1709374"/>
              <a:gd name="connsiteY3" fmla="*/ 453370 h 533608"/>
              <a:gd name="connsiteX4" fmla="*/ 456875 w 1709374"/>
              <a:gd name="connsiteY4" fmla="*/ 453369 h 533608"/>
              <a:gd name="connsiteX5" fmla="*/ 455463 w 1709374"/>
              <a:gd name="connsiteY5" fmla="*/ 455463 h 533608"/>
              <a:gd name="connsiteX6" fmla="*/ 266804 w 1709374"/>
              <a:gd name="connsiteY6" fmla="*/ 533608 h 533608"/>
              <a:gd name="connsiteX7" fmla="*/ 0 w 1709374"/>
              <a:gd name="connsiteY7" fmla="*/ 266804 h 533608"/>
              <a:gd name="connsiteX8" fmla="*/ 266804 w 1709374"/>
              <a:gd name="connsiteY8" fmla="*/ 0 h 533608"/>
              <a:gd name="connsiteX9" fmla="*/ 455463 w 1709374"/>
              <a:gd name="connsiteY9" fmla="*/ 78145 h 533608"/>
              <a:gd name="connsiteX10" fmla="*/ 457190 w 1709374"/>
              <a:gd name="connsiteY10" fmla="*/ 80238 h 533608"/>
              <a:gd name="connsiteX11" fmla="*/ 1522808 w 1709374"/>
              <a:gd name="connsiteY11" fmla="*/ 80238 h 533608"/>
              <a:gd name="connsiteX12" fmla="*/ 1560408 w 1709374"/>
              <a:gd name="connsiteY12" fmla="*/ 84028 h 53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74" h="533608">
                <a:moveTo>
                  <a:pt x="1560408" y="84028"/>
                </a:moveTo>
                <a:cubicBezTo>
                  <a:pt x="1645423" y="101425"/>
                  <a:pt x="1709374" y="176646"/>
                  <a:pt x="1709374" y="266804"/>
                </a:cubicBezTo>
                <a:lnTo>
                  <a:pt x="1709373" y="266804"/>
                </a:lnTo>
                <a:cubicBezTo>
                  <a:pt x="1709373" y="369842"/>
                  <a:pt x="1625845" y="453370"/>
                  <a:pt x="1522807" y="453370"/>
                </a:cubicBezTo>
                <a:lnTo>
                  <a:pt x="456875" y="453369"/>
                </a:lnTo>
                <a:lnTo>
                  <a:pt x="455463" y="455463"/>
                </a:lnTo>
                <a:cubicBezTo>
                  <a:pt x="407181" y="503745"/>
                  <a:pt x="340480" y="533608"/>
                  <a:pt x="266804" y="533608"/>
                </a:cubicBezTo>
                <a:cubicBezTo>
                  <a:pt x="119452" y="533608"/>
                  <a:pt x="0" y="414156"/>
                  <a:pt x="0" y="266804"/>
                </a:cubicBezTo>
                <a:cubicBezTo>
                  <a:pt x="0" y="119452"/>
                  <a:pt x="119452" y="0"/>
                  <a:pt x="266804" y="0"/>
                </a:cubicBezTo>
                <a:cubicBezTo>
                  <a:pt x="340480" y="0"/>
                  <a:pt x="407181" y="29863"/>
                  <a:pt x="455463" y="78145"/>
                </a:cubicBezTo>
                <a:lnTo>
                  <a:pt x="457190" y="80238"/>
                </a:lnTo>
                <a:lnTo>
                  <a:pt x="1522808" y="80238"/>
                </a:lnTo>
                <a:cubicBezTo>
                  <a:pt x="1535688" y="80238"/>
                  <a:pt x="1548263" y="81543"/>
                  <a:pt x="1560408" y="84028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rot="21153698">
            <a:off x="3000656" y="3045617"/>
            <a:ext cx="508721" cy="508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KSO_Shape"/>
          <p:cNvSpPr/>
          <p:nvPr/>
        </p:nvSpPr>
        <p:spPr bwMode="auto">
          <a:xfrm rot="453698">
            <a:off x="3087996" y="3144909"/>
            <a:ext cx="293716" cy="293716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8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8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8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8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8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任意多边形 19"/>
          <p:cNvSpPr/>
          <p:nvPr/>
        </p:nvSpPr>
        <p:spPr>
          <a:xfrm rot="671110" flipV="1">
            <a:off x="2951033" y="3825959"/>
            <a:ext cx="2053613" cy="641068"/>
          </a:xfrm>
          <a:custGeom>
            <a:avLst/>
            <a:gdLst>
              <a:gd name="connsiteX0" fmla="*/ 213034 w 1709374"/>
              <a:gd name="connsiteY0" fmla="*/ 528187 h 533608"/>
              <a:gd name="connsiteX1" fmla="*/ 266804 w 1709374"/>
              <a:gd name="connsiteY1" fmla="*/ 533608 h 533608"/>
              <a:gd name="connsiteX2" fmla="*/ 455463 w 1709374"/>
              <a:gd name="connsiteY2" fmla="*/ 455463 h 533608"/>
              <a:gd name="connsiteX3" fmla="*/ 456875 w 1709374"/>
              <a:gd name="connsiteY3" fmla="*/ 453369 h 533608"/>
              <a:gd name="connsiteX4" fmla="*/ 1522807 w 1709374"/>
              <a:gd name="connsiteY4" fmla="*/ 453370 h 533608"/>
              <a:gd name="connsiteX5" fmla="*/ 1709373 w 1709374"/>
              <a:gd name="connsiteY5" fmla="*/ 266804 h 533608"/>
              <a:gd name="connsiteX6" fmla="*/ 1709374 w 1709374"/>
              <a:gd name="connsiteY6" fmla="*/ 266804 h 533608"/>
              <a:gd name="connsiteX7" fmla="*/ 1522808 w 1709374"/>
              <a:gd name="connsiteY7" fmla="*/ 80238 h 533608"/>
              <a:gd name="connsiteX8" fmla="*/ 457190 w 1709374"/>
              <a:gd name="connsiteY8" fmla="*/ 80238 h 533608"/>
              <a:gd name="connsiteX9" fmla="*/ 455463 w 1709374"/>
              <a:gd name="connsiteY9" fmla="*/ 78145 h 533608"/>
              <a:gd name="connsiteX10" fmla="*/ 266804 w 1709374"/>
              <a:gd name="connsiteY10" fmla="*/ 0 h 533608"/>
              <a:gd name="connsiteX11" fmla="*/ 0 w 1709374"/>
              <a:gd name="connsiteY11" fmla="*/ 266804 h 533608"/>
              <a:gd name="connsiteX12" fmla="*/ 213034 w 1709374"/>
              <a:gd name="connsiteY12" fmla="*/ 528187 h 53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74" h="533608">
                <a:moveTo>
                  <a:pt x="213034" y="528187"/>
                </a:moveTo>
                <a:cubicBezTo>
                  <a:pt x="230402" y="531741"/>
                  <a:pt x="248385" y="533608"/>
                  <a:pt x="266804" y="533608"/>
                </a:cubicBezTo>
                <a:cubicBezTo>
                  <a:pt x="340480" y="533608"/>
                  <a:pt x="407181" y="503745"/>
                  <a:pt x="455463" y="455463"/>
                </a:cubicBezTo>
                <a:lnTo>
                  <a:pt x="456875" y="453369"/>
                </a:lnTo>
                <a:lnTo>
                  <a:pt x="1522807" y="453370"/>
                </a:lnTo>
                <a:cubicBezTo>
                  <a:pt x="1625845" y="453370"/>
                  <a:pt x="1709373" y="369842"/>
                  <a:pt x="1709373" y="266804"/>
                </a:cubicBezTo>
                <a:lnTo>
                  <a:pt x="1709374" y="266804"/>
                </a:lnTo>
                <a:cubicBezTo>
                  <a:pt x="1709374" y="163766"/>
                  <a:pt x="1625846" y="80238"/>
                  <a:pt x="1522808" y="80238"/>
                </a:cubicBezTo>
                <a:lnTo>
                  <a:pt x="457190" y="80238"/>
                </a:lnTo>
                <a:lnTo>
                  <a:pt x="455463" y="78145"/>
                </a:lnTo>
                <a:cubicBezTo>
                  <a:pt x="407181" y="29863"/>
                  <a:pt x="340480" y="0"/>
                  <a:pt x="266804" y="0"/>
                </a:cubicBezTo>
                <a:cubicBezTo>
                  <a:pt x="119452" y="0"/>
                  <a:pt x="0" y="119452"/>
                  <a:pt x="0" y="266804"/>
                </a:cubicBezTo>
                <a:cubicBezTo>
                  <a:pt x="0" y="395737"/>
                  <a:pt x="91456" y="503309"/>
                  <a:pt x="213034" y="528187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 rot="671110" flipV="1">
            <a:off x="3030621" y="3755132"/>
            <a:ext cx="508721" cy="508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KSO_Shape"/>
          <p:cNvSpPr/>
          <p:nvPr/>
        </p:nvSpPr>
        <p:spPr bwMode="auto">
          <a:xfrm rot="21371110">
            <a:off x="3116762" y="3865781"/>
            <a:ext cx="331185" cy="278747"/>
          </a:xfrm>
          <a:custGeom>
            <a:avLst/>
            <a:gdLst>
              <a:gd name="T0" fmla="*/ 2147483646 w 5708"/>
              <a:gd name="T1" fmla="*/ 2147483646 h 4804"/>
              <a:gd name="T2" fmla="*/ 2147483646 w 5708"/>
              <a:gd name="T3" fmla="*/ 2147483646 h 4804"/>
              <a:gd name="T4" fmla="*/ 2147483646 w 5708"/>
              <a:gd name="T5" fmla="*/ 2147483646 h 4804"/>
              <a:gd name="T6" fmla="*/ 2147483646 w 5708"/>
              <a:gd name="T7" fmla="*/ 2147483646 h 4804"/>
              <a:gd name="T8" fmla="*/ 2147483646 w 5708"/>
              <a:gd name="T9" fmla="*/ 2147483646 h 4804"/>
              <a:gd name="T10" fmla="*/ 2147483646 w 5708"/>
              <a:gd name="T11" fmla="*/ 2147483646 h 4804"/>
              <a:gd name="T12" fmla="*/ 2147483646 w 5708"/>
              <a:gd name="T13" fmla="*/ 2147483646 h 4804"/>
              <a:gd name="T14" fmla="*/ 2147483646 w 5708"/>
              <a:gd name="T15" fmla="*/ 2147483646 h 4804"/>
              <a:gd name="T16" fmla="*/ 2147483646 w 5708"/>
              <a:gd name="T17" fmla="*/ 2147483646 h 4804"/>
              <a:gd name="T18" fmla="*/ 2147483646 w 5708"/>
              <a:gd name="T19" fmla="*/ 2147483646 h 4804"/>
              <a:gd name="T20" fmla="*/ 2147483646 w 5708"/>
              <a:gd name="T21" fmla="*/ 2147483646 h 4804"/>
              <a:gd name="T22" fmla="*/ 2147483646 w 5708"/>
              <a:gd name="T23" fmla="*/ 2147483646 h 4804"/>
              <a:gd name="T24" fmla="*/ 2147483646 w 5708"/>
              <a:gd name="T25" fmla="*/ 2147483646 h 4804"/>
              <a:gd name="T26" fmla="*/ 2147483646 w 5708"/>
              <a:gd name="T27" fmla="*/ 2147483646 h 4804"/>
              <a:gd name="T28" fmla="*/ 2147483646 w 5708"/>
              <a:gd name="T29" fmla="*/ 2147483646 h 4804"/>
              <a:gd name="T30" fmla="*/ 2147483646 w 5708"/>
              <a:gd name="T31" fmla="*/ 2147483646 h 4804"/>
              <a:gd name="T32" fmla="*/ 2147483646 w 5708"/>
              <a:gd name="T33" fmla="*/ 2147483646 h 4804"/>
              <a:gd name="T34" fmla="*/ 2147483646 w 5708"/>
              <a:gd name="T35" fmla="*/ 2147483646 h 4804"/>
              <a:gd name="T36" fmla="*/ 2147483646 w 5708"/>
              <a:gd name="T37" fmla="*/ 2147483646 h 4804"/>
              <a:gd name="T38" fmla="*/ 2147483646 w 5708"/>
              <a:gd name="T39" fmla="*/ 2147483646 h 4804"/>
              <a:gd name="T40" fmla="*/ 2147483646 w 5708"/>
              <a:gd name="T41" fmla="*/ 2147483646 h 4804"/>
              <a:gd name="T42" fmla="*/ 2147483646 w 5708"/>
              <a:gd name="T43" fmla="*/ 2147483646 h 4804"/>
              <a:gd name="T44" fmla="*/ 2147483646 w 5708"/>
              <a:gd name="T45" fmla="*/ 2147483646 h 4804"/>
              <a:gd name="T46" fmla="*/ 2147483646 w 5708"/>
              <a:gd name="T47" fmla="*/ 2147483646 h 4804"/>
              <a:gd name="T48" fmla="*/ 2147483646 w 5708"/>
              <a:gd name="T49" fmla="*/ 2147483646 h 4804"/>
              <a:gd name="T50" fmla="*/ 2147483646 w 5708"/>
              <a:gd name="T51" fmla="*/ 2147483646 h 4804"/>
              <a:gd name="T52" fmla="*/ 2147483646 w 5708"/>
              <a:gd name="T53" fmla="*/ 2147483646 h 4804"/>
              <a:gd name="T54" fmla="*/ 2147483646 w 5708"/>
              <a:gd name="T55" fmla="*/ 2147483646 h 4804"/>
              <a:gd name="T56" fmla="*/ 2147483646 w 5708"/>
              <a:gd name="T57" fmla="*/ 2147483646 h 4804"/>
              <a:gd name="T58" fmla="*/ 2147483646 w 5708"/>
              <a:gd name="T59" fmla="*/ 2147483646 h 4804"/>
              <a:gd name="T60" fmla="*/ 2147483646 w 5708"/>
              <a:gd name="T61" fmla="*/ 2147483646 h 4804"/>
              <a:gd name="T62" fmla="*/ 2147483646 w 5708"/>
              <a:gd name="T63" fmla="*/ 2147483646 h 4804"/>
              <a:gd name="T64" fmla="*/ 2147483646 w 5708"/>
              <a:gd name="T65" fmla="*/ 2147483646 h 4804"/>
              <a:gd name="T66" fmla="*/ 2147483646 w 5708"/>
              <a:gd name="T67" fmla="*/ 2147483646 h 4804"/>
              <a:gd name="T68" fmla="*/ 2147483646 w 5708"/>
              <a:gd name="T69" fmla="*/ 2147483646 h 4804"/>
              <a:gd name="T70" fmla="*/ 2147483646 w 5708"/>
              <a:gd name="T71" fmla="*/ 2147483646 h 4804"/>
              <a:gd name="T72" fmla="*/ 2147483646 w 5708"/>
              <a:gd name="T73" fmla="*/ 2147483646 h 4804"/>
              <a:gd name="T74" fmla="*/ 2147483646 w 5708"/>
              <a:gd name="T75" fmla="*/ 2147483646 h 4804"/>
              <a:gd name="T76" fmla="*/ 2147483646 w 5708"/>
              <a:gd name="T77" fmla="*/ 2147483646 h 4804"/>
              <a:gd name="T78" fmla="*/ 2147483646 w 5708"/>
              <a:gd name="T79" fmla="*/ 2147483646 h 4804"/>
              <a:gd name="T80" fmla="*/ 2147483646 w 5708"/>
              <a:gd name="T81" fmla="*/ 2147483646 h 4804"/>
              <a:gd name="T82" fmla="*/ 2147483646 w 5708"/>
              <a:gd name="T83" fmla="*/ 2147483646 h 4804"/>
              <a:gd name="T84" fmla="*/ 2147483646 w 5708"/>
              <a:gd name="T85" fmla="*/ 2147483646 h 4804"/>
              <a:gd name="T86" fmla="*/ 2147483646 w 5708"/>
              <a:gd name="T87" fmla="*/ 2147483646 h 4804"/>
              <a:gd name="T88" fmla="*/ 2147483646 w 5708"/>
              <a:gd name="T89" fmla="*/ 2147483646 h 4804"/>
              <a:gd name="T90" fmla="*/ 2147483646 w 5708"/>
              <a:gd name="T91" fmla="*/ 2147483646 h 4804"/>
              <a:gd name="T92" fmla="*/ 2147483646 w 5708"/>
              <a:gd name="T93" fmla="*/ 2147483646 h 4804"/>
              <a:gd name="T94" fmla="*/ 2147483646 w 5708"/>
              <a:gd name="T95" fmla="*/ 2147483646 h 4804"/>
              <a:gd name="T96" fmla="*/ 2147483646 w 5708"/>
              <a:gd name="T97" fmla="*/ 2147483646 h 4804"/>
              <a:gd name="T98" fmla="*/ 2147483646 w 5708"/>
              <a:gd name="T99" fmla="*/ 2147483646 h 4804"/>
              <a:gd name="T100" fmla="*/ 2147483646 w 5708"/>
              <a:gd name="T101" fmla="*/ 2147483646 h 4804"/>
              <a:gd name="T102" fmla="*/ 2147483646 w 5708"/>
              <a:gd name="T103" fmla="*/ 2147483646 h 4804"/>
              <a:gd name="T104" fmla="*/ 2147483646 w 5708"/>
              <a:gd name="T105" fmla="*/ 2147483646 h 4804"/>
              <a:gd name="T106" fmla="*/ 2147483646 w 5708"/>
              <a:gd name="T107" fmla="*/ 2147483646 h 4804"/>
              <a:gd name="T108" fmla="*/ 2147483646 w 5708"/>
              <a:gd name="T109" fmla="*/ 2147483646 h 4804"/>
              <a:gd name="T110" fmla="*/ 2147483646 w 5708"/>
              <a:gd name="T111" fmla="*/ 2147483646 h 4804"/>
              <a:gd name="T112" fmla="*/ 2147483646 w 5708"/>
              <a:gd name="T113" fmla="*/ 2147483646 h 4804"/>
              <a:gd name="T114" fmla="*/ 2147483646 w 5708"/>
              <a:gd name="T115" fmla="*/ 2147483646 h 4804"/>
              <a:gd name="T116" fmla="*/ 2147483646 w 5708"/>
              <a:gd name="T117" fmla="*/ 2147483646 h 4804"/>
              <a:gd name="T118" fmla="*/ 2147483646 w 5708"/>
              <a:gd name="T119" fmla="*/ 2147483646 h 4804"/>
              <a:gd name="T120" fmla="*/ 2147483646 w 5708"/>
              <a:gd name="T121" fmla="*/ 2147483646 h 48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708" h="4804">
                <a:moveTo>
                  <a:pt x="4435" y="1627"/>
                </a:moveTo>
                <a:lnTo>
                  <a:pt x="4430" y="1619"/>
                </a:lnTo>
                <a:lnTo>
                  <a:pt x="4415" y="1588"/>
                </a:lnTo>
                <a:lnTo>
                  <a:pt x="4413" y="1586"/>
                </a:lnTo>
                <a:lnTo>
                  <a:pt x="4396" y="1552"/>
                </a:lnTo>
                <a:lnTo>
                  <a:pt x="4393" y="1548"/>
                </a:lnTo>
                <a:lnTo>
                  <a:pt x="4379" y="1522"/>
                </a:lnTo>
                <a:lnTo>
                  <a:pt x="4377" y="1516"/>
                </a:lnTo>
                <a:lnTo>
                  <a:pt x="4376" y="1516"/>
                </a:lnTo>
                <a:lnTo>
                  <a:pt x="4374" y="1512"/>
                </a:lnTo>
                <a:lnTo>
                  <a:pt x="4358" y="1484"/>
                </a:lnTo>
                <a:lnTo>
                  <a:pt x="4357" y="1480"/>
                </a:lnTo>
                <a:lnTo>
                  <a:pt x="4339" y="1451"/>
                </a:lnTo>
                <a:lnTo>
                  <a:pt x="4335" y="1443"/>
                </a:lnTo>
                <a:lnTo>
                  <a:pt x="4319" y="1416"/>
                </a:lnTo>
                <a:lnTo>
                  <a:pt x="4315" y="1410"/>
                </a:lnTo>
                <a:lnTo>
                  <a:pt x="4299" y="1382"/>
                </a:lnTo>
                <a:lnTo>
                  <a:pt x="4298" y="1380"/>
                </a:lnTo>
                <a:lnTo>
                  <a:pt x="4296" y="1379"/>
                </a:lnTo>
                <a:lnTo>
                  <a:pt x="4279" y="1348"/>
                </a:lnTo>
                <a:lnTo>
                  <a:pt x="4276" y="1345"/>
                </a:lnTo>
                <a:lnTo>
                  <a:pt x="4259" y="1316"/>
                </a:lnTo>
                <a:lnTo>
                  <a:pt x="4254" y="1309"/>
                </a:lnTo>
                <a:lnTo>
                  <a:pt x="4237" y="1283"/>
                </a:lnTo>
                <a:lnTo>
                  <a:pt x="4235" y="1281"/>
                </a:lnTo>
                <a:lnTo>
                  <a:pt x="4234" y="1279"/>
                </a:lnTo>
                <a:lnTo>
                  <a:pt x="4217" y="1254"/>
                </a:lnTo>
                <a:lnTo>
                  <a:pt x="4211" y="1244"/>
                </a:lnTo>
                <a:lnTo>
                  <a:pt x="4196" y="1222"/>
                </a:lnTo>
                <a:lnTo>
                  <a:pt x="4190" y="1212"/>
                </a:lnTo>
                <a:lnTo>
                  <a:pt x="4172" y="1186"/>
                </a:lnTo>
                <a:lnTo>
                  <a:pt x="4168" y="1182"/>
                </a:lnTo>
                <a:lnTo>
                  <a:pt x="4151" y="1158"/>
                </a:lnTo>
                <a:lnTo>
                  <a:pt x="4144" y="1147"/>
                </a:lnTo>
                <a:lnTo>
                  <a:pt x="4129" y="1127"/>
                </a:lnTo>
                <a:lnTo>
                  <a:pt x="4124" y="1120"/>
                </a:lnTo>
                <a:lnTo>
                  <a:pt x="4106" y="1096"/>
                </a:lnTo>
                <a:lnTo>
                  <a:pt x="4100" y="1088"/>
                </a:lnTo>
                <a:lnTo>
                  <a:pt x="4083" y="1066"/>
                </a:lnTo>
                <a:lnTo>
                  <a:pt x="4076" y="1057"/>
                </a:lnTo>
                <a:lnTo>
                  <a:pt x="4059" y="1035"/>
                </a:lnTo>
                <a:lnTo>
                  <a:pt x="4052" y="1026"/>
                </a:lnTo>
                <a:lnTo>
                  <a:pt x="4035" y="1006"/>
                </a:lnTo>
                <a:lnTo>
                  <a:pt x="4031" y="999"/>
                </a:lnTo>
                <a:lnTo>
                  <a:pt x="4013" y="977"/>
                </a:lnTo>
                <a:lnTo>
                  <a:pt x="4004" y="966"/>
                </a:lnTo>
                <a:lnTo>
                  <a:pt x="4002" y="964"/>
                </a:lnTo>
                <a:lnTo>
                  <a:pt x="3988" y="948"/>
                </a:lnTo>
                <a:lnTo>
                  <a:pt x="3987" y="947"/>
                </a:lnTo>
                <a:lnTo>
                  <a:pt x="3979" y="936"/>
                </a:lnTo>
                <a:lnTo>
                  <a:pt x="3962" y="917"/>
                </a:lnTo>
                <a:lnTo>
                  <a:pt x="3960" y="914"/>
                </a:lnTo>
                <a:lnTo>
                  <a:pt x="3955" y="909"/>
                </a:lnTo>
                <a:lnTo>
                  <a:pt x="3941" y="892"/>
                </a:lnTo>
                <a:lnTo>
                  <a:pt x="3930" y="882"/>
                </a:lnTo>
                <a:lnTo>
                  <a:pt x="3913" y="862"/>
                </a:lnTo>
                <a:lnTo>
                  <a:pt x="3904" y="852"/>
                </a:lnTo>
                <a:lnTo>
                  <a:pt x="3887" y="833"/>
                </a:lnTo>
                <a:lnTo>
                  <a:pt x="3876" y="822"/>
                </a:lnTo>
                <a:lnTo>
                  <a:pt x="3867" y="811"/>
                </a:lnTo>
                <a:lnTo>
                  <a:pt x="3849" y="792"/>
                </a:lnTo>
                <a:lnTo>
                  <a:pt x="3838" y="781"/>
                </a:lnTo>
                <a:lnTo>
                  <a:pt x="3826" y="770"/>
                </a:lnTo>
                <a:lnTo>
                  <a:pt x="3810" y="752"/>
                </a:lnTo>
                <a:lnTo>
                  <a:pt x="3799" y="742"/>
                </a:lnTo>
                <a:lnTo>
                  <a:pt x="3782" y="725"/>
                </a:lnTo>
                <a:lnTo>
                  <a:pt x="3772" y="715"/>
                </a:lnTo>
                <a:lnTo>
                  <a:pt x="3759" y="702"/>
                </a:lnTo>
                <a:lnTo>
                  <a:pt x="3738" y="682"/>
                </a:lnTo>
                <a:lnTo>
                  <a:pt x="3732" y="678"/>
                </a:lnTo>
                <a:lnTo>
                  <a:pt x="3719" y="665"/>
                </a:lnTo>
                <a:lnTo>
                  <a:pt x="3700" y="647"/>
                </a:lnTo>
                <a:lnTo>
                  <a:pt x="3691" y="639"/>
                </a:lnTo>
                <a:lnTo>
                  <a:pt x="3675" y="624"/>
                </a:lnTo>
                <a:lnTo>
                  <a:pt x="3659" y="610"/>
                </a:lnTo>
                <a:lnTo>
                  <a:pt x="3649" y="601"/>
                </a:lnTo>
                <a:lnTo>
                  <a:pt x="3629" y="584"/>
                </a:lnTo>
                <a:lnTo>
                  <a:pt x="3617" y="574"/>
                </a:lnTo>
                <a:lnTo>
                  <a:pt x="3607" y="564"/>
                </a:lnTo>
                <a:lnTo>
                  <a:pt x="3606" y="563"/>
                </a:lnTo>
                <a:lnTo>
                  <a:pt x="3589" y="549"/>
                </a:lnTo>
                <a:lnTo>
                  <a:pt x="3539" y="508"/>
                </a:lnTo>
                <a:lnTo>
                  <a:pt x="3489" y="467"/>
                </a:lnTo>
                <a:lnTo>
                  <a:pt x="3437" y="428"/>
                </a:lnTo>
                <a:lnTo>
                  <a:pt x="3385" y="391"/>
                </a:lnTo>
                <a:lnTo>
                  <a:pt x="3332" y="353"/>
                </a:lnTo>
                <a:lnTo>
                  <a:pt x="3278" y="316"/>
                </a:lnTo>
                <a:lnTo>
                  <a:pt x="3224" y="281"/>
                </a:lnTo>
                <a:lnTo>
                  <a:pt x="3169" y="247"/>
                </a:lnTo>
                <a:lnTo>
                  <a:pt x="3112" y="212"/>
                </a:lnTo>
                <a:lnTo>
                  <a:pt x="3054" y="179"/>
                </a:lnTo>
                <a:lnTo>
                  <a:pt x="2996" y="147"/>
                </a:lnTo>
                <a:lnTo>
                  <a:pt x="2938" y="117"/>
                </a:lnTo>
                <a:lnTo>
                  <a:pt x="2878" y="86"/>
                </a:lnTo>
                <a:lnTo>
                  <a:pt x="2818" y="56"/>
                </a:lnTo>
                <a:lnTo>
                  <a:pt x="2757" y="28"/>
                </a:lnTo>
                <a:lnTo>
                  <a:pt x="2694" y="0"/>
                </a:lnTo>
                <a:lnTo>
                  <a:pt x="1387" y="1384"/>
                </a:lnTo>
                <a:lnTo>
                  <a:pt x="1422" y="1454"/>
                </a:lnTo>
                <a:lnTo>
                  <a:pt x="1459" y="1525"/>
                </a:lnTo>
                <a:lnTo>
                  <a:pt x="1496" y="1594"/>
                </a:lnTo>
                <a:lnTo>
                  <a:pt x="1535" y="1661"/>
                </a:lnTo>
                <a:lnTo>
                  <a:pt x="1576" y="1728"/>
                </a:lnTo>
                <a:lnTo>
                  <a:pt x="1617" y="1793"/>
                </a:lnTo>
                <a:lnTo>
                  <a:pt x="1661" y="1857"/>
                </a:lnTo>
                <a:lnTo>
                  <a:pt x="1704" y="1921"/>
                </a:lnTo>
                <a:lnTo>
                  <a:pt x="0" y="3724"/>
                </a:lnTo>
                <a:lnTo>
                  <a:pt x="68" y="4282"/>
                </a:lnTo>
                <a:lnTo>
                  <a:pt x="281" y="4323"/>
                </a:lnTo>
                <a:lnTo>
                  <a:pt x="1585" y="2945"/>
                </a:lnTo>
                <a:lnTo>
                  <a:pt x="1694" y="3047"/>
                </a:lnTo>
                <a:lnTo>
                  <a:pt x="458" y="4356"/>
                </a:lnTo>
                <a:lnTo>
                  <a:pt x="723" y="4406"/>
                </a:lnTo>
                <a:lnTo>
                  <a:pt x="794" y="4331"/>
                </a:lnTo>
                <a:lnTo>
                  <a:pt x="1026" y="4366"/>
                </a:lnTo>
                <a:lnTo>
                  <a:pt x="1124" y="4262"/>
                </a:lnTo>
                <a:lnTo>
                  <a:pt x="1061" y="4049"/>
                </a:lnTo>
                <a:lnTo>
                  <a:pt x="1109" y="3997"/>
                </a:lnTo>
                <a:lnTo>
                  <a:pt x="1342" y="4033"/>
                </a:lnTo>
                <a:lnTo>
                  <a:pt x="1440" y="3929"/>
                </a:lnTo>
                <a:lnTo>
                  <a:pt x="1376" y="3714"/>
                </a:lnTo>
                <a:lnTo>
                  <a:pt x="1424" y="3664"/>
                </a:lnTo>
                <a:lnTo>
                  <a:pt x="1657" y="3699"/>
                </a:lnTo>
                <a:lnTo>
                  <a:pt x="1755" y="3595"/>
                </a:lnTo>
                <a:lnTo>
                  <a:pt x="1691" y="3381"/>
                </a:lnTo>
                <a:lnTo>
                  <a:pt x="1963" y="3093"/>
                </a:lnTo>
                <a:lnTo>
                  <a:pt x="2114" y="3237"/>
                </a:lnTo>
                <a:lnTo>
                  <a:pt x="2575" y="2750"/>
                </a:lnTo>
                <a:lnTo>
                  <a:pt x="2641" y="2791"/>
                </a:lnTo>
                <a:lnTo>
                  <a:pt x="2708" y="2831"/>
                </a:lnTo>
                <a:lnTo>
                  <a:pt x="2777" y="2869"/>
                </a:lnTo>
                <a:lnTo>
                  <a:pt x="2847" y="2907"/>
                </a:lnTo>
                <a:lnTo>
                  <a:pt x="2918" y="2942"/>
                </a:lnTo>
                <a:lnTo>
                  <a:pt x="2992" y="2976"/>
                </a:lnTo>
                <a:lnTo>
                  <a:pt x="3066" y="3011"/>
                </a:lnTo>
                <a:lnTo>
                  <a:pt x="3143" y="3043"/>
                </a:lnTo>
                <a:lnTo>
                  <a:pt x="3666" y="2489"/>
                </a:lnTo>
                <a:lnTo>
                  <a:pt x="3630" y="2419"/>
                </a:lnTo>
                <a:lnTo>
                  <a:pt x="3601" y="2359"/>
                </a:lnTo>
                <a:lnTo>
                  <a:pt x="3573" y="2296"/>
                </a:lnTo>
                <a:lnTo>
                  <a:pt x="3545" y="2233"/>
                </a:lnTo>
                <a:lnTo>
                  <a:pt x="3519" y="2169"/>
                </a:lnTo>
                <a:lnTo>
                  <a:pt x="3496" y="2104"/>
                </a:lnTo>
                <a:lnTo>
                  <a:pt x="3473" y="2038"/>
                </a:lnTo>
                <a:lnTo>
                  <a:pt x="3453" y="1972"/>
                </a:lnTo>
                <a:lnTo>
                  <a:pt x="3434" y="1904"/>
                </a:lnTo>
                <a:lnTo>
                  <a:pt x="2426" y="951"/>
                </a:lnTo>
                <a:lnTo>
                  <a:pt x="2785" y="572"/>
                </a:lnTo>
                <a:lnTo>
                  <a:pt x="3284" y="1045"/>
                </a:lnTo>
                <a:lnTo>
                  <a:pt x="3890" y="1616"/>
                </a:lnTo>
                <a:lnTo>
                  <a:pt x="3845" y="1667"/>
                </a:lnTo>
                <a:lnTo>
                  <a:pt x="3847" y="1667"/>
                </a:lnTo>
                <a:lnTo>
                  <a:pt x="3850" y="1695"/>
                </a:lnTo>
                <a:lnTo>
                  <a:pt x="3855" y="1723"/>
                </a:lnTo>
                <a:lnTo>
                  <a:pt x="3860" y="1751"/>
                </a:lnTo>
                <a:lnTo>
                  <a:pt x="3872" y="1808"/>
                </a:lnTo>
                <a:lnTo>
                  <a:pt x="3888" y="1864"/>
                </a:lnTo>
                <a:lnTo>
                  <a:pt x="3907" y="1921"/>
                </a:lnTo>
                <a:lnTo>
                  <a:pt x="3927" y="1978"/>
                </a:lnTo>
                <a:lnTo>
                  <a:pt x="3948" y="2033"/>
                </a:lnTo>
                <a:lnTo>
                  <a:pt x="3971" y="2087"/>
                </a:lnTo>
                <a:lnTo>
                  <a:pt x="3995" y="2139"/>
                </a:lnTo>
                <a:lnTo>
                  <a:pt x="4098" y="2031"/>
                </a:lnTo>
                <a:lnTo>
                  <a:pt x="4097" y="2028"/>
                </a:lnTo>
                <a:lnTo>
                  <a:pt x="4425" y="1684"/>
                </a:lnTo>
                <a:lnTo>
                  <a:pt x="4450" y="1659"/>
                </a:lnTo>
                <a:lnTo>
                  <a:pt x="4435" y="1627"/>
                </a:lnTo>
                <a:close/>
                <a:moveTo>
                  <a:pt x="3784" y="1717"/>
                </a:moveTo>
                <a:lnTo>
                  <a:pt x="3784" y="1717"/>
                </a:lnTo>
                <a:lnTo>
                  <a:pt x="3783" y="1740"/>
                </a:lnTo>
                <a:lnTo>
                  <a:pt x="3784" y="1766"/>
                </a:lnTo>
                <a:lnTo>
                  <a:pt x="3786" y="1797"/>
                </a:lnTo>
                <a:lnTo>
                  <a:pt x="3791" y="1829"/>
                </a:lnTo>
                <a:lnTo>
                  <a:pt x="3799" y="1878"/>
                </a:lnTo>
                <a:lnTo>
                  <a:pt x="3811" y="1929"/>
                </a:lnTo>
                <a:lnTo>
                  <a:pt x="3826" y="1983"/>
                </a:lnTo>
                <a:lnTo>
                  <a:pt x="3843" y="2039"/>
                </a:lnTo>
                <a:lnTo>
                  <a:pt x="3864" y="2097"/>
                </a:lnTo>
                <a:lnTo>
                  <a:pt x="3888" y="2156"/>
                </a:lnTo>
                <a:lnTo>
                  <a:pt x="3914" y="2216"/>
                </a:lnTo>
                <a:lnTo>
                  <a:pt x="3942" y="2276"/>
                </a:lnTo>
                <a:lnTo>
                  <a:pt x="3959" y="2311"/>
                </a:lnTo>
                <a:lnTo>
                  <a:pt x="3976" y="2342"/>
                </a:lnTo>
                <a:lnTo>
                  <a:pt x="3994" y="2374"/>
                </a:lnTo>
                <a:lnTo>
                  <a:pt x="4012" y="2405"/>
                </a:lnTo>
                <a:lnTo>
                  <a:pt x="4047" y="2462"/>
                </a:lnTo>
                <a:lnTo>
                  <a:pt x="4065" y="2489"/>
                </a:lnTo>
                <a:lnTo>
                  <a:pt x="4084" y="2515"/>
                </a:lnTo>
                <a:lnTo>
                  <a:pt x="4164" y="2432"/>
                </a:lnTo>
                <a:lnTo>
                  <a:pt x="4234" y="2360"/>
                </a:lnTo>
                <a:lnTo>
                  <a:pt x="4448" y="2139"/>
                </a:lnTo>
                <a:lnTo>
                  <a:pt x="4710" y="2411"/>
                </a:lnTo>
                <a:lnTo>
                  <a:pt x="4988" y="2698"/>
                </a:lnTo>
                <a:lnTo>
                  <a:pt x="4988" y="2497"/>
                </a:lnTo>
                <a:lnTo>
                  <a:pt x="4920" y="2497"/>
                </a:lnTo>
                <a:lnTo>
                  <a:pt x="4920" y="2325"/>
                </a:lnTo>
                <a:lnTo>
                  <a:pt x="5088" y="2325"/>
                </a:lnTo>
                <a:lnTo>
                  <a:pt x="5403" y="2325"/>
                </a:lnTo>
                <a:lnTo>
                  <a:pt x="5403" y="2497"/>
                </a:lnTo>
                <a:lnTo>
                  <a:pt x="5327" y="2497"/>
                </a:lnTo>
                <a:lnTo>
                  <a:pt x="5327" y="2643"/>
                </a:lnTo>
                <a:lnTo>
                  <a:pt x="5327" y="3047"/>
                </a:lnTo>
                <a:lnTo>
                  <a:pt x="5425" y="3149"/>
                </a:lnTo>
                <a:lnTo>
                  <a:pt x="5708" y="3441"/>
                </a:lnTo>
                <a:lnTo>
                  <a:pt x="5614" y="3612"/>
                </a:lnTo>
                <a:lnTo>
                  <a:pt x="5383" y="3612"/>
                </a:lnTo>
                <a:lnTo>
                  <a:pt x="5383" y="4804"/>
                </a:lnTo>
                <a:lnTo>
                  <a:pt x="3508" y="4804"/>
                </a:lnTo>
                <a:lnTo>
                  <a:pt x="3508" y="3612"/>
                </a:lnTo>
                <a:lnTo>
                  <a:pt x="3267" y="3612"/>
                </a:lnTo>
                <a:lnTo>
                  <a:pt x="3165" y="3463"/>
                </a:lnTo>
                <a:lnTo>
                  <a:pt x="3734" y="2875"/>
                </a:lnTo>
                <a:lnTo>
                  <a:pt x="3837" y="2769"/>
                </a:lnTo>
                <a:lnTo>
                  <a:pt x="3861" y="2802"/>
                </a:lnTo>
                <a:lnTo>
                  <a:pt x="3885" y="2835"/>
                </a:lnTo>
                <a:lnTo>
                  <a:pt x="3910" y="2867"/>
                </a:lnTo>
                <a:lnTo>
                  <a:pt x="3936" y="2897"/>
                </a:lnTo>
                <a:lnTo>
                  <a:pt x="3962" y="2928"/>
                </a:lnTo>
                <a:lnTo>
                  <a:pt x="3989" y="2958"/>
                </a:lnTo>
                <a:lnTo>
                  <a:pt x="4017" y="2985"/>
                </a:lnTo>
                <a:lnTo>
                  <a:pt x="4044" y="3013"/>
                </a:lnTo>
                <a:lnTo>
                  <a:pt x="4080" y="3046"/>
                </a:lnTo>
                <a:lnTo>
                  <a:pt x="4120" y="3078"/>
                </a:lnTo>
                <a:lnTo>
                  <a:pt x="4141" y="3093"/>
                </a:lnTo>
                <a:lnTo>
                  <a:pt x="4162" y="3109"/>
                </a:lnTo>
                <a:lnTo>
                  <a:pt x="4184" y="3123"/>
                </a:lnTo>
                <a:lnTo>
                  <a:pt x="4207" y="3137"/>
                </a:lnTo>
                <a:lnTo>
                  <a:pt x="4216" y="3150"/>
                </a:lnTo>
                <a:lnTo>
                  <a:pt x="4226" y="3162"/>
                </a:lnTo>
                <a:lnTo>
                  <a:pt x="4237" y="3174"/>
                </a:lnTo>
                <a:lnTo>
                  <a:pt x="4248" y="3185"/>
                </a:lnTo>
                <a:lnTo>
                  <a:pt x="4261" y="3196"/>
                </a:lnTo>
                <a:lnTo>
                  <a:pt x="4273" y="3206"/>
                </a:lnTo>
                <a:lnTo>
                  <a:pt x="4287" y="3214"/>
                </a:lnTo>
                <a:lnTo>
                  <a:pt x="4301" y="3222"/>
                </a:lnTo>
                <a:lnTo>
                  <a:pt x="4315" y="3229"/>
                </a:lnTo>
                <a:lnTo>
                  <a:pt x="4330" y="3236"/>
                </a:lnTo>
                <a:lnTo>
                  <a:pt x="4345" y="3242"/>
                </a:lnTo>
                <a:lnTo>
                  <a:pt x="4361" y="3246"/>
                </a:lnTo>
                <a:lnTo>
                  <a:pt x="4378" y="3250"/>
                </a:lnTo>
                <a:lnTo>
                  <a:pt x="4394" y="3253"/>
                </a:lnTo>
                <a:lnTo>
                  <a:pt x="4411" y="3254"/>
                </a:lnTo>
                <a:lnTo>
                  <a:pt x="4428" y="3255"/>
                </a:lnTo>
                <a:lnTo>
                  <a:pt x="4444" y="3254"/>
                </a:lnTo>
                <a:lnTo>
                  <a:pt x="4458" y="3253"/>
                </a:lnTo>
                <a:lnTo>
                  <a:pt x="4474" y="3250"/>
                </a:lnTo>
                <a:lnTo>
                  <a:pt x="4489" y="3248"/>
                </a:lnTo>
                <a:lnTo>
                  <a:pt x="4503" y="3245"/>
                </a:lnTo>
                <a:lnTo>
                  <a:pt x="4517" y="3240"/>
                </a:lnTo>
                <a:lnTo>
                  <a:pt x="4530" y="3234"/>
                </a:lnTo>
                <a:lnTo>
                  <a:pt x="4544" y="3228"/>
                </a:lnTo>
                <a:lnTo>
                  <a:pt x="4557" y="3221"/>
                </a:lnTo>
                <a:lnTo>
                  <a:pt x="4569" y="3214"/>
                </a:lnTo>
                <a:lnTo>
                  <a:pt x="4582" y="3206"/>
                </a:lnTo>
                <a:lnTo>
                  <a:pt x="4593" y="3197"/>
                </a:lnTo>
                <a:lnTo>
                  <a:pt x="4605" y="3188"/>
                </a:lnTo>
                <a:lnTo>
                  <a:pt x="4615" y="3178"/>
                </a:lnTo>
                <a:lnTo>
                  <a:pt x="4625" y="3168"/>
                </a:lnTo>
                <a:lnTo>
                  <a:pt x="4634" y="3156"/>
                </a:lnTo>
                <a:lnTo>
                  <a:pt x="4638" y="3151"/>
                </a:lnTo>
                <a:lnTo>
                  <a:pt x="4639" y="3151"/>
                </a:lnTo>
                <a:lnTo>
                  <a:pt x="4641" y="3148"/>
                </a:lnTo>
                <a:lnTo>
                  <a:pt x="4641" y="3146"/>
                </a:lnTo>
                <a:lnTo>
                  <a:pt x="4645" y="3143"/>
                </a:lnTo>
                <a:lnTo>
                  <a:pt x="4645" y="3142"/>
                </a:lnTo>
                <a:lnTo>
                  <a:pt x="4654" y="3129"/>
                </a:lnTo>
                <a:lnTo>
                  <a:pt x="4655" y="3128"/>
                </a:lnTo>
                <a:lnTo>
                  <a:pt x="4664" y="3112"/>
                </a:lnTo>
                <a:lnTo>
                  <a:pt x="4672" y="3096"/>
                </a:lnTo>
                <a:lnTo>
                  <a:pt x="4674" y="3090"/>
                </a:lnTo>
                <a:lnTo>
                  <a:pt x="4680" y="3073"/>
                </a:lnTo>
                <a:lnTo>
                  <a:pt x="4686" y="3056"/>
                </a:lnTo>
                <a:lnTo>
                  <a:pt x="4690" y="3037"/>
                </a:lnTo>
                <a:lnTo>
                  <a:pt x="4692" y="3019"/>
                </a:lnTo>
                <a:lnTo>
                  <a:pt x="4693" y="3004"/>
                </a:lnTo>
                <a:lnTo>
                  <a:pt x="4694" y="2988"/>
                </a:lnTo>
                <a:lnTo>
                  <a:pt x="4693" y="2969"/>
                </a:lnTo>
                <a:lnTo>
                  <a:pt x="4692" y="2950"/>
                </a:lnTo>
                <a:lnTo>
                  <a:pt x="4689" y="2932"/>
                </a:lnTo>
                <a:lnTo>
                  <a:pt x="4684" y="2914"/>
                </a:lnTo>
                <a:lnTo>
                  <a:pt x="4678" y="2896"/>
                </a:lnTo>
                <a:lnTo>
                  <a:pt x="4671" y="2878"/>
                </a:lnTo>
                <a:lnTo>
                  <a:pt x="4663" y="2862"/>
                </a:lnTo>
                <a:lnTo>
                  <a:pt x="4653" y="2847"/>
                </a:lnTo>
                <a:lnTo>
                  <a:pt x="4644" y="2831"/>
                </a:lnTo>
                <a:lnTo>
                  <a:pt x="4632" y="2817"/>
                </a:lnTo>
                <a:lnTo>
                  <a:pt x="4620" y="2804"/>
                </a:lnTo>
                <a:lnTo>
                  <a:pt x="4607" y="2791"/>
                </a:lnTo>
                <a:lnTo>
                  <a:pt x="4594" y="2779"/>
                </a:lnTo>
                <a:lnTo>
                  <a:pt x="4579" y="2769"/>
                </a:lnTo>
                <a:lnTo>
                  <a:pt x="4563" y="2759"/>
                </a:lnTo>
                <a:lnTo>
                  <a:pt x="4548" y="2751"/>
                </a:lnTo>
                <a:lnTo>
                  <a:pt x="4557" y="2776"/>
                </a:lnTo>
                <a:lnTo>
                  <a:pt x="4565" y="2802"/>
                </a:lnTo>
                <a:lnTo>
                  <a:pt x="4569" y="2827"/>
                </a:lnTo>
                <a:lnTo>
                  <a:pt x="4572" y="2852"/>
                </a:lnTo>
                <a:lnTo>
                  <a:pt x="4570" y="2877"/>
                </a:lnTo>
                <a:lnTo>
                  <a:pt x="4567" y="2901"/>
                </a:lnTo>
                <a:lnTo>
                  <a:pt x="4561" y="2923"/>
                </a:lnTo>
                <a:lnTo>
                  <a:pt x="4553" y="2946"/>
                </a:lnTo>
                <a:lnTo>
                  <a:pt x="4547" y="2956"/>
                </a:lnTo>
                <a:lnTo>
                  <a:pt x="4541" y="2966"/>
                </a:lnTo>
                <a:lnTo>
                  <a:pt x="4535" y="2975"/>
                </a:lnTo>
                <a:lnTo>
                  <a:pt x="4528" y="2985"/>
                </a:lnTo>
                <a:lnTo>
                  <a:pt x="4520" y="2994"/>
                </a:lnTo>
                <a:lnTo>
                  <a:pt x="4511" y="3002"/>
                </a:lnTo>
                <a:lnTo>
                  <a:pt x="4502" y="3010"/>
                </a:lnTo>
                <a:lnTo>
                  <a:pt x="4492" y="3018"/>
                </a:lnTo>
                <a:lnTo>
                  <a:pt x="4483" y="3024"/>
                </a:lnTo>
                <a:lnTo>
                  <a:pt x="4472" y="3031"/>
                </a:lnTo>
                <a:lnTo>
                  <a:pt x="4461" y="3036"/>
                </a:lnTo>
                <a:lnTo>
                  <a:pt x="4449" y="3040"/>
                </a:lnTo>
                <a:lnTo>
                  <a:pt x="4436" y="3045"/>
                </a:lnTo>
                <a:lnTo>
                  <a:pt x="4423" y="3048"/>
                </a:lnTo>
                <a:lnTo>
                  <a:pt x="4410" y="3052"/>
                </a:lnTo>
                <a:lnTo>
                  <a:pt x="4396" y="3053"/>
                </a:lnTo>
                <a:lnTo>
                  <a:pt x="4379" y="3054"/>
                </a:lnTo>
                <a:lnTo>
                  <a:pt x="4363" y="3054"/>
                </a:lnTo>
                <a:lnTo>
                  <a:pt x="4346" y="3053"/>
                </a:lnTo>
                <a:lnTo>
                  <a:pt x="4328" y="3050"/>
                </a:lnTo>
                <a:lnTo>
                  <a:pt x="4312" y="3046"/>
                </a:lnTo>
                <a:lnTo>
                  <a:pt x="4293" y="3040"/>
                </a:lnTo>
                <a:lnTo>
                  <a:pt x="4275" y="3033"/>
                </a:lnTo>
                <a:lnTo>
                  <a:pt x="4257" y="3025"/>
                </a:lnTo>
                <a:lnTo>
                  <a:pt x="4239" y="3014"/>
                </a:lnTo>
                <a:lnTo>
                  <a:pt x="4220" y="3004"/>
                </a:lnTo>
                <a:lnTo>
                  <a:pt x="4201" y="2992"/>
                </a:lnTo>
                <a:lnTo>
                  <a:pt x="4181" y="2978"/>
                </a:lnTo>
                <a:lnTo>
                  <a:pt x="4162" y="2963"/>
                </a:lnTo>
                <a:lnTo>
                  <a:pt x="4142" y="2948"/>
                </a:lnTo>
                <a:lnTo>
                  <a:pt x="4123" y="2930"/>
                </a:lnTo>
                <a:lnTo>
                  <a:pt x="4103" y="2913"/>
                </a:lnTo>
                <a:lnTo>
                  <a:pt x="4082" y="2891"/>
                </a:lnTo>
                <a:lnTo>
                  <a:pt x="4059" y="2868"/>
                </a:lnTo>
                <a:lnTo>
                  <a:pt x="4037" y="2843"/>
                </a:lnTo>
                <a:lnTo>
                  <a:pt x="4014" y="2818"/>
                </a:lnTo>
                <a:lnTo>
                  <a:pt x="3992" y="2791"/>
                </a:lnTo>
                <a:lnTo>
                  <a:pt x="3971" y="2763"/>
                </a:lnTo>
                <a:lnTo>
                  <a:pt x="3948" y="2733"/>
                </a:lnTo>
                <a:lnTo>
                  <a:pt x="3926" y="2701"/>
                </a:lnTo>
                <a:lnTo>
                  <a:pt x="3903" y="2669"/>
                </a:lnTo>
                <a:lnTo>
                  <a:pt x="3882" y="2636"/>
                </a:lnTo>
                <a:lnTo>
                  <a:pt x="3861" y="2602"/>
                </a:lnTo>
                <a:lnTo>
                  <a:pt x="3838" y="2567"/>
                </a:lnTo>
                <a:lnTo>
                  <a:pt x="3818" y="2530"/>
                </a:lnTo>
                <a:lnTo>
                  <a:pt x="3797" y="2492"/>
                </a:lnTo>
                <a:lnTo>
                  <a:pt x="3777" y="2455"/>
                </a:lnTo>
                <a:lnTo>
                  <a:pt x="3757" y="2414"/>
                </a:lnTo>
                <a:lnTo>
                  <a:pt x="3737" y="2375"/>
                </a:lnTo>
                <a:lnTo>
                  <a:pt x="3719" y="2335"/>
                </a:lnTo>
                <a:lnTo>
                  <a:pt x="3701" y="2295"/>
                </a:lnTo>
                <a:lnTo>
                  <a:pt x="3685" y="2255"/>
                </a:lnTo>
                <a:lnTo>
                  <a:pt x="3668" y="2216"/>
                </a:lnTo>
                <a:lnTo>
                  <a:pt x="3654" y="2177"/>
                </a:lnTo>
                <a:lnTo>
                  <a:pt x="3640" y="2138"/>
                </a:lnTo>
                <a:lnTo>
                  <a:pt x="3627" y="2099"/>
                </a:lnTo>
                <a:lnTo>
                  <a:pt x="3614" y="2060"/>
                </a:lnTo>
                <a:lnTo>
                  <a:pt x="3603" y="2022"/>
                </a:lnTo>
                <a:lnTo>
                  <a:pt x="3593" y="1986"/>
                </a:lnTo>
                <a:lnTo>
                  <a:pt x="3583" y="1949"/>
                </a:lnTo>
                <a:lnTo>
                  <a:pt x="3575" y="1913"/>
                </a:lnTo>
                <a:lnTo>
                  <a:pt x="3568" y="1878"/>
                </a:lnTo>
                <a:lnTo>
                  <a:pt x="3561" y="1843"/>
                </a:lnTo>
                <a:lnTo>
                  <a:pt x="3556" y="1810"/>
                </a:lnTo>
                <a:lnTo>
                  <a:pt x="3550" y="1765"/>
                </a:lnTo>
                <a:lnTo>
                  <a:pt x="3545" y="1723"/>
                </a:lnTo>
                <a:lnTo>
                  <a:pt x="3543" y="1681"/>
                </a:lnTo>
                <a:lnTo>
                  <a:pt x="3543" y="1641"/>
                </a:lnTo>
                <a:lnTo>
                  <a:pt x="3544" y="1603"/>
                </a:lnTo>
                <a:lnTo>
                  <a:pt x="3548" y="1568"/>
                </a:lnTo>
                <a:lnTo>
                  <a:pt x="3552" y="1534"/>
                </a:lnTo>
                <a:lnTo>
                  <a:pt x="3560" y="1502"/>
                </a:lnTo>
                <a:lnTo>
                  <a:pt x="3784" y="1717"/>
                </a:lnTo>
                <a:close/>
                <a:moveTo>
                  <a:pt x="4168" y="4304"/>
                </a:moveTo>
                <a:lnTo>
                  <a:pt x="4168" y="3644"/>
                </a:lnTo>
                <a:lnTo>
                  <a:pt x="4717" y="3644"/>
                </a:lnTo>
                <a:lnTo>
                  <a:pt x="4717" y="4304"/>
                </a:lnTo>
                <a:lnTo>
                  <a:pt x="4168" y="4304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任意多边形 15"/>
          <p:cNvSpPr/>
          <p:nvPr/>
        </p:nvSpPr>
        <p:spPr>
          <a:xfrm rot="1800000" flipV="1">
            <a:off x="2623162" y="4687079"/>
            <a:ext cx="2053615" cy="641068"/>
          </a:xfrm>
          <a:custGeom>
            <a:avLst/>
            <a:gdLst>
              <a:gd name="connsiteX0" fmla="*/ 78145 w 1709375"/>
              <a:gd name="connsiteY0" fmla="*/ 455463 h 533608"/>
              <a:gd name="connsiteX1" fmla="*/ 266804 w 1709375"/>
              <a:gd name="connsiteY1" fmla="*/ 533608 h 533608"/>
              <a:gd name="connsiteX2" fmla="*/ 455463 w 1709375"/>
              <a:gd name="connsiteY2" fmla="*/ 455463 h 533608"/>
              <a:gd name="connsiteX3" fmla="*/ 457191 w 1709375"/>
              <a:gd name="connsiteY3" fmla="*/ 453369 h 533608"/>
              <a:gd name="connsiteX4" fmla="*/ 1522808 w 1709375"/>
              <a:gd name="connsiteY4" fmla="*/ 453370 h 533608"/>
              <a:gd name="connsiteX5" fmla="*/ 1709374 w 1709375"/>
              <a:gd name="connsiteY5" fmla="*/ 266804 h 533608"/>
              <a:gd name="connsiteX6" fmla="*/ 1709375 w 1709375"/>
              <a:gd name="connsiteY6" fmla="*/ 266804 h 533608"/>
              <a:gd name="connsiteX7" fmla="*/ 1522809 w 1709375"/>
              <a:gd name="connsiteY7" fmla="*/ 80238 h 533608"/>
              <a:gd name="connsiteX8" fmla="*/ 457189 w 1709375"/>
              <a:gd name="connsiteY8" fmla="*/ 80237 h 533608"/>
              <a:gd name="connsiteX9" fmla="*/ 455463 w 1709375"/>
              <a:gd name="connsiteY9" fmla="*/ 78145 h 533608"/>
              <a:gd name="connsiteX10" fmla="*/ 266804 w 1709375"/>
              <a:gd name="connsiteY10" fmla="*/ 0 h 533608"/>
              <a:gd name="connsiteX11" fmla="*/ 0 w 1709375"/>
              <a:gd name="connsiteY11" fmla="*/ 266804 h 533608"/>
              <a:gd name="connsiteX12" fmla="*/ 78145 w 1709375"/>
              <a:gd name="connsiteY12" fmla="*/ 455463 h 53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75" h="533608">
                <a:moveTo>
                  <a:pt x="78145" y="455463"/>
                </a:moveTo>
                <a:cubicBezTo>
                  <a:pt x="126427" y="503745"/>
                  <a:pt x="193128" y="533608"/>
                  <a:pt x="266804" y="533608"/>
                </a:cubicBezTo>
                <a:cubicBezTo>
                  <a:pt x="340480" y="533608"/>
                  <a:pt x="407181" y="503745"/>
                  <a:pt x="455463" y="455463"/>
                </a:cubicBezTo>
                <a:lnTo>
                  <a:pt x="457191" y="453369"/>
                </a:lnTo>
                <a:lnTo>
                  <a:pt x="1522808" y="453370"/>
                </a:lnTo>
                <a:cubicBezTo>
                  <a:pt x="1625846" y="453370"/>
                  <a:pt x="1709374" y="369842"/>
                  <a:pt x="1709374" y="266804"/>
                </a:cubicBezTo>
                <a:lnTo>
                  <a:pt x="1709375" y="266804"/>
                </a:lnTo>
                <a:cubicBezTo>
                  <a:pt x="1709375" y="163765"/>
                  <a:pt x="1625847" y="80238"/>
                  <a:pt x="1522809" y="80238"/>
                </a:cubicBezTo>
                <a:lnTo>
                  <a:pt x="457189" y="80237"/>
                </a:lnTo>
                <a:lnTo>
                  <a:pt x="455463" y="78145"/>
                </a:lnTo>
                <a:cubicBezTo>
                  <a:pt x="407181" y="29863"/>
                  <a:pt x="340480" y="0"/>
                  <a:pt x="266804" y="0"/>
                </a:cubicBezTo>
                <a:cubicBezTo>
                  <a:pt x="119452" y="0"/>
                  <a:pt x="0" y="119452"/>
                  <a:pt x="0" y="266804"/>
                </a:cubicBezTo>
                <a:cubicBezTo>
                  <a:pt x="0" y="340480"/>
                  <a:pt x="29863" y="407181"/>
                  <a:pt x="78145" y="455463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rot="1800000" flipV="1">
            <a:off x="2783957" y="4400118"/>
            <a:ext cx="508721" cy="508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KSO_Shape"/>
          <p:cNvSpPr/>
          <p:nvPr/>
        </p:nvSpPr>
        <p:spPr bwMode="auto">
          <a:xfrm rot="20700000">
            <a:off x="2904138" y="4530672"/>
            <a:ext cx="272623" cy="263536"/>
          </a:xfrm>
          <a:custGeom>
            <a:avLst/>
            <a:gdLst>
              <a:gd name="T0" fmla="*/ 2147483646 w 5440"/>
              <a:gd name="T1" fmla="*/ 2147483646 h 5267"/>
              <a:gd name="T2" fmla="*/ 2147483646 w 5440"/>
              <a:gd name="T3" fmla="*/ 2147483646 h 5267"/>
              <a:gd name="T4" fmla="*/ 2147483646 w 5440"/>
              <a:gd name="T5" fmla="*/ 2147483646 h 5267"/>
              <a:gd name="T6" fmla="*/ 2147483646 w 5440"/>
              <a:gd name="T7" fmla="*/ 2147483646 h 5267"/>
              <a:gd name="T8" fmla="*/ 2147483646 w 5440"/>
              <a:gd name="T9" fmla="*/ 2147483646 h 5267"/>
              <a:gd name="T10" fmla="*/ 2147483646 w 5440"/>
              <a:gd name="T11" fmla="*/ 2147483646 h 5267"/>
              <a:gd name="T12" fmla="*/ 2147483646 w 5440"/>
              <a:gd name="T13" fmla="*/ 2147483646 h 5267"/>
              <a:gd name="T14" fmla="*/ 2147483646 w 5440"/>
              <a:gd name="T15" fmla="*/ 2147483646 h 5267"/>
              <a:gd name="T16" fmla="*/ 2147483646 w 5440"/>
              <a:gd name="T17" fmla="*/ 2147483646 h 5267"/>
              <a:gd name="T18" fmla="*/ 2147483646 w 5440"/>
              <a:gd name="T19" fmla="*/ 2147483646 h 5267"/>
              <a:gd name="T20" fmla="*/ 2147483646 w 5440"/>
              <a:gd name="T21" fmla="*/ 2147483646 h 5267"/>
              <a:gd name="T22" fmla="*/ 2147483646 w 5440"/>
              <a:gd name="T23" fmla="*/ 2147483646 h 5267"/>
              <a:gd name="T24" fmla="*/ 2147483646 w 5440"/>
              <a:gd name="T25" fmla="*/ 2147483646 h 5267"/>
              <a:gd name="T26" fmla="*/ 2147483646 w 5440"/>
              <a:gd name="T27" fmla="*/ 2147483646 h 5267"/>
              <a:gd name="T28" fmla="*/ 2147483646 w 5440"/>
              <a:gd name="T29" fmla="*/ 2147483646 h 5267"/>
              <a:gd name="T30" fmla="*/ 429445831 w 5440"/>
              <a:gd name="T31" fmla="*/ 2147483646 h 5267"/>
              <a:gd name="T32" fmla="*/ 85840210 w 5440"/>
              <a:gd name="T33" fmla="*/ 2147483646 h 5267"/>
              <a:gd name="T34" fmla="*/ 1545979988 w 5440"/>
              <a:gd name="T35" fmla="*/ 2147483646 h 5267"/>
              <a:gd name="T36" fmla="*/ 2147483646 w 5440"/>
              <a:gd name="T37" fmla="*/ 2147483646 h 5267"/>
              <a:gd name="T38" fmla="*/ 2147483646 w 5440"/>
              <a:gd name="T39" fmla="*/ 2147483646 h 5267"/>
              <a:gd name="T40" fmla="*/ 2147483646 w 5440"/>
              <a:gd name="T41" fmla="*/ 2147483646 h 5267"/>
              <a:gd name="T42" fmla="*/ 2147483646 w 5440"/>
              <a:gd name="T43" fmla="*/ 2147483646 h 5267"/>
              <a:gd name="T44" fmla="*/ 2147483646 w 5440"/>
              <a:gd name="T45" fmla="*/ 2147483646 h 5267"/>
              <a:gd name="T46" fmla="*/ 2147483646 w 5440"/>
              <a:gd name="T47" fmla="*/ 2147483646 h 5267"/>
              <a:gd name="T48" fmla="*/ 2147483646 w 5440"/>
              <a:gd name="T49" fmla="*/ 2147483646 h 5267"/>
              <a:gd name="T50" fmla="*/ 2147483646 w 5440"/>
              <a:gd name="T51" fmla="*/ 2147483646 h 5267"/>
              <a:gd name="T52" fmla="*/ 2147483646 w 5440"/>
              <a:gd name="T53" fmla="*/ 2147483646 h 5267"/>
              <a:gd name="T54" fmla="*/ 2147483646 w 5440"/>
              <a:gd name="T55" fmla="*/ 2147483646 h 5267"/>
              <a:gd name="T56" fmla="*/ 2147483646 w 5440"/>
              <a:gd name="T57" fmla="*/ 2147483646 h 5267"/>
              <a:gd name="T58" fmla="*/ 2147483646 w 5440"/>
              <a:gd name="T59" fmla="*/ 2147483646 h 5267"/>
              <a:gd name="T60" fmla="*/ 2147483646 w 5440"/>
              <a:gd name="T61" fmla="*/ 2147483646 h 5267"/>
              <a:gd name="T62" fmla="*/ 2147483646 w 5440"/>
              <a:gd name="T63" fmla="*/ 2147483646 h 5267"/>
              <a:gd name="T64" fmla="*/ 2147483646 w 5440"/>
              <a:gd name="T65" fmla="*/ 2147483646 h 5267"/>
              <a:gd name="T66" fmla="*/ 2147483646 w 5440"/>
              <a:gd name="T67" fmla="*/ 2147483646 h 5267"/>
              <a:gd name="T68" fmla="*/ 2147483646 w 5440"/>
              <a:gd name="T69" fmla="*/ 2147483646 h 5267"/>
              <a:gd name="T70" fmla="*/ 2147483646 w 5440"/>
              <a:gd name="T71" fmla="*/ 2147483646 h 5267"/>
              <a:gd name="T72" fmla="*/ 2147483646 w 5440"/>
              <a:gd name="T73" fmla="*/ 2147483646 h 5267"/>
              <a:gd name="T74" fmla="*/ 2147483646 w 5440"/>
              <a:gd name="T75" fmla="*/ 2147483646 h 5267"/>
              <a:gd name="T76" fmla="*/ 2147483646 w 5440"/>
              <a:gd name="T77" fmla="*/ 2147483646 h 5267"/>
              <a:gd name="T78" fmla="*/ 2147483646 w 5440"/>
              <a:gd name="T79" fmla="*/ 2147483646 h 5267"/>
              <a:gd name="T80" fmla="*/ 2147483646 w 5440"/>
              <a:gd name="T81" fmla="*/ 2147483646 h 5267"/>
              <a:gd name="T82" fmla="*/ 2147483646 w 5440"/>
              <a:gd name="T83" fmla="*/ 2147483646 h 5267"/>
              <a:gd name="T84" fmla="*/ 2147483646 w 5440"/>
              <a:gd name="T85" fmla="*/ 2147483646 h 5267"/>
              <a:gd name="T86" fmla="*/ 2147483646 w 5440"/>
              <a:gd name="T87" fmla="*/ 2147483646 h 5267"/>
              <a:gd name="T88" fmla="*/ 2147483646 w 5440"/>
              <a:gd name="T89" fmla="*/ 2147483646 h 5267"/>
              <a:gd name="T90" fmla="*/ 2147483646 w 5440"/>
              <a:gd name="T91" fmla="*/ 2147483646 h 5267"/>
              <a:gd name="T92" fmla="*/ 2147483646 w 5440"/>
              <a:gd name="T93" fmla="*/ 2147483646 h 5267"/>
              <a:gd name="T94" fmla="*/ 2147483646 w 5440"/>
              <a:gd name="T95" fmla="*/ 2147483646 h 5267"/>
              <a:gd name="T96" fmla="*/ 2147483646 w 5440"/>
              <a:gd name="T97" fmla="*/ 2147483646 h 5267"/>
              <a:gd name="T98" fmla="*/ 2147483646 w 5440"/>
              <a:gd name="T99" fmla="*/ 2147483646 h 5267"/>
              <a:gd name="T100" fmla="*/ 2147483646 w 5440"/>
              <a:gd name="T101" fmla="*/ 2147483646 h 5267"/>
              <a:gd name="T102" fmla="*/ 2147483646 w 5440"/>
              <a:gd name="T103" fmla="*/ 2147483646 h 5267"/>
              <a:gd name="T104" fmla="*/ 2147483646 w 5440"/>
              <a:gd name="T105" fmla="*/ 2147483646 h 5267"/>
              <a:gd name="T106" fmla="*/ 2147483646 w 5440"/>
              <a:gd name="T107" fmla="*/ 2147483646 h 5267"/>
              <a:gd name="T108" fmla="*/ 2147483646 w 5440"/>
              <a:gd name="T109" fmla="*/ 2147483646 h 52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40" h="5267">
                <a:moveTo>
                  <a:pt x="1521" y="2392"/>
                </a:moveTo>
                <a:lnTo>
                  <a:pt x="1521" y="2392"/>
                </a:lnTo>
                <a:lnTo>
                  <a:pt x="1525" y="2395"/>
                </a:lnTo>
                <a:lnTo>
                  <a:pt x="2073" y="2944"/>
                </a:lnTo>
                <a:lnTo>
                  <a:pt x="2265" y="2753"/>
                </a:lnTo>
                <a:lnTo>
                  <a:pt x="2058" y="2546"/>
                </a:lnTo>
                <a:lnTo>
                  <a:pt x="1964" y="2452"/>
                </a:lnTo>
                <a:lnTo>
                  <a:pt x="2443" y="1974"/>
                </a:lnTo>
                <a:lnTo>
                  <a:pt x="2506" y="1981"/>
                </a:lnTo>
                <a:lnTo>
                  <a:pt x="2531" y="1984"/>
                </a:lnTo>
                <a:lnTo>
                  <a:pt x="2554" y="1985"/>
                </a:lnTo>
                <a:lnTo>
                  <a:pt x="2579" y="1984"/>
                </a:lnTo>
                <a:lnTo>
                  <a:pt x="2603" y="1981"/>
                </a:lnTo>
                <a:lnTo>
                  <a:pt x="2628" y="1978"/>
                </a:lnTo>
                <a:lnTo>
                  <a:pt x="2651" y="1973"/>
                </a:lnTo>
                <a:lnTo>
                  <a:pt x="2300" y="1621"/>
                </a:lnTo>
                <a:lnTo>
                  <a:pt x="2288" y="1611"/>
                </a:lnTo>
                <a:lnTo>
                  <a:pt x="2277" y="1601"/>
                </a:lnTo>
                <a:lnTo>
                  <a:pt x="2287" y="1564"/>
                </a:lnTo>
                <a:lnTo>
                  <a:pt x="2295" y="1528"/>
                </a:lnTo>
                <a:lnTo>
                  <a:pt x="2302" y="1490"/>
                </a:lnTo>
                <a:lnTo>
                  <a:pt x="2308" y="1454"/>
                </a:lnTo>
                <a:lnTo>
                  <a:pt x="2313" y="1416"/>
                </a:lnTo>
                <a:lnTo>
                  <a:pt x="2316" y="1379"/>
                </a:lnTo>
                <a:lnTo>
                  <a:pt x="2318" y="1340"/>
                </a:lnTo>
                <a:lnTo>
                  <a:pt x="2320" y="1303"/>
                </a:lnTo>
                <a:lnTo>
                  <a:pt x="2320" y="1265"/>
                </a:lnTo>
                <a:lnTo>
                  <a:pt x="2318" y="1227"/>
                </a:lnTo>
                <a:lnTo>
                  <a:pt x="2316" y="1190"/>
                </a:lnTo>
                <a:lnTo>
                  <a:pt x="2311" y="1152"/>
                </a:lnTo>
                <a:lnTo>
                  <a:pt x="2307" y="1115"/>
                </a:lnTo>
                <a:lnTo>
                  <a:pt x="2301" y="1077"/>
                </a:lnTo>
                <a:lnTo>
                  <a:pt x="2293" y="1041"/>
                </a:lnTo>
                <a:lnTo>
                  <a:pt x="2284" y="1004"/>
                </a:lnTo>
                <a:lnTo>
                  <a:pt x="2275" y="967"/>
                </a:lnTo>
                <a:lnTo>
                  <a:pt x="2263" y="931"/>
                </a:lnTo>
                <a:lnTo>
                  <a:pt x="2252" y="895"/>
                </a:lnTo>
                <a:lnTo>
                  <a:pt x="2238" y="859"/>
                </a:lnTo>
                <a:lnTo>
                  <a:pt x="2222" y="824"/>
                </a:lnTo>
                <a:lnTo>
                  <a:pt x="2207" y="789"/>
                </a:lnTo>
                <a:lnTo>
                  <a:pt x="2190" y="754"/>
                </a:lnTo>
                <a:lnTo>
                  <a:pt x="2171" y="720"/>
                </a:lnTo>
                <a:lnTo>
                  <a:pt x="2152" y="687"/>
                </a:lnTo>
                <a:lnTo>
                  <a:pt x="2131" y="654"/>
                </a:lnTo>
                <a:lnTo>
                  <a:pt x="2109" y="621"/>
                </a:lnTo>
                <a:lnTo>
                  <a:pt x="2085" y="590"/>
                </a:lnTo>
                <a:lnTo>
                  <a:pt x="2061" y="558"/>
                </a:lnTo>
                <a:lnTo>
                  <a:pt x="2035" y="528"/>
                </a:lnTo>
                <a:lnTo>
                  <a:pt x="2008" y="498"/>
                </a:lnTo>
                <a:lnTo>
                  <a:pt x="1980" y="469"/>
                </a:lnTo>
                <a:lnTo>
                  <a:pt x="1952" y="441"/>
                </a:lnTo>
                <a:lnTo>
                  <a:pt x="1922" y="414"/>
                </a:lnTo>
                <a:lnTo>
                  <a:pt x="1892" y="389"/>
                </a:lnTo>
                <a:lnTo>
                  <a:pt x="1860" y="365"/>
                </a:lnTo>
                <a:lnTo>
                  <a:pt x="1828" y="341"/>
                </a:lnTo>
                <a:lnTo>
                  <a:pt x="1797" y="319"/>
                </a:lnTo>
                <a:lnTo>
                  <a:pt x="1764" y="299"/>
                </a:lnTo>
                <a:lnTo>
                  <a:pt x="1731" y="279"/>
                </a:lnTo>
                <a:lnTo>
                  <a:pt x="1697" y="260"/>
                </a:lnTo>
                <a:lnTo>
                  <a:pt x="1663" y="244"/>
                </a:lnTo>
                <a:lnTo>
                  <a:pt x="1628" y="228"/>
                </a:lnTo>
                <a:lnTo>
                  <a:pt x="1593" y="212"/>
                </a:lnTo>
                <a:lnTo>
                  <a:pt x="1558" y="199"/>
                </a:lnTo>
                <a:lnTo>
                  <a:pt x="1523" y="187"/>
                </a:lnTo>
                <a:lnTo>
                  <a:pt x="1486" y="176"/>
                </a:lnTo>
                <a:lnTo>
                  <a:pt x="1450" y="165"/>
                </a:lnTo>
                <a:lnTo>
                  <a:pt x="1414" y="157"/>
                </a:lnTo>
                <a:lnTo>
                  <a:pt x="1376" y="150"/>
                </a:lnTo>
                <a:lnTo>
                  <a:pt x="1340" y="143"/>
                </a:lnTo>
                <a:lnTo>
                  <a:pt x="1302" y="139"/>
                </a:lnTo>
                <a:lnTo>
                  <a:pt x="1265" y="134"/>
                </a:lnTo>
                <a:lnTo>
                  <a:pt x="1228" y="131"/>
                </a:lnTo>
                <a:lnTo>
                  <a:pt x="1191" y="130"/>
                </a:lnTo>
                <a:lnTo>
                  <a:pt x="1153" y="129"/>
                </a:lnTo>
                <a:lnTo>
                  <a:pt x="1116" y="130"/>
                </a:lnTo>
                <a:lnTo>
                  <a:pt x="1078" y="133"/>
                </a:lnTo>
                <a:lnTo>
                  <a:pt x="1041" y="136"/>
                </a:lnTo>
                <a:lnTo>
                  <a:pt x="1003" y="140"/>
                </a:lnTo>
                <a:lnTo>
                  <a:pt x="967" y="146"/>
                </a:lnTo>
                <a:lnTo>
                  <a:pt x="929" y="153"/>
                </a:lnTo>
                <a:lnTo>
                  <a:pt x="893" y="161"/>
                </a:lnTo>
                <a:lnTo>
                  <a:pt x="857" y="170"/>
                </a:lnTo>
                <a:lnTo>
                  <a:pt x="1514" y="827"/>
                </a:lnTo>
                <a:lnTo>
                  <a:pt x="1341" y="1470"/>
                </a:lnTo>
                <a:lnTo>
                  <a:pt x="697" y="1642"/>
                </a:lnTo>
                <a:lnTo>
                  <a:pt x="41" y="986"/>
                </a:lnTo>
                <a:lnTo>
                  <a:pt x="31" y="1022"/>
                </a:lnTo>
                <a:lnTo>
                  <a:pt x="23" y="1059"/>
                </a:lnTo>
                <a:lnTo>
                  <a:pt x="16" y="1096"/>
                </a:lnTo>
                <a:lnTo>
                  <a:pt x="10" y="1133"/>
                </a:lnTo>
                <a:lnTo>
                  <a:pt x="7" y="1170"/>
                </a:lnTo>
                <a:lnTo>
                  <a:pt x="3" y="1208"/>
                </a:lnTo>
                <a:lnTo>
                  <a:pt x="1" y="1245"/>
                </a:lnTo>
                <a:lnTo>
                  <a:pt x="0" y="1283"/>
                </a:lnTo>
                <a:lnTo>
                  <a:pt x="1" y="1320"/>
                </a:lnTo>
                <a:lnTo>
                  <a:pt x="2" y="1358"/>
                </a:lnTo>
                <a:lnTo>
                  <a:pt x="4" y="1394"/>
                </a:lnTo>
                <a:lnTo>
                  <a:pt x="9" y="1431"/>
                </a:lnTo>
                <a:lnTo>
                  <a:pt x="14" y="1469"/>
                </a:lnTo>
                <a:lnTo>
                  <a:pt x="21" y="1505"/>
                </a:lnTo>
                <a:lnTo>
                  <a:pt x="28" y="1543"/>
                </a:lnTo>
                <a:lnTo>
                  <a:pt x="36" y="1579"/>
                </a:lnTo>
                <a:lnTo>
                  <a:pt x="47" y="1615"/>
                </a:lnTo>
                <a:lnTo>
                  <a:pt x="57" y="1652"/>
                </a:lnTo>
                <a:lnTo>
                  <a:pt x="70" y="1687"/>
                </a:lnTo>
                <a:lnTo>
                  <a:pt x="84" y="1722"/>
                </a:lnTo>
                <a:lnTo>
                  <a:pt x="98" y="1757"/>
                </a:lnTo>
                <a:lnTo>
                  <a:pt x="115" y="1793"/>
                </a:lnTo>
                <a:lnTo>
                  <a:pt x="131" y="1826"/>
                </a:lnTo>
                <a:lnTo>
                  <a:pt x="150" y="1860"/>
                </a:lnTo>
                <a:lnTo>
                  <a:pt x="170" y="1893"/>
                </a:lnTo>
                <a:lnTo>
                  <a:pt x="190" y="1926"/>
                </a:lnTo>
                <a:lnTo>
                  <a:pt x="212" y="1958"/>
                </a:lnTo>
                <a:lnTo>
                  <a:pt x="235" y="1989"/>
                </a:lnTo>
                <a:lnTo>
                  <a:pt x="260" y="2021"/>
                </a:lnTo>
                <a:lnTo>
                  <a:pt x="285" y="2052"/>
                </a:lnTo>
                <a:lnTo>
                  <a:pt x="312" y="2081"/>
                </a:lnTo>
                <a:lnTo>
                  <a:pt x="340" y="2109"/>
                </a:lnTo>
                <a:lnTo>
                  <a:pt x="370" y="2138"/>
                </a:lnTo>
                <a:lnTo>
                  <a:pt x="401" y="2166"/>
                </a:lnTo>
                <a:lnTo>
                  <a:pt x="434" y="2193"/>
                </a:lnTo>
                <a:lnTo>
                  <a:pt x="466" y="2219"/>
                </a:lnTo>
                <a:lnTo>
                  <a:pt x="499" y="2243"/>
                </a:lnTo>
                <a:lnTo>
                  <a:pt x="533" y="2266"/>
                </a:lnTo>
                <a:lnTo>
                  <a:pt x="567" y="2287"/>
                </a:lnTo>
                <a:lnTo>
                  <a:pt x="602" y="2307"/>
                </a:lnTo>
                <a:lnTo>
                  <a:pt x="639" y="2326"/>
                </a:lnTo>
                <a:lnTo>
                  <a:pt x="675" y="2343"/>
                </a:lnTo>
                <a:lnTo>
                  <a:pt x="711" y="2359"/>
                </a:lnTo>
                <a:lnTo>
                  <a:pt x="748" y="2374"/>
                </a:lnTo>
                <a:lnTo>
                  <a:pt x="785" y="2387"/>
                </a:lnTo>
                <a:lnTo>
                  <a:pt x="823" y="2400"/>
                </a:lnTo>
                <a:lnTo>
                  <a:pt x="861" y="2410"/>
                </a:lnTo>
                <a:lnTo>
                  <a:pt x="900" y="2420"/>
                </a:lnTo>
                <a:lnTo>
                  <a:pt x="939" y="2428"/>
                </a:lnTo>
                <a:lnTo>
                  <a:pt x="977" y="2435"/>
                </a:lnTo>
                <a:lnTo>
                  <a:pt x="1016" y="2441"/>
                </a:lnTo>
                <a:lnTo>
                  <a:pt x="1055" y="2444"/>
                </a:lnTo>
                <a:lnTo>
                  <a:pt x="1095" y="2448"/>
                </a:lnTo>
                <a:lnTo>
                  <a:pt x="1133" y="2449"/>
                </a:lnTo>
                <a:lnTo>
                  <a:pt x="1173" y="2449"/>
                </a:lnTo>
                <a:lnTo>
                  <a:pt x="1212" y="2448"/>
                </a:lnTo>
                <a:lnTo>
                  <a:pt x="1252" y="2445"/>
                </a:lnTo>
                <a:lnTo>
                  <a:pt x="1290" y="2442"/>
                </a:lnTo>
                <a:lnTo>
                  <a:pt x="1329" y="2437"/>
                </a:lnTo>
                <a:lnTo>
                  <a:pt x="1368" y="2430"/>
                </a:lnTo>
                <a:lnTo>
                  <a:pt x="1406" y="2422"/>
                </a:lnTo>
                <a:lnTo>
                  <a:pt x="1445" y="2414"/>
                </a:lnTo>
                <a:lnTo>
                  <a:pt x="1484" y="2403"/>
                </a:lnTo>
                <a:lnTo>
                  <a:pt x="1521" y="2392"/>
                </a:lnTo>
                <a:close/>
                <a:moveTo>
                  <a:pt x="3463" y="2785"/>
                </a:moveTo>
                <a:lnTo>
                  <a:pt x="3463" y="2785"/>
                </a:lnTo>
                <a:lnTo>
                  <a:pt x="3459" y="2803"/>
                </a:lnTo>
                <a:lnTo>
                  <a:pt x="3457" y="2821"/>
                </a:lnTo>
                <a:lnTo>
                  <a:pt x="3454" y="2838"/>
                </a:lnTo>
                <a:lnTo>
                  <a:pt x="3453" y="2857"/>
                </a:lnTo>
                <a:lnTo>
                  <a:pt x="3452" y="2876"/>
                </a:lnTo>
                <a:lnTo>
                  <a:pt x="3452" y="2893"/>
                </a:lnTo>
                <a:lnTo>
                  <a:pt x="3453" y="2912"/>
                </a:lnTo>
                <a:lnTo>
                  <a:pt x="3454" y="2931"/>
                </a:lnTo>
                <a:lnTo>
                  <a:pt x="3461" y="2994"/>
                </a:lnTo>
                <a:lnTo>
                  <a:pt x="3417" y="3039"/>
                </a:lnTo>
                <a:lnTo>
                  <a:pt x="3077" y="3379"/>
                </a:lnTo>
                <a:lnTo>
                  <a:pt x="2984" y="3472"/>
                </a:lnTo>
                <a:lnTo>
                  <a:pt x="2684" y="3172"/>
                </a:lnTo>
                <a:lnTo>
                  <a:pt x="2493" y="3363"/>
                </a:lnTo>
                <a:lnTo>
                  <a:pt x="4228" y="5098"/>
                </a:lnTo>
                <a:lnTo>
                  <a:pt x="4248" y="5117"/>
                </a:lnTo>
                <a:lnTo>
                  <a:pt x="4269" y="5136"/>
                </a:lnTo>
                <a:lnTo>
                  <a:pt x="4291" y="5152"/>
                </a:lnTo>
                <a:lnTo>
                  <a:pt x="4314" y="5168"/>
                </a:lnTo>
                <a:lnTo>
                  <a:pt x="4336" y="5183"/>
                </a:lnTo>
                <a:lnTo>
                  <a:pt x="4361" y="5195"/>
                </a:lnTo>
                <a:lnTo>
                  <a:pt x="4384" y="5207"/>
                </a:lnTo>
                <a:lnTo>
                  <a:pt x="4409" y="5218"/>
                </a:lnTo>
                <a:lnTo>
                  <a:pt x="4433" y="5227"/>
                </a:lnTo>
                <a:lnTo>
                  <a:pt x="4459" y="5235"/>
                </a:lnTo>
                <a:lnTo>
                  <a:pt x="4485" y="5242"/>
                </a:lnTo>
                <a:lnTo>
                  <a:pt x="4511" y="5248"/>
                </a:lnTo>
                <a:lnTo>
                  <a:pt x="4536" y="5253"/>
                </a:lnTo>
                <a:lnTo>
                  <a:pt x="4562" y="5255"/>
                </a:lnTo>
                <a:lnTo>
                  <a:pt x="4588" y="5258"/>
                </a:lnTo>
                <a:lnTo>
                  <a:pt x="4615" y="5259"/>
                </a:lnTo>
                <a:lnTo>
                  <a:pt x="4641" y="5258"/>
                </a:lnTo>
                <a:lnTo>
                  <a:pt x="4668" y="5255"/>
                </a:lnTo>
                <a:lnTo>
                  <a:pt x="4693" y="5253"/>
                </a:lnTo>
                <a:lnTo>
                  <a:pt x="4719" y="5248"/>
                </a:lnTo>
                <a:lnTo>
                  <a:pt x="4745" y="5242"/>
                </a:lnTo>
                <a:lnTo>
                  <a:pt x="4771" y="5235"/>
                </a:lnTo>
                <a:lnTo>
                  <a:pt x="4795" y="5227"/>
                </a:lnTo>
                <a:lnTo>
                  <a:pt x="4821" y="5218"/>
                </a:lnTo>
                <a:lnTo>
                  <a:pt x="4845" y="5207"/>
                </a:lnTo>
                <a:lnTo>
                  <a:pt x="4869" y="5195"/>
                </a:lnTo>
                <a:lnTo>
                  <a:pt x="4893" y="5183"/>
                </a:lnTo>
                <a:lnTo>
                  <a:pt x="4916" y="5168"/>
                </a:lnTo>
                <a:lnTo>
                  <a:pt x="4938" y="5152"/>
                </a:lnTo>
                <a:lnTo>
                  <a:pt x="4961" y="5136"/>
                </a:lnTo>
                <a:lnTo>
                  <a:pt x="4982" y="5117"/>
                </a:lnTo>
                <a:lnTo>
                  <a:pt x="5002" y="5098"/>
                </a:lnTo>
                <a:lnTo>
                  <a:pt x="5022" y="5077"/>
                </a:lnTo>
                <a:lnTo>
                  <a:pt x="5039" y="5056"/>
                </a:lnTo>
                <a:lnTo>
                  <a:pt x="5057" y="5035"/>
                </a:lnTo>
                <a:lnTo>
                  <a:pt x="5072" y="5013"/>
                </a:lnTo>
                <a:lnTo>
                  <a:pt x="5086" y="4989"/>
                </a:lnTo>
                <a:lnTo>
                  <a:pt x="5099" y="4966"/>
                </a:lnTo>
                <a:lnTo>
                  <a:pt x="5112" y="4941"/>
                </a:lnTo>
                <a:lnTo>
                  <a:pt x="5122" y="4916"/>
                </a:lnTo>
                <a:lnTo>
                  <a:pt x="5132" y="4892"/>
                </a:lnTo>
                <a:lnTo>
                  <a:pt x="5140" y="4867"/>
                </a:lnTo>
                <a:lnTo>
                  <a:pt x="5146" y="4841"/>
                </a:lnTo>
                <a:lnTo>
                  <a:pt x="5152" y="4816"/>
                </a:lnTo>
                <a:lnTo>
                  <a:pt x="5156" y="4790"/>
                </a:lnTo>
                <a:lnTo>
                  <a:pt x="5160" y="4763"/>
                </a:lnTo>
                <a:lnTo>
                  <a:pt x="5161" y="4737"/>
                </a:lnTo>
                <a:lnTo>
                  <a:pt x="5162" y="4711"/>
                </a:lnTo>
                <a:lnTo>
                  <a:pt x="5161" y="4684"/>
                </a:lnTo>
                <a:lnTo>
                  <a:pt x="5160" y="4659"/>
                </a:lnTo>
                <a:lnTo>
                  <a:pt x="5156" y="4632"/>
                </a:lnTo>
                <a:lnTo>
                  <a:pt x="5152" y="4606"/>
                </a:lnTo>
                <a:lnTo>
                  <a:pt x="5146" y="4580"/>
                </a:lnTo>
                <a:lnTo>
                  <a:pt x="5140" y="4555"/>
                </a:lnTo>
                <a:lnTo>
                  <a:pt x="5132" y="4530"/>
                </a:lnTo>
                <a:lnTo>
                  <a:pt x="5122" y="4505"/>
                </a:lnTo>
                <a:lnTo>
                  <a:pt x="5112" y="4480"/>
                </a:lnTo>
                <a:lnTo>
                  <a:pt x="5099" y="4456"/>
                </a:lnTo>
                <a:lnTo>
                  <a:pt x="5086" y="4432"/>
                </a:lnTo>
                <a:lnTo>
                  <a:pt x="5072" y="4410"/>
                </a:lnTo>
                <a:lnTo>
                  <a:pt x="5057" y="4387"/>
                </a:lnTo>
                <a:lnTo>
                  <a:pt x="5039" y="4366"/>
                </a:lnTo>
                <a:lnTo>
                  <a:pt x="5022" y="4344"/>
                </a:lnTo>
                <a:lnTo>
                  <a:pt x="5002" y="4323"/>
                </a:lnTo>
                <a:lnTo>
                  <a:pt x="3463" y="2785"/>
                </a:lnTo>
                <a:close/>
                <a:moveTo>
                  <a:pt x="4802" y="4918"/>
                </a:moveTo>
                <a:lnTo>
                  <a:pt x="4527" y="4991"/>
                </a:lnTo>
                <a:lnTo>
                  <a:pt x="4304" y="4769"/>
                </a:lnTo>
                <a:lnTo>
                  <a:pt x="4377" y="4493"/>
                </a:lnTo>
                <a:lnTo>
                  <a:pt x="4652" y="4419"/>
                </a:lnTo>
                <a:lnTo>
                  <a:pt x="4876" y="4643"/>
                </a:lnTo>
                <a:lnTo>
                  <a:pt x="4802" y="4918"/>
                </a:lnTo>
                <a:close/>
                <a:moveTo>
                  <a:pt x="2687" y="2988"/>
                </a:moveTo>
                <a:lnTo>
                  <a:pt x="2985" y="3287"/>
                </a:lnTo>
                <a:lnTo>
                  <a:pt x="3325" y="2947"/>
                </a:lnTo>
                <a:lnTo>
                  <a:pt x="3323" y="2917"/>
                </a:lnTo>
                <a:lnTo>
                  <a:pt x="3322" y="2885"/>
                </a:lnTo>
                <a:lnTo>
                  <a:pt x="3323" y="2853"/>
                </a:lnTo>
                <a:lnTo>
                  <a:pt x="3325" y="2823"/>
                </a:lnTo>
                <a:lnTo>
                  <a:pt x="3330" y="2791"/>
                </a:lnTo>
                <a:lnTo>
                  <a:pt x="3336" y="2761"/>
                </a:lnTo>
                <a:lnTo>
                  <a:pt x="3343" y="2730"/>
                </a:lnTo>
                <a:lnTo>
                  <a:pt x="3352" y="2700"/>
                </a:lnTo>
                <a:lnTo>
                  <a:pt x="3363" y="2670"/>
                </a:lnTo>
                <a:lnTo>
                  <a:pt x="3376" y="2641"/>
                </a:lnTo>
                <a:lnTo>
                  <a:pt x="3391" y="2613"/>
                </a:lnTo>
                <a:lnTo>
                  <a:pt x="3406" y="2585"/>
                </a:lnTo>
                <a:lnTo>
                  <a:pt x="3425" y="2558"/>
                </a:lnTo>
                <a:lnTo>
                  <a:pt x="3444" y="2532"/>
                </a:lnTo>
                <a:lnTo>
                  <a:pt x="3465" y="2506"/>
                </a:lnTo>
                <a:lnTo>
                  <a:pt x="3488" y="2482"/>
                </a:lnTo>
                <a:lnTo>
                  <a:pt x="3513" y="2459"/>
                </a:lnTo>
                <a:lnTo>
                  <a:pt x="3538" y="2438"/>
                </a:lnTo>
                <a:lnTo>
                  <a:pt x="3565" y="2418"/>
                </a:lnTo>
                <a:lnTo>
                  <a:pt x="3592" y="2401"/>
                </a:lnTo>
                <a:lnTo>
                  <a:pt x="3620" y="2384"/>
                </a:lnTo>
                <a:lnTo>
                  <a:pt x="3648" y="2370"/>
                </a:lnTo>
                <a:lnTo>
                  <a:pt x="3677" y="2358"/>
                </a:lnTo>
                <a:lnTo>
                  <a:pt x="3706" y="2346"/>
                </a:lnTo>
                <a:lnTo>
                  <a:pt x="3737" y="2338"/>
                </a:lnTo>
                <a:lnTo>
                  <a:pt x="3767" y="2329"/>
                </a:lnTo>
                <a:lnTo>
                  <a:pt x="3798" y="2324"/>
                </a:lnTo>
                <a:lnTo>
                  <a:pt x="3828" y="2319"/>
                </a:lnTo>
                <a:lnTo>
                  <a:pt x="3860" y="2316"/>
                </a:lnTo>
                <a:lnTo>
                  <a:pt x="3892" y="2316"/>
                </a:lnTo>
                <a:lnTo>
                  <a:pt x="3922" y="2316"/>
                </a:lnTo>
                <a:lnTo>
                  <a:pt x="3954" y="2320"/>
                </a:lnTo>
                <a:lnTo>
                  <a:pt x="5440" y="834"/>
                </a:lnTo>
                <a:lnTo>
                  <a:pt x="4608" y="0"/>
                </a:lnTo>
                <a:lnTo>
                  <a:pt x="3121" y="1487"/>
                </a:lnTo>
                <a:lnTo>
                  <a:pt x="3124" y="1518"/>
                </a:lnTo>
                <a:lnTo>
                  <a:pt x="3125" y="1550"/>
                </a:lnTo>
                <a:lnTo>
                  <a:pt x="3124" y="1580"/>
                </a:lnTo>
                <a:lnTo>
                  <a:pt x="3121" y="1612"/>
                </a:lnTo>
                <a:lnTo>
                  <a:pt x="3117" y="1642"/>
                </a:lnTo>
                <a:lnTo>
                  <a:pt x="3111" y="1674"/>
                </a:lnTo>
                <a:lnTo>
                  <a:pt x="3104" y="1705"/>
                </a:lnTo>
                <a:lnTo>
                  <a:pt x="3094" y="1734"/>
                </a:lnTo>
                <a:lnTo>
                  <a:pt x="3083" y="1764"/>
                </a:lnTo>
                <a:lnTo>
                  <a:pt x="3071" y="1793"/>
                </a:lnTo>
                <a:lnTo>
                  <a:pt x="3056" y="1822"/>
                </a:lnTo>
                <a:lnTo>
                  <a:pt x="3041" y="1849"/>
                </a:lnTo>
                <a:lnTo>
                  <a:pt x="3022" y="1877"/>
                </a:lnTo>
                <a:lnTo>
                  <a:pt x="3003" y="1903"/>
                </a:lnTo>
                <a:lnTo>
                  <a:pt x="2981" y="1928"/>
                </a:lnTo>
                <a:lnTo>
                  <a:pt x="2959" y="1952"/>
                </a:lnTo>
                <a:lnTo>
                  <a:pt x="2934" y="1975"/>
                </a:lnTo>
                <a:lnTo>
                  <a:pt x="2909" y="1996"/>
                </a:lnTo>
                <a:lnTo>
                  <a:pt x="2882" y="2018"/>
                </a:lnTo>
                <a:lnTo>
                  <a:pt x="2855" y="2034"/>
                </a:lnTo>
                <a:lnTo>
                  <a:pt x="2827" y="2050"/>
                </a:lnTo>
                <a:lnTo>
                  <a:pt x="2799" y="2064"/>
                </a:lnTo>
                <a:lnTo>
                  <a:pt x="2770" y="2077"/>
                </a:lnTo>
                <a:lnTo>
                  <a:pt x="2740" y="2088"/>
                </a:lnTo>
                <a:lnTo>
                  <a:pt x="2710" y="2097"/>
                </a:lnTo>
                <a:lnTo>
                  <a:pt x="2680" y="2105"/>
                </a:lnTo>
                <a:lnTo>
                  <a:pt x="2649" y="2111"/>
                </a:lnTo>
                <a:lnTo>
                  <a:pt x="2617" y="2115"/>
                </a:lnTo>
                <a:lnTo>
                  <a:pt x="2587" y="2117"/>
                </a:lnTo>
                <a:lnTo>
                  <a:pt x="2555" y="2118"/>
                </a:lnTo>
                <a:lnTo>
                  <a:pt x="2525" y="2117"/>
                </a:lnTo>
                <a:lnTo>
                  <a:pt x="2493" y="2115"/>
                </a:lnTo>
                <a:lnTo>
                  <a:pt x="2153" y="2455"/>
                </a:lnTo>
                <a:lnTo>
                  <a:pt x="2453" y="2755"/>
                </a:lnTo>
                <a:lnTo>
                  <a:pt x="984" y="4223"/>
                </a:lnTo>
                <a:lnTo>
                  <a:pt x="931" y="4170"/>
                </a:lnTo>
                <a:lnTo>
                  <a:pt x="648" y="4396"/>
                </a:lnTo>
                <a:lnTo>
                  <a:pt x="174" y="5145"/>
                </a:lnTo>
                <a:lnTo>
                  <a:pt x="295" y="5267"/>
                </a:lnTo>
                <a:lnTo>
                  <a:pt x="1044" y="4792"/>
                </a:lnTo>
                <a:lnTo>
                  <a:pt x="1272" y="4510"/>
                </a:lnTo>
                <a:lnTo>
                  <a:pt x="1218" y="4457"/>
                </a:lnTo>
                <a:lnTo>
                  <a:pt x="2687" y="2988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1400253" y="2939101"/>
            <a:ext cx="818896" cy="885293"/>
          </a:xfrm>
          <a:custGeom>
            <a:avLst/>
            <a:gdLst>
              <a:gd name="T0" fmla="*/ 660065 w 1938337"/>
              <a:gd name="T1" fmla="*/ 1785471 h 2097088"/>
              <a:gd name="T2" fmla="*/ 1074391 w 1938337"/>
              <a:gd name="T3" fmla="*/ 1807357 h 2097088"/>
              <a:gd name="T4" fmla="*/ 1090030 w 1938337"/>
              <a:gd name="T5" fmla="*/ 1648866 h 2097088"/>
              <a:gd name="T6" fmla="*/ 997074 w 1938337"/>
              <a:gd name="T7" fmla="*/ 1410363 h 2097088"/>
              <a:gd name="T8" fmla="*/ 740470 w 1938337"/>
              <a:gd name="T9" fmla="*/ 1441863 h 2097088"/>
              <a:gd name="T10" fmla="*/ 1158685 w 1938337"/>
              <a:gd name="T11" fmla="*/ 241681 h 2097088"/>
              <a:gd name="T12" fmla="*/ 1062018 w 1938337"/>
              <a:gd name="T13" fmla="*/ 582817 h 2097088"/>
              <a:gd name="T14" fmla="*/ 959576 w 1938337"/>
              <a:gd name="T15" fmla="*/ 747370 h 2097088"/>
              <a:gd name="T16" fmla="*/ 1009593 w 1938337"/>
              <a:gd name="T17" fmla="*/ 758196 h 2097088"/>
              <a:gd name="T18" fmla="*/ 1186819 w 1938337"/>
              <a:gd name="T19" fmla="*/ 425240 h 2097088"/>
              <a:gd name="T20" fmla="*/ 1208221 w 1938337"/>
              <a:gd name="T21" fmla="*/ 203430 h 2097088"/>
              <a:gd name="T22" fmla="*/ 1278919 w 1938337"/>
              <a:gd name="T23" fmla="*/ 476964 h 2097088"/>
              <a:gd name="T24" fmla="*/ 1150989 w 1938337"/>
              <a:gd name="T25" fmla="*/ 722592 h 2097088"/>
              <a:gd name="T26" fmla="*/ 1014162 w 1938337"/>
              <a:gd name="T27" fmla="*/ 909759 h 2097088"/>
              <a:gd name="T28" fmla="*/ 967751 w 1938337"/>
              <a:gd name="T29" fmla="*/ 1018980 h 2097088"/>
              <a:gd name="T30" fmla="*/ 942502 w 1938337"/>
              <a:gd name="T31" fmla="*/ 1340628 h 2097088"/>
              <a:gd name="T32" fmla="*/ 793651 w 1938337"/>
              <a:gd name="T33" fmla="*/ 1348326 h 2097088"/>
              <a:gd name="T34" fmla="*/ 816977 w 1938337"/>
              <a:gd name="T35" fmla="*/ 1049292 h 2097088"/>
              <a:gd name="T36" fmla="*/ 791487 w 1938337"/>
              <a:gd name="T37" fmla="*/ 975676 h 2097088"/>
              <a:gd name="T38" fmla="*/ 746519 w 1938337"/>
              <a:gd name="T39" fmla="*/ 909759 h 2097088"/>
              <a:gd name="T40" fmla="*/ 605604 w 1938337"/>
              <a:gd name="T41" fmla="*/ 718020 h 2097088"/>
              <a:gd name="T42" fmla="*/ 481762 w 1938337"/>
              <a:gd name="T43" fmla="*/ 476964 h 2097088"/>
              <a:gd name="T44" fmla="*/ 249769 w 1938337"/>
              <a:gd name="T45" fmla="*/ 79798 h 2097088"/>
              <a:gd name="T46" fmla="*/ 371772 w 1938337"/>
              <a:gd name="T47" fmla="*/ 184379 h 2097088"/>
              <a:gd name="T48" fmla="*/ 406596 w 1938337"/>
              <a:gd name="T49" fmla="*/ 324302 h 2097088"/>
              <a:gd name="T50" fmla="*/ 340070 w 1938337"/>
              <a:gd name="T51" fmla="*/ 315887 h 2097088"/>
              <a:gd name="T52" fmla="*/ 270423 w 1938337"/>
              <a:gd name="T53" fmla="*/ 183417 h 2097088"/>
              <a:gd name="T54" fmla="*/ 154905 w 1938337"/>
              <a:gd name="T55" fmla="*/ 160097 h 2097088"/>
              <a:gd name="T56" fmla="*/ 86699 w 1938337"/>
              <a:gd name="T57" fmla="*/ 247368 h 2097088"/>
              <a:gd name="T58" fmla="*/ 88140 w 1938337"/>
              <a:gd name="T59" fmla="*/ 389454 h 2097088"/>
              <a:gd name="T60" fmla="*/ 182524 w 1938337"/>
              <a:gd name="T61" fmla="*/ 522885 h 2097088"/>
              <a:gd name="T62" fmla="*/ 498577 w 1938337"/>
              <a:gd name="T63" fmla="*/ 686368 h 2097088"/>
              <a:gd name="T64" fmla="*/ 627064 w 1938337"/>
              <a:gd name="T65" fmla="*/ 797921 h 2097088"/>
              <a:gd name="T66" fmla="*/ 589359 w 1938337"/>
              <a:gd name="T67" fmla="*/ 895530 h 2097088"/>
              <a:gd name="T68" fmla="*/ 492814 w 1938337"/>
              <a:gd name="T69" fmla="*/ 916446 h 2097088"/>
              <a:gd name="T70" fmla="*/ 499057 w 1938337"/>
              <a:gd name="T71" fmla="*/ 846965 h 2097088"/>
              <a:gd name="T72" fmla="*/ 548771 w 1938337"/>
              <a:gd name="T73" fmla="*/ 804171 h 2097088"/>
              <a:gd name="T74" fmla="*/ 311251 w 1938337"/>
              <a:gd name="T75" fmla="*/ 700312 h 2097088"/>
              <a:gd name="T76" fmla="*/ 62683 w 1938337"/>
              <a:gd name="T77" fmla="*/ 508700 h 2097088"/>
              <a:gd name="T78" fmla="*/ 0 w 1938337"/>
              <a:gd name="T79" fmla="*/ 316127 h 2097088"/>
              <a:gd name="T80" fmla="*/ 51155 w 1938337"/>
              <a:gd name="T81" fmla="*/ 141104 h 2097088"/>
              <a:gd name="T82" fmla="*/ 183004 w 1938337"/>
              <a:gd name="T83" fmla="*/ 72345 h 2097088"/>
              <a:gd name="T84" fmla="*/ 1687503 w 1938337"/>
              <a:gd name="T85" fmla="*/ 115139 h 2097088"/>
              <a:gd name="T86" fmla="*/ 1761162 w 1938337"/>
              <a:gd name="T87" fmla="*/ 288719 h 2097088"/>
              <a:gd name="T88" fmla="*/ 1723130 w 1938337"/>
              <a:gd name="T89" fmla="*/ 471917 h 2097088"/>
              <a:gd name="T90" fmla="*/ 1567869 w 1938337"/>
              <a:gd name="T91" fmla="*/ 633476 h 2097088"/>
              <a:gd name="T92" fmla="*/ 1225813 w 1938337"/>
              <a:gd name="T93" fmla="*/ 785419 h 2097088"/>
              <a:gd name="T94" fmla="*/ 1227979 w 1938337"/>
              <a:gd name="T95" fmla="*/ 836387 h 2097088"/>
              <a:gd name="T96" fmla="*/ 1282863 w 1938337"/>
              <a:gd name="T97" fmla="*/ 893847 h 2097088"/>
              <a:gd name="T98" fmla="*/ 1204630 w 1938337"/>
              <a:gd name="T99" fmla="*/ 915003 h 2097088"/>
              <a:gd name="T100" fmla="*/ 1135064 w 1938337"/>
              <a:gd name="T101" fmla="*/ 835907 h 2097088"/>
              <a:gd name="T102" fmla="*/ 1184410 w 1938337"/>
              <a:gd name="T103" fmla="*/ 715458 h 2097088"/>
              <a:gd name="T104" fmla="*/ 1474712 w 1938337"/>
              <a:gd name="T105" fmla="*/ 596452 h 2097088"/>
              <a:gd name="T106" fmla="*/ 1659100 w 1938337"/>
              <a:gd name="T107" fmla="*/ 424074 h 2097088"/>
              <a:gd name="T108" fmla="*/ 1681004 w 1938337"/>
              <a:gd name="T109" fmla="*/ 274295 h 2097088"/>
              <a:gd name="T110" fmla="*/ 1601569 w 1938337"/>
              <a:gd name="T111" fmla="*/ 158654 h 2097088"/>
              <a:gd name="T112" fmla="*/ 1482896 w 1938337"/>
              <a:gd name="T113" fmla="*/ 191350 h 2097088"/>
              <a:gd name="T114" fmla="*/ 1415256 w 1938337"/>
              <a:gd name="T115" fmla="*/ 325743 h 2097088"/>
              <a:gd name="T116" fmla="*/ 1349299 w 1938337"/>
              <a:gd name="T117" fmla="*/ 313963 h 2097088"/>
              <a:gd name="T118" fmla="*/ 1407793 w 1938337"/>
              <a:gd name="T119" fmla="*/ 156971 h 2097088"/>
              <a:gd name="T120" fmla="*/ 1549333 w 1938337"/>
              <a:gd name="T121" fmla="*/ 72585 h 20970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38337" h="2097088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8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8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8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8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8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8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8" y="355678"/>
                </a:lnTo>
                <a:lnTo>
                  <a:pt x="1852282" y="348003"/>
                </a:lnTo>
                <a:lnTo>
                  <a:pt x="1852018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3202" y="3966634"/>
            <a:ext cx="178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 rot="19834019">
            <a:off x="3222791" y="2055651"/>
            <a:ext cx="10821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zh-CN" sz="1100" dirty="0">
                <a:solidFill>
                  <a:schemeClr val="bg1"/>
                </a:solidFill>
                <a:cs typeface="+mn-ea"/>
                <a:sym typeface="+mn-lt"/>
              </a:rPr>
              <a:t>Option 01</a:t>
            </a:r>
            <a:endParaRPr lang="zh-CN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Rectangle 53"/>
          <p:cNvSpPr>
            <a:spLocks noChangeArrowheads="1"/>
          </p:cNvSpPr>
          <p:nvPr/>
        </p:nvSpPr>
        <p:spPr bwMode="auto">
          <a:xfrm rot="21150840">
            <a:off x="3638083" y="3049232"/>
            <a:ext cx="10821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zh-CN" sz="1100" dirty="0">
                <a:solidFill>
                  <a:schemeClr val="bg1"/>
                </a:solidFill>
                <a:cs typeface="+mn-ea"/>
                <a:sym typeface="+mn-lt"/>
              </a:rPr>
              <a:t>Option 02</a:t>
            </a:r>
            <a:endParaRPr lang="zh-CN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 rot="625409">
            <a:off x="3625605" y="4046462"/>
            <a:ext cx="10821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zh-CN" sz="1100" dirty="0">
                <a:solidFill>
                  <a:schemeClr val="bg1"/>
                </a:solidFill>
                <a:cs typeface="+mn-ea"/>
                <a:sym typeface="+mn-lt"/>
              </a:rPr>
              <a:t>Option 03</a:t>
            </a:r>
            <a:endParaRPr lang="zh-CN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55"/>
          <p:cNvSpPr>
            <a:spLocks noChangeArrowheads="1"/>
          </p:cNvSpPr>
          <p:nvPr/>
        </p:nvSpPr>
        <p:spPr bwMode="auto">
          <a:xfrm rot="1778391">
            <a:off x="3276245" y="4995864"/>
            <a:ext cx="10821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4E4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zh-CN" sz="1100" dirty="0">
                <a:solidFill>
                  <a:schemeClr val="bg1"/>
                </a:solidFill>
                <a:cs typeface="+mn-ea"/>
                <a:sym typeface="+mn-lt"/>
              </a:rPr>
              <a:t>Option 04</a:t>
            </a:r>
            <a:endParaRPr lang="zh-CN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9040254" y="2995578"/>
            <a:ext cx="1434790" cy="1434790"/>
          </a:xfrm>
          <a:prstGeom prst="ellipse">
            <a:avLst/>
          </a:prstGeom>
          <a:solidFill>
            <a:srgbClr val="4F4E4E">
              <a:alpha val="90000"/>
            </a:srgb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 flipH="1">
            <a:off x="7889088" y="2995578"/>
            <a:ext cx="1434790" cy="1434790"/>
          </a:xfrm>
          <a:prstGeom prst="ellipse">
            <a:avLst/>
          </a:prstGeom>
          <a:solidFill>
            <a:srgbClr val="F5A395">
              <a:alpha val="90000"/>
            </a:srgb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flipH="1">
            <a:off x="6737924" y="2995578"/>
            <a:ext cx="1434790" cy="1434790"/>
          </a:xfrm>
          <a:prstGeom prst="ellipse">
            <a:avLst/>
          </a:prstGeom>
          <a:solidFill>
            <a:srgbClr val="4F4E4E">
              <a:alpha val="90000"/>
            </a:srgb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716956" y="2995578"/>
            <a:ext cx="1434790" cy="1434790"/>
          </a:xfrm>
          <a:prstGeom prst="ellipse">
            <a:avLst/>
          </a:prstGeom>
          <a:solidFill>
            <a:srgbClr val="4F4E4E">
              <a:alpha val="90000"/>
            </a:srgb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68120" y="2995578"/>
            <a:ext cx="1434790" cy="1434790"/>
          </a:xfrm>
          <a:prstGeom prst="ellipse">
            <a:avLst/>
          </a:prstGeom>
          <a:solidFill>
            <a:srgbClr val="F5A395">
              <a:alpha val="90000"/>
            </a:srgb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019284" y="2995578"/>
            <a:ext cx="1434790" cy="1434790"/>
          </a:xfrm>
          <a:prstGeom prst="ellipse">
            <a:avLst/>
          </a:prstGeom>
          <a:solidFill>
            <a:srgbClr val="4F4E4E">
              <a:alpha val="90000"/>
            </a:srgb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70448" y="2787422"/>
            <a:ext cx="1851102" cy="1851102"/>
          </a:xfrm>
          <a:prstGeom prst="ellipse">
            <a:avLst/>
          </a:prstGeom>
          <a:solidFill>
            <a:srgbClr val="F5A395">
              <a:alpha val="90000"/>
            </a:srgb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3452097" y="3210592"/>
            <a:ext cx="266836" cy="320845"/>
          </a:xfrm>
          <a:custGeom>
            <a:avLst/>
            <a:gdLst>
              <a:gd name="T0" fmla="*/ 808831 w 3808"/>
              <a:gd name="T1" fmla="*/ 1295383 h 4578"/>
              <a:gd name="T2" fmla="*/ 620770 w 3808"/>
              <a:gd name="T3" fmla="*/ 1061107 h 4578"/>
              <a:gd name="T4" fmla="*/ 609952 w 3808"/>
              <a:gd name="T5" fmla="*/ 993696 h 4578"/>
              <a:gd name="T6" fmla="*/ 804254 w 3808"/>
              <a:gd name="T7" fmla="*/ 1136009 h 4578"/>
              <a:gd name="T8" fmla="*/ 1261510 w 3808"/>
              <a:gd name="T9" fmla="*/ 605039 h 4578"/>
              <a:gd name="T10" fmla="*/ 997309 w 3808"/>
              <a:gd name="T11" fmla="*/ 385328 h 4578"/>
              <a:gd name="T12" fmla="*/ 1018112 w 3808"/>
              <a:gd name="T13" fmla="*/ 332896 h 4578"/>
              <a:gd name="T14" fmla="*/ 991900 w 3808"/>
              <a:gd name="T15" fmla="*/ 304600 h 4578"/>
              <a:gd name="T16" fmla="*/ 1025601 w 3808"/>
              <a:gd name="T17" fmla="*/ 199322 h 4578"/>
              <a:gd name="T18" fmla="*/ 992316 w 3808"/>
              <a:gd name="T19" fmla="*/ 5410 h 4578"/>
              <a:gd name="T20" fmla="*/ 833379 w 3808"/>
              <a:gd name="T21" fmla="*/ 32457 h 4578"/>
              <a:gd name="T22" fmla="*/ 644901 w 3808"/>
              <a:gd name="T23" fmla="*/ 86969 h 4578"/>
              <a:gd name="T24" fmla="*/ 529651 w 3808"/>
              <a:gd name="T25" fmla="*/ 12484 h 4578"/>
              <a:gd name="T26" fmla="*/ 540469 w 3808"/>
              <a:gd name="T27" fmla="*/ 193496 h 4578"/>
              <a:gd name="T28" fmla="*/ 583324 w 3808"/>
              <a:gd name="T29" fmla="*/ 312507 h 4578"/>
              <a:gd name="T30" fmla="*/ 583324 w 3808"/>
              <a:gd name="T31" fmla="*/ 347877 h 4578"/>
              <a:gd name="T32" fmla="*/ 568345 w 3808"/>
              <a:gd name="T33" fmla="*/ 414872 h 4578"/>
              <a:gd name="T34" fmla="*/ 277516 w 3808"/>
              <a:gd name="T35" fmla="*/ 646651 h 4578"/>
              <a:gd name="T36" fmla="*/ 123155 w 3808"/>
              <a:gd name="T37" fmla="*/ 909223 h 4578"/>
              <a:gd name="T38" fmla="*/ 10818 w 3808"/>
              <a:gd name="T39" fmla="*/ 1299545 h 4578"/>
              <a:gd name="T40" fmla="*/ 22468 w 3808"/>
              <a:gd name="T41" fmla="*/ 1617461 h 4578"/>
              <a:gd name="T42" fmla="*/ 102352 w 3808"/>
              <a:gd name="T43" fmla="*/ 1767680 h 4578"/>
              <a:gd name="T44" fmla="*/ 251303 w 3808"/>
              <a:gd name="T45" fmla="*/ 1865469 h 4578"/>
              <a:gd name="T46" fmla="*/ 780539 w 3808"/>
              <a:gd name="T47" fmla="*/ 1905000 h 4578"/>
              <a:gd name="T48" fmla="*/ 1293547 w 3808"/>
              <a:gd name="T49" fmla="*/ 1877120 h 4578"/>
              <a:gd name="T50" fmla="*/ 1458725 w 3808"/>
              <a:gd name="T51" fmla="*/ 1792231 h 4578"/>
              <a:gd name="T52" fmla="*/ 1551092 w 3808"/>
              <a:gd name="T53" fmla="*/ 1651166 h 4578"/>
              <a:gd name="T54" fmla="*/ 1582297 w 3808"/>
              <a:gd name="T55" fmla="*/ 1380272 h 4578"/>
              <a:gd name="T56" fmla="*/ 1490762 w 3808"/>
              <a:gd name="T57" fmla="*/ 981628 h 4578"/>
              <a:gd name="T58" fmla="*/ 1336402 w 3808"/>
              <a:gd name="T59" fmla="*/ 681606 h 4578"/>
              <a:gd name="T60" fmla="*/ 1097164 w 3808"/>
              <a:gd name="T61" fmla="*/ 1433119 h 4578"/>
              <a:gd name="T62" fmla="*/ 1012287 w 3808"/>
              <a:gd name="T63" fmla="*/ 1537566 h 4578"/>
              <a:gd name="T64" fmla="*/ 917008 w 3808"/>
              <a:gd name="T65" fmla="*/ 1662818 h 4578"/>
              <a:gd name="T66" fmla="*/ 866664 w 3808"/>
              <a:gd name="T67" fmla="*/ 1689866 h 4578"/>
              <a:gd name="T68" fmla="*/ 825890 w 3808"/>
              <a:gd name="T69" fmla="*/ 1654495 h 4578"/>
              <a:gd name="T70" fmla="*/ 762648 w 3808"/>
              <a:gd name="T71" fmla="*/ 1664898 h 4578"/>
              <a:gd name="T72" fmla="*/ 714800 w 3808"/>
              <a:gd name="T73" fmla="*/ 1689033 h 4578"/>
              <a:gd name="T74" fmla="*/ 671113 w 3808"/>
              <a:gd name="T75" fmla="*/ 1651166 h 4578"/>
              <a:gd name="T76" fmla="*/ 550871 w 3808"/>
              <a:gd name="T77" fmla="*/ 1504692 h 4578"/>
              <a:gd name="T78" fmla="*/ 478059 w 3808"/>
              <a:gd name="T79" fmla="*/ 1349895 h 4578"/>
              <a:gd name="T80" fmla="*/ 529651 w 3808"/>
              <a:gd name="T81" fmla="*/ 1306202 h 4578"/>
              <a:gd name="T82" fmla="*/ 594141 w 3808"/>
              <a:gd name="T83" fmla="*/ 1367372 h 4578"/>
              <a:gd name="T84" fmla="*/ 639909 w 3808"/>
              <a:gd name="T85" fmla="*/ 1456006 h 4578"/>
              <a:gd name="T86" fmla="*/ 543381 w 3808"/>
              <a:gd name="T87" fmla="*/ 1186776 h 4578"/>
              <a:gd name="T88" fmla="*/ 488045 w 3808"/>
              <a:gd name="T89" fmla="*/ 1064020 h 4578"/>
              <a:gd name="T90" fmla="*/ 536308 w 3808"/>
              <a:gd name="T91" fmla="*/ 909223 h 4578"/>
              <a:gd name="T92" fmla="*/ 661544 w 3808"/>
              <a:gd name="T93" fmla="*/ 747353 h 4578"/>
              <a:gd name="T94" fmla="*/ 703567 w 3808"/>
              <a:gd name="T95" fmla="*/ 706157 h 4578"/>
              <a:gd name="T96" fmla="*/ 758071 w 3808"/>
              <a:gd name="T97" fmla="*/ 727379 h 4578"/>
              <a:gd name="T98" fmla="*/ 827554 w 3808"/>
              <a:gd name="T99" fmla="*/ 742359 h 4578"/>
              <a:gd name="T100" fmla="*/ 871241 w 3808"/>
              <a:gd name="T101" fmla="*/ 704492 h 4578"/>
              <a:gd name="T102" fmla="*/ 924913 w 3808"/>
              <a:gd name="T103" fmla="*/ 734453 h 4578"/>
              <a:gd name="T104" fmla="*/ 1015616 w 3808"/>
              <a:gd name="T105" fmla="*/ 876766 h 4578"/>
              <a:gd name="T106" fmla="*/ 1082602 w 3808"/>
              <a:gd name="T107" fmla="*/ 981628 h 4578"/>
              <a:gd name="T108" fmla="*/ 1068456 w 3808"/>
              <a:gd name="T109" fmla="*/ 1092733 h 4578"/>
              <a:gd name="T110" fmla="*/ 990236 w 3808"/>
              <a:gd name="T111" fmla="*/ 1074007 h 4578"/>
              <a:gd name="T112" fmla="*/ 948629 w 3808"/>
              <a:gd name="T113" fmla="*/ 974138 h 4578"/>
              <a:gd name="T114" fmla="*/ 1066376 w 3808"/>
              <a:gd name="T115" fmla="*/ 1236294 h 4578"/>
              <a:gd name="T116" fmla="*/ 1109230 w 3808"/>
              <a:gd name="T117" fmla="*/ 1312028 h 4578"/>
              <a:gd name="T118" fmla="*/ 934899 w 3808"/>
              <a:gd name="T119" fmla="*/ 1481389 h 4578"/>
              <a:gd name="T120" fmla="*/ 982330 w 3808"/>
              <a:gd name="T121" fmla="*/ 1422716 h 4578"/>
              <a:gd name="T122" fmla="*/ 975257 w 3808"/>
              <a:gd name="T123" fmla="*/ 1356553 h 45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808" h="4578">
                <a:moveTo>
                  <a:pt x="1815" y="3080"/>
                </a:moveTo>
                <a:lnTo>
                  <a:pt x="1829" y="3629"/>
                </a:lnTo>
                <a:lnTo>
                  <a:pt x="1878" y="3637"/>
                </a:lnTo>
                <a:lnTo>
                  <a:pt x="1903" y="3639"/>
                </a:lnTo>
                <a:lnTo>
                  <a:pt x="1930" y="3641"/>
                </a:lnTo>
                <a:lnTo>
                  <a:pt x="1946" y="3640"/>
                </a:lnTo>
                <a:lnTo>
                  <a:pt x="1961" y="3638"/>
                </a:lnTo>
                <a:lnTo>
                  <a:pt x="1975" y="3636"/>
                </a:lnTo>
                <a:lnTo>
                  <a:pt x="1991" y="3635"/>
                </a:lnTo>
                <a:lnTo>
                  <a:pt x="1998" y="3125"/>
                </a:lnTo>
                <a:lnTo>
                  <a:pt x="1971" y="3119"/>
                </a:lnTo>
                <a:lnTo>
                  <a:pt x="1944" y="3113"/>
                </a:lnTo>
                <a:lnTo>
                  <a:pt x="1878" y="3096"/>
                </a:lnTo>
                <a:lnTo>
                  <a:pt x="1815" y="3080"/>
                </a:lnTo>
                <a:close/>
                <a:moveTo>
                  <a:pt x="1458" y="2434"/>
                </a:moveTo>
                <a:lnTo>
                  <a:pt x="1458" y="2434"/>
                </a:lnTo>
                <a:lnTo>
                  <a:pt x="1458" y="2450"/>
                </a:lnTo>
                <a:lnTo>
                  <a:pt x="1459" y="2465"/>
                </a:lnTo>
                <a:lnTo>
                  <a:pt x="1461" y="2481"/>
                </a:lnTo>
                <a:lnTo>
                  <a:pt x="1464" y="2495"/>
                </a:lnTo>
                <a:lnTo>
                  <a:pt x="1469" y="2509"/>
                </a:lnTo>
                <a:lnTo>
                  <a:pt x="1475" y="2523"/>
                </a:lnTo>
                <a:lnTo>
                  <a:pt x="1483" y="2537"/>
                </a:lnTo>
                <a:lnTo>
                  <a:pt x="1492" y="2550"/>
                </a:lnTo>
                <a:lnTo>
                  <a:pt x="1502" y="2563"/>
                </a:lnTo>
                <a:lnTo>
                  <a:pt x="1513" y="2574"/>
                </a:lnTo>
                <a:lnTo>
                  <a:pt x="1525" y="2586"/>
                </a:lnTo>
                <a:lnTo>
                  <a:pt x="1538" y="2597"/>
                </a:lnTo>
                <a:lnTo>
                  <a:pt x="1554" y="2266"/>
                </a:lnTo>
                <a:lnTo>
                  <a:pt x="1532" y="2284"/>
                </a:lnTo>
                <a:lnTo>
                  <a:pt x="1514" y="2303"/>
                </a:lnTo>
                <a:lnTo>
                  <a:pt x="1498" y="2324"/>
                </a:lnTo>
                <a:lnTo>
                  <a:pt x="1491" y="2334"/>
                </a:lnTo>
                <a:lnTo>
                  <a:pt x="1484" y="2344"/>
                </a:lnTo>
                <a:lnTo>
                  <a:pt x="1478" y="2355"/>
                </a:lnTo>
                <a:lnTo>
                  <a:pt x="1474" y="2366"/>
                </a:lnTo>
                <a:lnTo>
                  <a:pt x="1469" y="2377"/>
                </a:lnTo>
                <a:lnTo>
                  <a:pt x="1466" y="2388"/>
                </a:lnTo>
                <a:lnTo>
                  <a:pt x="1463" y="2399"/>
                </a:lnTo>
                <a:lnTo>
                  <a:pt x="1460" y="2410"/>
                </a:lnTo>
                <a:lnTo>
                  <a:pt x="1459" y="2423"/>
                </a:lnTo>
                <a:lnTo>
                  <a:pt x="1458" y="2434"/>
                </a:lnTo>
                <a:close/>
                <a:moveTo>
                  <a:pt x="1894" y="2175"/>
                </a:moveTo>
                <a:lnTo>
                  <a:pt x="1894" y="2175"/>
                </a:lnTo>
                <a:lnTo>
                  <a:pt x="1875" y="2176"/>
                </a:lnTo>
                <a:lnTo>
                  <a:pt x="1856" y="2178"/>
                </a:lnTo>
                <a:lnTo>
                  <a:pt x="1839" y="2180"/>
                </a:lnTo>
                <a:lnTo>
                  <a:pt x="1820" y="2182"/>
                </a:lnTo>
                <a:lnTo>
                  <a:pt x="1812" y="2698"/>
                </a:lnTo>
                <a:lnTo>
                  <a:pt x="1869" y="2714"/>
                </a:lnTo>
                <a:lnTo>
                  <a:pt x="1933" y="2730"/>
                </a:lnTo>
                <a:lnTo>
                  <a:pt x="1966" y="2740"/>
                </a:lnTo>
                <a:lnTo>
                  <a:pt x="2000" y="2750"/>
                </a:lnTo>
                <a:lnTo>
                  <a:pt x="1996" y="2185"/>
                </a:lnTo>
                <a:lnTo>
                  <a:pt x="1947" y="2178"/>
                </a:lnTo>
                <a:lnTo>
                  <a:pt x="1921" y="2176"/>
                </a:lnTo>
                <a:lnTo>
                  <a:pt x="1908" y="2175"/>
                </a:lnTo>
                <a:lnTo>
                  <a:pt x="1894" y="2175"/>
                </a:lnTo>
                <a:close/>
                <a:moveTo>
                  <a:pt x="3118" y="1530"/>
                </a:moveTo>
                <a:lnTo>
                  <a:pt x="3118" y="1530"/>
                </a:lnTo>
                <a:lnTo>
                  <a:pt x="3099" y="1512"/>
                </a:lnTo>
                <a:lnTo>
                  <a:pt x="3078" y="1494"/>
                </a:lnTo>
                <a:lnTo>
                  <a:pt x="3032" y="1454"/>
                </a:lnTo>
                <a:lnTo>
                  <a:pt x="2980" y="1413"/>
                </a:lnTo>
                <a:lnTo>
                  <a:pt x="2926" y="1371"/>
                </a:lnTo>
                <a:lnTo>
                  <a:pt x="2810" y="1285"/>
                </a:lnTo>
                <a:lnTo>
                  <a:pt x="2694" y="1197"/>
                </a:lnTo>
                <a:lnTo>
                  <a:pt x="2637" y="1154"/>
                </a:lnTo>
                <a:lnTo>
                  <a:pt x="2584" y="1113"/>
                </a:lnTo>
                <a:lnTo>
                  <a:pt x="2534" y="1071"/>
                </a:lnTo>
                <a:lnTo>
                  <a:pt x="2511" y="1052"/>
                </a:lnTo>
                <a:lnTo>
                  <a:pt x="2490" y="1032"/>
                </a:lnTo>
                <a:lnTo>
                  <a:pt x="2470" y="1013"/>
                </a:lnTo>
                <a:lnTo>
                  <a:pt x="2451" y="995"/>
                </a:lnTo>
                <a:lnTo>
                  <a:pt x="2435" y="976"/>
                </a:lnTo>
                <a:lnTo>
                  <a:pt x="2421" y="959"/>
                </a:lnTo>
                <a:lnTo>
                  <a:pt x="2407" y="943"/>
                </a:lnTo>
                <a:lnTo>
                  <a:pt x="2397" y="926"/>
                </a:lnTo>
                <a:lnTo>
                  <a:pt x="2389" y="911"/>
                </a:lnTo>
                <a:lnTo>
                  <a:pt x="2384" y="897"/>
                </a:lnTo>
                <a:lnTo>
                  <a:pt x="2371" y="857"/>
                </a:lnTo>
                <a:lnTo>
                  <a:pt x="2386" y="854"/>
                </a:lnTo>
                <a:lnTo>
                  <a:pt x="2401" y="850"/>
                </a:lnTo>
                <a:lnTo>
                  <a:pt x="2413" y="844"/>
                </a:lnTo>
                <a:lnTo>
                  <a:pt x="2425" y="836"/>
                </a:lnTo>
                <a:lnTo>
                  <a:pt x="2434" y="826"/>
                </a:lnTo>
                <a:lnTo>
                  <a:pt x="2438" y="821"/>
                </a:lnTo>
                <a:lnTo>
                  <a:pt x="2441" y="816"/>
                </a:lnTo>
                <a:lnTo>
                  <a:pt x="2444" y="811"/>
                </a:lnTo>
                <a:lnTo>
                  <a:pt x="2445" y="805"/>
                </a:lnTo>
                <a:lnTo>
                  <a:pt x="2447" y="800"/>
                </a:lnTo>
                <a:lnTo>
                  <a:pt x="2447" y="794"/>
                </a:lnTo>
                <a:lnTo>
                  <a:pt x="2446" y="787"/>
                </a:lnTo>
                <a:lnTo>
                  <a:pt x="2445" y="781"/>
                </a:lnTo>
                <a:lnTo>
                  <a:pt x="2443" y="775"/>
                </a:lnTo>
                <a:lnTo>
                  <a:pt x="2440" y="768"/>
                </a:lnTo>
                <a:lnTo>
                  <a:pt x="2436" y="763"/>
                </a:lnTo>
                <a:lnTo>
                  <a:pt x="2432" y="757"/>
                </a:lnTo>
                <a:lnTo>
                  <a:pt x="2427" y="753"/>
                </a:lnTo>
                <a:lnTo>
                  <a:pt x="2421" y="748"/>
                </a:lnTo>
                <a:lnTo>
                  <a:pt x="2414" y="744"/>
                </a:lnTo>
                <a:lnTo>
                  <a:pt x="2407" y="740"/>
                </a:lnTo>
                <a:lnTo>
                  <a:pt x="2400" y="737"/>
                </a:lnTo>
                <a:lnTo>
                  <a:pt x="2392" y="735"/>
                </a:lnTo>
                <a:lnTo>
                  <a:pt x="2384" y="732"/>
                </a:lnTo>
                <a:lnTo>
                  <a:pt x="2376" y="731"/>
                </a:lnTo>
                <a:lnTo>
                  <a:pt x="2367" y="730"/>
                </a:lnTo>
                <a:lnTo>
                  <a:pt x="2358" y="730"/>
                </a:lnTo>
                <a:lnTo>
                  <a:pt x="2353" y="730"/>
                </a:lnTo>
                <a:lnTo>
                  <a:pt x="2354" y="716"/>
                </a:lnTo>
                <a:lnTo>
                  <a:pt x="2356" y="704"/>
                </a:lnTo>
                <a:lnTo>
                  <a:pt x="2359" y="692"/>
                </a:lnTo>
                <a:lnTo>
                  <a:pt x="2363" y="680"/>
                </a:lnTo>
                <a:lnTo>
                  <a:pt x="2372" y="655"/>
                </a:lnTo>
                <a:lnTo>
                  <a:pt x="2383" y="631"/>
                </a:lnTo>
                <a:lnTo>
                  <a:pt x="2396" y="604"/>
                </a:lnTo>
                <a:lnTo>
                  <a:pt x="2410" y="577"/>
                </a:lnTo>
                <a:lnTo>
                  <a:pt x="2446" y="515"/>
                </a:lnTo>
                <a:lnTo>
                  <a:pt x="2465" y="479"/>
                </a:lnTo>
                <a:lnTo>
                  <a:pt x="2486" y="438"/>
                </a:lnTo>
                <a:lnTo>
                  <a:pt x="2508" y="394"/>
                </a:lnTo>
                <a:lnTo>
                  <a:pt x="2531" y="343"/>
                </a:lnTo>
                <a:lnTo>
                  <a:pt x="2554" y="287"/>
                </a:lnTo>
                <a:lnTo>
                  <a:pt x="2579" y="222"/>
                </a:lnTo>
                <a:lnTo>
                  <a:pt x="2603" y="152"/>
                </a:lnTo>
                <a:lnTo>
                  <a:pt x="2615" y="114"/>
                </a:lnTo>
                <a:lnTo>
                  <a:pt x="2627" y="74"/>
                </a:lnTo>
                <a:lnTo>
                  <a:pt x="2581" y="59"/>
                </a:lnTo>
                <a:lnTo>
                  <a:pt x="2536" y="47"/>
                </a:lnTo>
                <a:lnTo>
                  <a:pt x="2494" y="36"/>
                </a:lnTo>
                <a:lnTo>
                  <a:pt x="2455" y="27"/>
                </a:lnTo>
                <a:lnTo>
                  <a:pt x="2419" y="19"/>
                </a:lnTo>
                <a:lnTo>
                  <a:pt x="2385" y="13"/>
                </a:lnTo>
                <a:lnTo>
                  <a:pt x="2352" y="8"/>
                </a:lnTo>
                <a:lnTo>
                  <a:pt x="2322" y="3"/>
                </a:lnTo>
                <a:lnTo>
                  <a:pt x="2293" y="1"/>
                </a:lnTo>
                <a:lnTo>
                  <a:pt x="2267" y="0"/>
                </a:lnTo>
                <a:lnTo>
                  <a:pt x="2241" y="1"/>
                </a:lnTo>
                <a:lnTo>
                  <a:pt x="2217" y="2"/>
                </a:lnTo>
                <a:lnTo>
                  <a:pt x="2193" y="5"/>
                </a:lnTo>
                <a:lnTo>
                  <a:pt x="2171" y="10"/>
                </a:lnTo>
                <a:lnTo>
                  <a:pt x="2150" y="15"/>
                </a:lnTo>
                <a:lnTo>
                  <a:pt x="2128" y="21"/>
                </a:lnTo>
                <a:lnTo>
                  <a:pt x="2107" y="28"/>
                </a:lnTo>
                <a:lnTo>
                  <a:pt x="2086" y="36"/>
                </a:lnTo>
                <a:lnTo>
                  <a:pt x="2066" y="44"/>
                </a:lnTo>
                <a:lnTo>
                  <a:pt x="2045" y="54"/>
                </a:lnTo>
                <a:lnTo>
                  <a:pt x="2003" y="78"/>
                </a:lnTo>
                <a:lnTo>
                  <a:pt x="1957" y="103"/>
                </a:lnTo>
                <a:lnTo>
                  <a:pt x="1908" y="132"/>
                </a:lnTo>
                <a:lnTo>
                  <a:pt x="1853" y="163"/>
                </a:lnTo>
                <a:lnTo>
                  <a:pt x="1791" y="198"/>
                </a:lnTo>
                <a:lnTo>
                  <a:pt x="1757" y="215"/>
                </a:lnTo>
                <a:lnTo>
                  <a:pt x="1722" y="234"/>
                </a:lnTo>
                <a:lnTo>
                  <a:pt x="1695" y="238"/>
                </a:lnTo>
                <a:lnTo>
                  <a:pt x="1670" y="240"/>
                </a:lnTo>
                <a:lnTo>
                  <a:pt x="1646" y="240"/>
                </a:lnTo>
                <a:lnTo>
                  <a:pt x="1625" y="237"/>
                </a:lnTo>
                <a:lnTo>
                  <a:pt x="1605" y="233"/>
                </a:lnTo>
                <a:lnTo>
                  <a:pt x="1585" y="227"/>
                </a:lnTo>
                <a:lnTo>
                  <a:pt x="1567" y="218"/>
                </a:lnTo>
                <a:lnTo>
                  <a:pt x="1550" y="209"/>
                </a:lnTo>
                <a:lnTo>
                  <a:pt x="1532" y="199"/>
                </a:lnTo>
                <a:lnTo>
                  <a:pt x="1517" y="188"/>
                </a:lnTo>
                <a:lnTo>
                  <a:pt x="1502" y="176"/>
                </a:lnTo>
                <a:lnTo>
                  <a:pt x="1486" y="162"/>
                </a:lnTo>
                <a:lnTo>
                  <a:pt x="1458" y="136"/>
                </a:lnTo>
                <a:lnTo>
                  <a:pt x="1428" y="109"/>
                </a:lnTo>
                <a:lnTo>
                  <a:pt x="1414" y="97"/>
                </a:lnTo>
                <a:lnTo>
                  <a:pt x="1399" y="85"/>
                </a:lnTo>
                <a:lnTo>
                  <a:pt x="1384" y="73"/>
                </a:lnTo>
                <a:lnTo>
                  <a:pt x="1367" y="63"/>
                </a:lnTo>
                <a:lnTo>
                  <a:pt x="1350" y="53"/>
                </a:lnTo>
                <a:lnTo>
                  <a:pt x="1333" y="45"/>
                </a:lnTo>
                <a:lnTo>
                  <a:pt x="1313" y="38"/>
                </a:lnTo>
                <a:lnTo>
                  <a:pt x="1294" y="33"/>
                </a:lnTo>
                <a:lnTo>
                  <a:pt x="1273" y="30"/>
                </a:lnTo>
                <a:lnTo>
                  <a:pt x="1250" y="30"/>
                </a:lnTo>
                <a:lnTo>
                  <a:pt x="1226" y="31"/>
                </a:lnTo>
                <a:lnTo>
                  <a:pt x="1200" y="35"/>
                </a:lnTo>
                <a:lnTo>
                  <a:pt x="1173" y="41"/>
                </a:lnTo>
                <a:lnTo>
                  <a:pt x="1143" y="50"/>
                </a:lnTo>
                <a:lnTo>
                  <a:pt x="1112" y="64"/>
                </a:lnTo>
                <a:lnTo>
                  <a:pt x="1078" y="79"/>
                </a:lnTo>
                <a:lnTo>
                  <a:pt x="1113" y="151"/>
                </a:lnTo>
                <a:lnTo>
                  <a:pt x="1147" y="216"/>
                </a:lnTo>
                <a:lnTo>
                  <a:pt x="1180" y="276"/>
                </a:lnTo>
                <a:lnTo>
                  <a:pt x="1211" y="330"/>
                </a:lnTo>
                <a:lnTo>
                  <a:pt x="1242" y="379"/>
                </a:lnTo>
                <a:lnTo>
                  <a:pt x="1272" y="424"/>
                </a:lnTo>
                <a:lnTo>
                  <a:pt x="1299" y="465"/>
                </a:lnTo>
                <a:lnTo>
                  <a:pt x="1324" y="503"/>
                </a:lnTo>
                <a:lnTo>
                  <a:pt x="1370" y="568"/>
                </a:lnTo>
                <a:lnTo>
                  <a:pt x="1391" y="597"/>
                </a:lnTo>
                <a:lnTo>
                  <a:pt x="1409" y="625"/>
                </a:lnTo>
                <a:lnTo>
                  <a:pt x="1424" y="652"/>
                </a:lnTo>
                <a:lnTo>
                  <a:pt x="1438" y="678"/>
                </a:lnTo>
                <a:lnTo>
                  <a:pt x="1443" y="691"/>
                </a:lnTo>
                <a:lnTo>
                  <a:pt x="1448" y="704"/>
                </a:lnTo>
                <a:lnTo>
                  <a:pt x="1452" y="717"/>
                </a:lnTo>
                <a:lnTo>
                  <a:pt x="1456" y="731"/>
                </a:lnTo>
                <a:lnTo>
                  <a:pt x="1440" y="733"/>
                </a:lnTo>
                <a:lnTo>
                  <a:pt x="1425" y="738"/>
                </a:lnTo>
                <a:lnTo>
                  <a:pt x="1413" y="744"/>
                </a:lnTo>
                <a:lnTo>
                  <a:pt x="1402" y="751"/>
                </a:lnTo>
                <a:lnTo>
                  <a:pt x="1393" y="760"/>
                </a:lnTo>
                <a:lnTo>
                  <a:pt x="1389" y="765"/>
                </a:lnTo>
                <a:lnTo>
                  <a:pt x="1386" y="770"/>
                </a:lnTo>
                <a:lnTo>
                  <a:pt x="1383" y="777"/>
                </a:lnTo>
                <a:lnTo>
                  <a:pt x="1382" y="782"/>
                </a:lnTo>
                <a:lnTo>
                  <a:pt x="1381" y="788"/>
                </a:lnTo>
                <a:lnTo>
                  <a:pt x="1379" y="794"/>
                </a:lnTo>
                <a:lnTo>
                  <a:pt x="1381" y="800"/>
                </a:lnTo>
                <a:lnTo>
                  <a:pt x="1382" y="805"/>
                </a:lnTo>
                <a:lnTo>
                  <a:pt x="1383" y="811"/>
                </a:lnTo>
                <a:lnTo>
                  <a:pt x="1386" y="816"/>
                </a:lnTo>
                <a:lnTo>
                  <a:pt x="1389" y="821"/>
                </a:lnTo>
                <a:lnTo>
                  <a:pt x="1393" y="826"/>
                </a:lnTo>
                <a:lnTo>
                  <a:pt x="1402" y="836"/>
                </a:lnTo>
                <a:lnTo>
                  <a:pt x="1413" y="844"/>
                </a:lnTo>
                <a:lnTo>
                  <a:pt x="1425" y="850"/>
                </a:lnTo>
                <a:lnTo>
                  <a:pt x="1440" y="854"/>
                </a:lnTo>
                <a:lnTo>
                  <a:pt x="1456" y="857"/>
                </a:lnTo>
                <a:lnTo>
                  <a:pt x="1454" y="866"/>
                </a:lnTo>
                <a:lnTo>
                  <a:pt x="1452" y="876"/>
                </a:lnTo>
                <a:lnTo>
                  <a:pt x="1447" y="892"/>
                </a:lnTo>
                <a:lnTo>
                  <a:pt x="1439" y="907"/>
                </a:lnTo>
                <a:lnTo>
                  <a:pt x="1428" y="924"/>
                </a:lnTo>
                <a:lnTo>
                  <a:pt x="1416" y="941"/>
                </a:lnTo>
                <a:lnTo>
                  <a:pt x="1402" y="959"/>
                </a:lnTo>
                <a:lnTo>
                  <a:pt x="1385" y="977"/>
                </a:lnTo>
                <a:lnTo>
                  <a:pt x="1366" y="997"/>
                </a:lnTo>
                <a:lnTo>
                  <a:pt x="1346" y="1016"/>
                </a:lnTo>
                <a:lnTo>
                  <a:pt x="1324" y="1035"/>
                </a:lnTo>
                <a:lnTo>
                  <a:pt x="1301" y="1056"/>
                </a:lnTo>
                <a:lnTo>
                  <a:pt x="1250" y="1098"/>
                </a:lnTo>
                <a:lnTo>
                  <a:pt x="1195" y="1141"/>
                </a:lnTo>
                <a:lnTo>
                  <a:pt x="1136" y="1185"/>
                </a:lnTo>
                <a:lnTo>
                  <a:pt x="1015" y="1275"/>
                </a:lnTo>
                <a:lnTo>
                  <a:pt x="894" y="1363"/>
                </a:lnTo>
                <a:lnTo>
                  <a:pt x="837" y="1407"/>
                </a:lnTo>
                <a:lnTo>
                  <a:pt x="783" y="1450"/>
                </a:lnTo>
                <a:lnTo>
                  <a:pt x="734" y="1491"/>
                </a:lnTo>
                <a:lnTo>
                  <a:pt x="710" y="1511"/>
                </a:lnTo>
                <a:lnTo>
                  <a:pt x="690" y="1530"/>
                </a:lnTo>
                <a:lnTo>
                  <a:pt x="667" y="1554"/>
                </a:lnTo>
                <a:lnTo>
                  <a:pt x="644" y="1579"/>
                </a:lnTo>
                <a:lnTo>
                  <a:pt x="621" y="1608"/>
                </a:lnTo>
                <a:lnTo>
                  <a:pt x="596" y="1638"/>
                </a:lnTo>
                <a:lnTo>
                  <a:pt x="572" y="1673"/>
                </a:lnTo>
                <a:lnTo>
                  <a:pt x="547" y="1709"/>
                </a:lnTo>
                <a:lnTo>
                  <a:pt x="522" y="1747"/>
                </a:lnTo>
                <a:lnTo>
                  <a:pt x="496" y="1788"/>
                </a:lnTo>
                <a:lnTo>
                  <a:pt x="471" y="1832"/>
                </a:lnTo>
                <a:lnTo>
                  <a:pt x="445" y="1877"/>
                </a:lnTo>
                <a:lnTo>
                  <a:pt x="420" y="1923"/>
                </a:lnTo>
                <a:lnTo>
                  <a:pt x="394" y="1973"/>
                </a:lnTo>
                <a:lnTo>
                  <a:pt x="369" y="2023"/>
                </a:lnTo>
                <a:lnTo>
                  <a:pt x="344" y="2076"/>
                </a:lnTo>
                <a:lnTo>
                  <a:pt x="320" y="2130"/>
                </a:lnTo>
                <a:lnTo>
                  <a:pt x="296" y="2185"/>
                </a:lnTo>
                <a:lnTo>
                  <a:pt x="271" y="2242"/>
                </a:lnTo>
                <a:lnTo>
                  <a:pt x="248" y="2300"/>
                </a:lnTo>
                <a:lnTo>
                  <a:pt x="225" y="2359"/>
                </a:lnTo>
                <a:lnTo>
                  <a:pt x="203" y="2421"/>
                </a:lnTo>
                <a:lnTo>
                  <a:pt x="183" y="2482"/>
                </a:lnTo>
                <a:lnTo>
                  <a:pt x="161" y="2544"/>
                </a:lnTo>
                <a:lnTo>
                  <a:pt x="142" y="2606"/>
                </a:lnTo>
                <a:lnTo>
                  <a:pt x="123" y="2670"/>
                </a:lnTo>
                <a:lnTo>
                  <a:pt x="106" y="2734"/>
                </a:lnTo>
                <a:lnTo>
                  <a:pt x="89" y="2798"/>
                </a:lnTo>
                <a:lnTo>
                  <a:pt x="74" y="2863"/>
                </a:lnTo>
                <a:lnTo>
                  <a:pt x="60" y="2928"/>
                </a:lnTo>
                <a:lnTo>
                  <a:pt x="47" y="2993"/>
                </a:lnTo>
                <a:lnTo>
                  <a:pt x="36" y="3058"/>
                </a:lnTo>
                <a:lnTo>
                  <a:pt x="26" y="3123"/>
                </a:lnTo>
                <a:lnTo>
                  <a:pt x="17" y="3189"/>
                </a:lnTo>
                <a:lnTo>
                  <a:pt x="10" y="3253"/>
                </a:lnTo>
                <a:lnTo>
                  <a:pt x="5" y="3317"/>
                </a:lnTo>
                <a:lnTo>
                  <a:pt x="2" y="3380"/>
                </a:lnTo>
                <a:lnTo>
                  <a:pt x="0" y="3443"/>
                </a:lnTo>
                <a:lnTo>
                  <a:pt x="1" y="3506"/>
                </a:lnTo>
                <a:lnTo>
                  <a:pt x="3" y="3567"/>
                </a:lnTo>
                <a:lnTo>
                  <a:pt x="7" y="3629"/>
                </a:lnTo>
                <a:lnTo>
                  <a:pt x="14" y="3688"/>
                </a:lnTo>
                <a:lnTo>
                  <a:pt x="23" y="3747"/>
                </a:lnTo>
                <a:lnTo>
                  <a:pt x="28" y="3775"/>
                </a:lnTo>
                <a:lnTo>
                  <a:pt x="34" y="3804"/>
                </a:lnTo>
                <a:lnTo>
                  <a:pt x="40" y="3832"/>
                </a:lnTo>
                <a:lnTo>
                  <a:pt x="47" y="3860"/>
                </a:lnTo>
                <a:lnTo>
                  <a:pt x="54" y="3887"/>
                </a:lnTo>
                <a:lnTo>
                  <a:pt x="62" y="3915"/>
                </a:lnTo>
                <a:lnTo>
                  <a:pt x="71" y="3941"/>
                </a:lnTo>
                <a:lnTo>
                  <a:pt x="81" y="3968"/>
                </a:lnTo>
                <a:lnTo>
                  <a:pt x="91" y="3993"/>
                </a:lnTo>
                <a:lnTo>
                  <a:pt x="102" y="4019"/>
                </a:lnTo>
                <a:lnTo>
                  <a:pt x="113" y="4044"/>
                </a:lnTo>
                <a:lnTo>
                  <a:pt x="124" y="4069"/>
                </a:lnTo>
                <a:lnTo>
                  <a:pt x="138" y="4093"/>
                </a:lnTo>
                <a:lnTo>
                  <a:pt x="151" y="4116"/>
                </a:lnTo>
                <a:lnTo>
                  <a:pt x="165" y="4140"/>
                </a:lnTo>
                <a:lnTo>
                  <a:pt x="179" y="4162"/>
                </a:lnTo>
                <a:lnTo>
                  <a:pt x="195" y="4185"/>
                </a:lnTo>
                <a:lnTo>
                  <a:pt x="211" y="4206"/>
                </a:lnTo>
                <a:lnTo>
                  <a:pt x="228" y="4227"/>
                </a:lnTo>
                <a:lnTo>
                  <a:pt x="246" y="4248"/>
                </a:lnTo>
                <a:lnTo>
                  <a:pt x="264" y="4268"/>
                </a:lnTo>
                <a:lnTo>
                  <a:pt x="283" y="4288"/>
                </a:lnTo>
                <a:lnTo>
                  <a:pt x="303" y="4307"/>
                </a:lnTo>
                <a:lnTo>
                  <a:pt x="324" y="4325"/>
                </a:lnTo>
                <a:lnTo>
                  <a:pt x="346" y="4343"/>
                </a:lnTo>
                <a:lnTo>
                  <a:pt x="367" y="4360"/>
                </a:lnTo>
                <a:lnTo>
                  <a:pt x="390" y="4376"/>
                </a:lnTo>
                <a:lnTo>
                  <a:pt x="414" y="4391"/>
                </a:lnTo>
                <a:lnTo>
                  <a:pt x="439" y="4407"/>
                </a:lnTo>
                <a:lnTo>
                  <a:pt x="465" y="4421"/>
                </a:lnTo>
                <a:lnTo>
                  <a:pt x="490" y="4435"/>
                </a:lnTo>
                <a:lnTo>
                  <a:pt x="518" y="4449"/>
                </a:lnTo>
                <a:lnTo>
                  <a:pt x="545" y="4461"/>
                </a:lnTo>
                <a:lnTo>
                  <a:pt x="575" y="4472"/>
                </a:lnTo>
                <a:lnTo>
                  <a:pt x="604" y="4483"/>
                </a:lnTo>
                <a:lnTo>
                  <a:pt x="635" y="4493"/>
                </a:lnTo>
                <a:lnTo>
                  <a:pt x="666" y="4503"/>
                </a:lnTo>
                <a:lnTo>
                  <a:pt x="699" y="4511"/>
                </a:lnTo>
                <a:lnTo>
                  <a:pt x="732" y="4519"/>
                </a:lnTo>
                <a:lnTo>
                  <a:pt x="766" y="4526"/>
                </a:lnTo>
                <a:lnTo>
                  <a:pt x="801" y="4532"/>
                </a:lnTo>
                <a:lnTo>
                  <a:pt x="838" y="4537"/>
                </a:lnTo>
                <a:lnTo>
                  <a:pt x="874" y="4541"/>
                </a:lnTo>
                <a:lnTo>
                  <a:pt x="912" y="4545"/>
                </a:lnTo>
                <a:lnTo>
                  <a:pt x="952" y="4548"/>
                </a:lnTo>
                <a:lnTo>
                  <a:pt x="991" y="4549"/>
                </a:lnTo>
                <a:lnTo>
                  <a:pt x="1475" y="4566"/>
                </a:lnTo>
                <a:lnTo>
                  <a:pt x="1751" y="4575"/>
                </a:lnTo>
                <a:lnTo>
                  <a:pt x="1876" y="4578"/>
                </a:lnTo>
                <a:lnTo>
                  <a:pt x="1904" y="4578"/>
                </a:lnTo>
                <a:lnTo>
                  <a:pt x="1933" y="4578"/>
                </a:lnTo>
                <a:lnTo>
                  <a:pt x="2057" y="4575"/>
                </a:lnTo>
                <a:lnTo>
                  <a:pt x="2333" y="4566"/>
                </a:lnTo>
                <a:lnTo>
                  <a:pt x="2817" y="4549"/>
                </a:lnTo>
                <a:lnTo>
                  <a:pt x="2857" y="4548"/>
                </a:lnTo>
                <a:lnTo>
                  <a:pt x="2896" y="4545"/>
                </a:lnTo>
                <a:lnTo>
                  <a:pt x="2934" y="4541"/>
                </a:lnTo>
                <a:lnTo>
                  <a:pt x="2971" y="4537"/>
                </a:lnTo>
                <a:lnTo>
                  <a:pt x="3007" y="4532"/>
                </a:lnTo>
                <a:lnTo>
                  <a:pt x="3042" y="4526"/>
                </a:lnTo>
                <a:lnTo>
                  <a:pt x="3077" y="4519"/>
                </a:lnTo>
                <a:lnTo>
                  <a:pt x="3109" y="4511"/>
                </a:lnTo>
                <a:lnTo>
                  <a:pt x="3142" y="4503"/>
                </a:lnTo>
                <a:lnTo>
                  <a:pt x="3173" y="4493"/>
                </a:lnTo>
                <a:lnTo>
                  <a:pt x="3204" y="4483"/>
                </a:lnTo>
                <a:lnTo>
                  <a:pt x="3234" y="4472"/>
                </a:lnTo>
                <a:lnTo>
                  <a:pt x="3263" y="4461"/>
                </a:lnTo>
                <a:lnTo>
                  <a:pt x="3291" y="4449"/>
                </a:lnTo>
                <a:lnTo>
                  <a:pt x="3318" y="4435"/>
                </a:lnTo>
                <a:lnTo>
                  <a:pt x="3345" y="4421"/>
                </a:lnTo>
                <a:lnTo>
                  <a:pt x="3369" y="4407"/>
                </a:lnTo>
                <a:lnTo>
                  <a:pt x="3394" y="4391"/>
                </a:lnTo>
                <a:lnTo>
                  <a:pt x="3418" y="4376"/>
                </a:lnTo>
                <a:lnTo>
                  <a:pt x="3441" y="4360"/>
                </a:lnTo>
                <a:lnTo>
                  <a:pt x="3463" y="4343"/>
                </a:lnTo>
                <a:lnTo>
                  <a:pt x="3484" y="4325"/>
                </a:lnTo>
                <a:lnTo>
                  <a:pt x="3506" y="4307"/>
                </a:lnTo>
                <a:lnTo>
                  <a:pt x="3525" y="4288"/>
                </a:lnTo>
                <a:lnTo>
                  <a:pt x="3544" y="4268"/>
                </a:lnTo>
                <a:lnTo>
                  <a:pt x="3563" y="4248"/>
                </a:lnTo>
                <a:lnTo>
                  <a:pt x="3580" y="4227"/>
                </a:lnTo>
                <a:lnTo>
                  <a:pt x="3597" y="4206"/>
                </a:lnTo>
                <a:lnTo>
                  <a:pt x="3614" y="4185"/>
                </a:lnTo>
                <a:lnTo>
                  <a:pt x="3629" y="4162"/>
                </a:lnTo>
                <a:lnTo>
                  <a:pt x="3643" y="4140"/>
                </a:lnTo>
                <a:lnTo>
                  <a:pt x="3657" y="4116"/>
                </a:lnTo>
                <a:lnTo>
                  <a:pt x="3671" y="4093"/>
                </a:lnTo>
                <a:lnTo>
                  <a:pt x="3684" y="4069"/>
                </a:lnTo>
                <a:lnTo>
                  <a:pt x="3695" y="4044"/>
                </a:lnTo>
                <a:lnTo>
                  <a:pt x="3706" y="4019"/>
                </a:lnTo>
                <a:lnTo>
                  <a:pt x="3717" y="3993"/>
                </a:lnTo>
                <a:lnTo>
                  <a:pt x="3728" y="3968"/>
                </a:lnTo>
                <a:lnTo>
                  <a:pt x="3737" y="3941"/>
                </a:lnTo>
                <a:lnTo>
                  <a:pt x="3746" y="3915"/>
                </a:lnTo>
                <a:lnTo>
                  <a:pt x="3754" y="3887"/>
                </a:lnTo>
                <a:lnTo>
                  <a:pt x="3761" y="3860"/>
                </a:lnTo>
                <a:lnTo>
                  <a:pt x="3768" y="3832"/>
                </a:lnTo>
                <a:lnTo>
                  <a:pt x="3774" y="3804"/>
                </a:lnTo>
                <a:lnTo>
                  <a:pt x="3781" y="3775"/>
                </a:lnTo>
                <a:lnTo>
                  <a:pt x="3786" y="3747"/>
                </a:lnTo>
                <a:lnTo>
                  <a:pt x="3794" y="3688"/>
                </a:lnTo>
                <a:lnTo>
                  <a:pt x="3801" y="3629"/>
                </a:lnTo>
                <a:lnTo>
                  <a:pt x="3805" y="3567"/>
                </a:lnTo>
                <a:lnTo>
                  <a:pt x="3807" y="3506"/>
                </a:lnTo>
                <a:lnTo>
                  <a:pt x="3808" y="3443"/>
                </a:lnTo>
                <a:lnTo>
                  <a:pt x="3806" y="3380"/>
                </a:lnTo>
                <a:lnTo>
                  <a:pt x="3803" y="3317"/>
                </a:lnTo>
                <a:lnTo>
                  <a:pt x="3798" y="3253"/>
                </a:lnTo>
                <a:lnTo>
                  <a:pt x="3791" y="3189"/>
                </a:lnTo>
                <a:lnTo>
                  <a:pt x="3783" y="3123"/>
                </a:lnTo>
                <a:lnTo>
                  <a:pt x="3772" y="3058"/>
                </a:lnTo>
                <a:lnTo>
                  <a:pt x="3761" y="2993"/>
                </a:lnTo>
                <a:lnTo>
                  <a:pt x="3749" y="2928"/>
                </a:lnTo>
                <a:lnTo>
                  <a:pt x="3735" y="2863"/>
                </a:lnTo>
                <a:lnTo>
                  <a:pt x="3719" y="2798"/>
                </a:lnTo>
                <a:lnTo>
                  <a:pt x="3702" y="2734"/>
                </a:lnTo>
                <a:lnTo>
                  <a:pt x="3685" y="2670"/>
                </a:lnTo>
                <a:lnTo>
                  <a:pt x="3666" y="2606"/>
                </a:lnTo>
                <a:lnTo>
                  <a:pt x="3647" y="2544"/>
                </a:lnTo>
                <a:lnTo>
                  <a:pt x="3626" y="2482"/>
                </a:lnTo>
                <a:lnTo>
                  <a:pt x="3605" y="2421"/>
                </a:lnTo>
                <a:lnTo>
                  <a:pt x="3583" y="2359"/>
                </a:lnTo>
                <a:lnTo>
                  <a:pt x="3561" y="2300"/>
                </a:lnTo>
                <a:lnTo>
                  <a:pt x="3537" y="2242"/>
                </a:lnTo>
                <a:lnTo>
                  <a:pt x="3513" y="2185"/>
                </a:lnTo>
                <a:lnTo>
                  <a:pt x="3488" y="2130"/>
                </a:lnTo>
                <a:lnTo>
                  <a:pt x="3464" y="2076"/>
                </a:lnTo>
                <a:lnTo>
                  <a:pt x="3439" y="2023"/>
                </a:lnTo>
                <a:lnTo>
                  <a:pt x="3414" y="1973"/>
                </a:lnTo>
                <a:lnTo>
                  <a:pt x="3388" y="1923"/>
                </a:lnTo>
                <a:lnTo>
                  <a:pt x="3363" y="1877"/>
                </a:lnTo>
                <a:lnTo>
                  <a:pt x="3337" y="1832"/>
                </a:lnTo>
                <a:lnTo>
                  <a:pt x="3312" y="1788"/>
                </a:lnTo>
                <a:lnTo>
                  <a:pt x="3287" y="1747"/>
                </a:lnTo>
                <a:lnTo>
                  <a:pt x="3261" y="1709"/>
                </a:lnTo>
                <a:lnTo>
                  <a:pt x="3237" y="1673"/>
                </a:lnTo>
                <a:lnTo>
                  <a:pt x="3212" y="1638"/>
                </a:lnTo>
                <a:lnTo>
                  <a:pt x="3188" y="1608"/>
                </a:lnTo>
                <a:lnTo>
                  <a:pt x="3164" y="1579"/>
                </a:lnTo>
                <a:lnTo>
                  <a:pt x="3141" y="1554"/>
                </a:lnTo>
                <a:lnTo>
                  <a:pt x="3118" y="1530"/>
                </a:lnTo>
                <a:close/>
                <a:moveTo>
                  <a:pt x="2672" y="3305"/>
                </a:moveTo>
                <a:lnTo>
                  <a:pt x="2672" y="3305"/>
                </a:lnTo>
                <a:lnTo>
                  <a:pt x="2669" y="3323"/>
                </a:lnTo>
                <a:lnTo>
                  <a:pt x="2667" y="3340"/>
                </a:lnTo>
                <a:lnTo>
                  <a:pt x="2663" y="3359"/>
                </a:lnTo>
                <a:lnTo>
                  <a:pt x="2659" y="3376"/>
                </a:lnTo>
                <a:lnTo>
                  <a:pt x="2654" y="3393"/>
                </a:lnTo>
                <a:lnTo>
                  <a:pt x="2649" y="3410"/>
                </a:lnTo>
                <a:lnTo>
                  <a:pt x="2643" y="3427"/>
                </a:lnTo>
                <a:lnTo>
                  <a:pt x="2637" y="3444"/>
                </a:lnTo>
                <a:lnTo>
                  <a:pt x="2629" y="3460"/>
                </a:lnTo>
                <a:lnTo>
                  <a:pt x="2621" y="3477"/>
                </a:lnTo>
                <a:lnTo>
                  <a:pt x="2604" y="3509"/>
                </a:lnTo>
                <a:lnTo>
                  <a:pt x="2584" y="3542"/>
                </a:lnTo>
                <a:lnTo>
                  <a:pt x="2561" y="3574"/>
                </a:lnTo>
                <a:lnTo>
                  <a:pt x="2549" y="3589"/>
                </a:lnTo>
                <a:lnTo>
                  <a:pt x="2537" y="3603"/>
                </a:lnTo>
                <a:lnTo>
                  <a:pt x="2523" y="3617"/>
                </a:lnTo>
                <a:lnTo>
                  <a:pt x="2509" y="3632"/>
                </a:lnTo>
                <a:lnTo>
                  <a:pt x="2495" y="3645"/>
                </a:lnTo>
                <a:lnTo>
                  <a:pt x="2481" y="3658"/>
                </a:lnTo>
                <a:lnTo>
                  <a:pt x="2465" y="3670"/>
                </a:lnTo>
                <a:lnTo>
                  <a:pt x="2449" y="3683"/>
                </a:lnTo>
                <a:lnTo>
                  <a:pt x="2433" y="3695"/>
                </a:lnTo>
                <a:lnTo>
                  <a:pt x="2416" y="3706"/>
                </a:lnTo>
                <a:lnTo>
                  <a:pt x="2398" y="3717"/>
                </a:lnTo>
                <a:lnTo>
                  <a:pt x="2380" y="3727"/>
                </a:lnTo>
                <a:lnTo>
                  <a:pt x="2342" y="3748"/>
                </a:lnTo>
                <a:lnTo>
                  <a:pt x="2302" y="3766"/>
                </a:lnTo>
                <a:lnTo>
                  <a:pt x="2283" y="3774"/>
                </a:lnTo>
                <a:lnTo>
                  <a:pt x="2263" y="3780"/>
                </a:lnTo>
                <a:lnTo>
                  <a:pt x="2242" y="3785"/>
                </a:lnTo>
                <a:lnTo>
                  <a:pt x="2223" y="3792"/>
                </a:lnTo>
                <a:lnTo>
                  <a:pt x="2210" y="3970"/>
                </a:lnTo>
                <a:lnTo>
                  <a:pt x="2209" y="3979"/>
                </a:lnTo>
                <a:lnTo>
                  <a:pt x="2207" y="3987"/>
                </a:lnTo>
                <a:lnTo>
                  <a:pt x="2204" y="3996"/>
                </a:lnTo>
                <a:lnTo>
                  <a:pt x="2200" y="4004"/>
                </a:lnTo>
                <a:lnTo>
                  <a:pt x="2194" y="4013"/>
                </a:lnTo>
                <a:lnTo>
                  <a:pt x="2188" y="4020"/>
                </a:lnTo>
                <a:lnTo>
                  <a:pt x="2181" y="4027"/>
                </a:lnTo>
                <a:lnTo>
                  <a:pt x="2174" y="4033"/>
                </a:lnTo>
                <a:lnTo>
                  <a:pt x="2166" y="4039"/>
                </a:lnTo>
                <a:lnTo>
                  <a:pt x="2157" y="4045"/>
                </a:lnTo>
                <a:lnTo>
                  <a:pt x="2148" y="4049"/>
                </a:lnTo>
                <a:lnTo>
                  <a:pt x="2137" y="4053"/>
                </a:lnTo>
                <a:lnTo>
                  <a:pt x="2127" y="4056"/>
                </a:lnTo>
                <a:lnTo>
                  <a:pt x="2117" y="4059"/>
                </a:lnTo>
                <a:lnTo>
                  <a:pt x="2106" y="4060"/>
                </a:lnTo>
                <a:lnTo>
                  <a:pt x="2095" y="4061"/>
                </a:lnTo>
                <a:lnTo>
                  <a:pt x="2083" y="4061"/>
                </a:lnTo>
                <a:lnTo>
                  <a:pt x="2072" y="4060"/>
                </a:lnTo>
                <a:lnTo>
                  <a:pt x="2061" y="4058"/>
                </a:lnTo>
                <a:lnTo>
                  <a:pt x="2052" y="4055"/>
                </a:lnTo>
                <a:lnTo>
                  <a:pt x="2042" y="4052"/>
                </a:lnTo>
                <a:lnTo>
                  <a:pt x="2032" y="4048"/>
                </a:lnTo>
                <a:lnTo>
                  <a:pt x="2024" y="4043"/>
                </a:lnTo>
                <a:lnTo>
                  <a:pt x="2018" y="4038"/>
                </a:lnTo>
                <a:lnTo>
                  <a:pt x="2009" y="4032"/>
                </a:lnTo>
                <a:lnTo>
                  <a:pt x="2003" y="4025"/>
                </a:lnTo>
                <a:lnTo>
                  <a:pt x="1998" y="4018"/>
                </a:lnTo>
                <a:lnTo>
                  <a:pt x="1993" y="4011"/>
                </a:lnTo>
                <a:lnTo>
                  <a:pt x="1990" y="4002"/>
                </a:lnTo>
                <a:lnTo>
                  <a:pt x="1987" y="3993"/>
                </a:lnTo>
                <a:lnTo>
                  <a:pt x="1986" y="3985"/>
                </a:lnTo>
                <a:lnTo>
                  <a:pt x="1985" y="3976"/>
                </a:lnTo>
                <a:lnTo>
                  <a:pt x="1987" y="3833"/>
                </a:lnTo>
                <a:lnTo>
                  <a:pt x="1973" y="3834"/>
                </a:lnTo>
                <a:lnTo>
                  <a:pt x="1960" y="3835"/>
                </a:lnTo>
                <a:lnTo>
                  <a:pt x="1946" y="3836"/>
                </a:lnTo>
                <a:lnTo>
                  <a:pt x="1932" y="3837"/>
                </a:lnTo>
                <a:lnTo>
                  <a:pt x="1906" y="3836"/>
                </a:lnTo>
                <a:lnTo>
                  <a:pt x="1882" y="3835"/>
                </a:lnTo>
                <a:lnTo>
                  <a:pt x="1834" y="3832"/>
                </a:lnTo>
                <a:lnTo>
                  <a:pt x="1838" y="3976"/>
                </a:lnTo>
                <a:lnTo>
                  <a:pt x="1837" y="3985"/>
                </a:lnTo>
                <a:lnTo>
                  <a:pt x="1836" y="3993"/>
                </a:lnTo>
                <a:lnTo>
                  <a:pt x="1833" y="4001"/>
                </a:lnTo>
                <a:lnTo>
                  <a:pt x="1830" y="4010"/>
                </a:lnTo>
                <a:lnTo>
                  <a:pt x="1825" y="4017"/>
                </a:lnTo>
                <a:lnTo>
                  <a:pt x="1820" y="4024"/>
                </a:lnTo>
                <a:lnTo>
                  <a:pt x="1813" y="4031"/>
                </a:lnTo>
                <a:lnTo>
                  <a:pt x="1806" y="4037"/>
                </a:lnTo>
                <a:lnTo>
                  <a:pt x="1798" y="4042"/>
                </a:lnTo>
                <a:lnTo>
                  <a:pt x="1790" y="4047"/>
                </a:lnTo>
                <a:lnTo>
                  <a:pt x="1781" y="4051"/>
                </a:lnTo>
                <a:lnTo>
                  <a:pt x="1772" y="4054"/>
                </a:lnTo>
                <a:lnTo>
                  <a:pt x="1762" y="4057"/>
                </a:lnTo>
                <a:lnTo>
                  <a:pt x="1750" y="4059"/>
                </a:lnTo>
                <a:lnTo>
                  <a:pt x="1740" y="4060"/>
                </a:lnTo>
                <a:lnTo>
                  <a:pt x="1729" y="4060"/>
                </a:lnTo>
                <a:lnTo>
                  <a:pt x="1718" y="4059"/>
                </a:lnTo>
                <a:lnTo>
                  <a:pt x="1706" y="4058"/>
                </a:lnTo>
                <a:lnTo>
                  <a:pt x="1695" y="4055"/>
                </a:lnTo>
                <a:lnTo>
                  <a:pt x="1685" y="4052"/>
                </a:lnTo>
                <a:lnTo>
                  <a:pt x="1675" y="4048"/>
                </a:lnTo>
                <a:lnTo>
                  <a:pt x="1666" y="4043"/>
                </a:lnTo>
                <a:lnTo>
                  <a:pt x="1658" y="4038"/>
                </a:lnTo>
                <a:lnTo>
                  <a:pt x="1649" y="4032"/>
                </a:lnTo>
                <a:lnTo>
                  <a:pt x="1641" y="4026"/>
                </a:lnTo>
                <a:lnTo>
                  <a:pt x="1635" y="4019"/>
                </a:lnTo>
                <a:lnTo>
                  <a:pt x="1629" y="4011"/>
                </a:lnTo>
                <a:lnTo>
                  <a:pt x="1624" y="4002"/>
                </a:lnTo>
                <a:lnTo>
                  <a:pt x="1620" y="3994"/>
                </a:lnTo>
                <a:lnTo>
                  <a:pt x="1617" y="3986"/>
                </a:lnTo>
                <a:lnTo>
                  <a:pt x="1614" y="3977"/>
                </a:lnTo>
                <a:lnTo>
                  <a:pt x="1613" y="3968"/>
                </a:lnTo>
                <a:lnTo>
                  <a:pt x="1600" y="3789"/>
                </a:lnTo>
                <a:lnTo>
                  <a:pt x="1573" y="3780"/>
                </a:lnTo>
                <a:lnTo>
                  <a:pt x="1547" y="3770"/>
                </a:lnTo>
                <a:lnTo>
                  <a:pt x="1521" y="3760"/>
                </a:lnTo>
                <a:lnTo>
                  <a:pt x="1498" y="3749"/>
                </a:lnTo>
                <a:lnTo>
                  <a:pt x="1474" y="3737"/>
                </a:lnTo>
                <a:lnTo>
                  <a:pt x="1452" y="3724"/>
                </a:lnTo>
                <a:lnTo>
                  <a:pt x="1429" y="3711"/>
                </a:lnTo>
                <a:lnTo>
                  <a:pt x="1409" y="3697"/>
                </a:lnTo>
                <a:lnTo>
                  <a:pt x="1387" y="3678"/>
                </a:lnTo>
                <a:lnTo>
                  <a:pt x="1365" y="3659"/>
                </a:lnTo>
                <a:lnTo>
                  <a:pt x="1345" y="3639"/>
                </a:lnTo>
                <a:lnTo>
                  <a:pt x="1324" y="3616"/>
                </a:lnTo>
                <a:lnTo>
                  <a:pt x="1305" y="3594"/>
                </a:lnTo>
                <a:lnTo>
                  <a:pt x="1287" y="3569"/>
                </a:lnTo>
                <a:lnTo>
                  <a:pt x="1269" y="3544"/>
                </a:lnTo>
                <a:lnTo>
                  <a:pt x="1252" y="3518"/>
                </a:lnTo>
                <a:lnTo>
                  <a:pt x="1237" y="3489"/>
                </a:lnTo>
                <a:lnTo>
                  <a:pt x="1222" y="3460"/>
                </a:lnTo>
                <a:lnTo>
                  <a:pt x="1207" y="3432"/>
                </a:lnTo>
                <a:lnTo>
                  <a:pt x="1194" y="3401"/>
                </a:lnTo>
                <a:lnTo>
                  <a:pt x="1182" y="3370"/>
                </a:lnTo>
                <a:lnTo>
                  <a:pt x="1170" y="3338"/>
                </a:lnTo>
                <a:lnTo>
                  <a:pt x="1159" y="3306"/>
                </a:lnTo>
                <a:lnTo>
                  <a:pt x="1149" y="3272"/>
                </a:lnTo>
                <a:lnTo>
                  <a:pt x="1148" y="3258"/>
                </a:lnTo>
                <a:lnTo>
                  <a:pt x="1149" y="3244"/>
                </a:lnTo>
                <a:lnTo>
                  <a:pt x="1151" y="3230"/>
                </a:lnTo>
                <a:lnTo>
                  <a:pt x="1154" y="3217"/>
                </a:lnTo>
                <a:lnTo>
                  <a:pt x="1158" y="3205"/>
                </a:lnTo>
                <a:lnTo>
                  <a:pt x="1165" y="3194"/>
                </a:lnTo>
                <a:lnTo>
                  <a:pt x="1172" y="3183"/>
                </a:lnTo>
                <a:lnTo>
                  <a:pt x="1179" y="3173"/>
                </a:lnTo>
                <a:lnTo>
                  <a:pt x="1188" y="3165"/>
                </a:lnTo>
                <a:lnTo>
                  <a:pt x="1197" y="3157"/>
                </a:lnTo>
                <a:lnTo>
                  <a:pt x="1208" y="3151"/>
                </a:lnTo>
                <a:lnTo>
                  <a:pt x="1220" y="3146"/>
                </a:lnTo>
                <a:lnTo>
                  <a:pt x="1232" y="3142"/>
                </a:lnTo>
                <a:lnTo>
                  <a:pt x="1245" y="3140"/>
                </a:lnTo>
                <a:lnTo>
                  <a:pt x="1258" y="3139"/>
                </a:lnTo>
                <a:lnTo>
                  <a:pt x="1273" y="3139"/>
                </a:lnTo>
                <a:lnTo>
                  <a:pt x="1288" y="3141"/>
                </a:lnTo>
                <a:lnTo>
                  <a:pt x="1302" y="3145"/>
                </a:lnTo>
                <a:lnTo>
                  <a:pt x="1316" y="3149"/>
                </a:lnTo>
                <a:lnTo>
                  <a:pt x="1330" y="3155"/>
                </a:lnTo>
                <a:lnTo>
                  <a:pt x="1343" y="3163"/>
                </a:lnTo>
                <a:lnTo>
                  <a:pt x="1355" y="3171"/>
                </a:lnTo>
                <a:lnTo>
                  <a:pt x="1367" y="3181"/>
                </a:lnTo>
                <a:lnTo>
                  <a:pt x="1378" y="3192"/>
                </a:lnTo>
                <a:lnTo>
                  <a:pt x="1389" y="3203"/>
                </a:lnTo>
                <a:lnTo>
                  <a:pt x="1398" y="3215"/>
                </a:lnTo>
                <a:lnTo>
                  <a:pt x="1407" y="3228"/>
                </a:lnTo>
                <a:lnTo>
                  <a:pt x="1414" y="3243"/>
                </a:lnTo>
                <a:lnTo>
                  <a:pt x="1420" y="3256"/>
                </a:lnTo>
                <a:lnTo>
                  <a:pt x="1424" y="3271"/>
                </a:lnTo>
                <a:lnTo>
                  <a:pt x="1428" y="3286"/>
                </a:lnTo>
                <a:lnTo>
                  <a:pt x="1430" y="3302"/>
                </a:lnTo>
                <a:lnTo>
                  <a:pt x="1436" y="3321"/>
                </a:lnTo>
                <a:lnTo>
                  <a:pt x="1441" y="3339"/>
                </a:lnTo>
                <a:lnTo>
                  <a:pt x="1447" y="3358"/>
                </a:lnTo>
                <a:lnTo>
                  <a:pt x="1454" y="3375"/>
                </a:lnTo>
                <a:lnTo>
                  <a:pt x="1461" y="3391"/>
                </a:lnTo>
                <a:lnTo>
                  <a:pt x="1469" y="3407"/>
                </a:lnTo>
                <a:lnTo>
                  <a:pt x="1477" y="3421"/>
                </a:lnTo>
                <a:lnTo>
                  <a:pt x="1486" y="3435"/>
                </a:lnTo>
                <a:lnTo>
                  <a:pt x="1496" y="3449"/>
                </a:lnTo>
                <a:lnTo>
                  <a:pt x="1506" y="3463"/>
                </a:lnTo>
                <a:lnTo>
                  <a:pt x="1516" y="3475"/>
                </a:lnTo>
                <a:lnTo>
                  <a:pt x="1527" y="3487"/>
                </a:lnTo>
                <a:lnTo>
                  <a:pt x="1538" y="3499"/>
                </a:lnTo>
                <a:lnTo>
                  <a:pt x="1551" y="3510"/>
                </a:lnTo>
                <a:lnTo>
                  <a:pt x="1577" y="3533"/>
                </a:lnTo>
                <a:lnTo>
                  <a:pt x="1542" y="2990"/>
                </a:lnTo>
                <a:lnTo>
                  <a:pt x="1507" y="2977"/>
                </a:lnTo>
                <a:lnTo>
                  <a:pt x="1474" y="2962"/>
                </a:lnTo>
                <a:lnTo>
                  <a:pt x="1446" y="2949"/>
                </a:lnTo>
                <a:lnTo>
                  <a:pt x="1420" y="2937"/>
                </a:lnTo>
                <a:lnTo>
                  <a:pt x="1389" y="2918"/>
                </a:lnTo>
                <a:lnTo>
                  <a:pt x="1359" y="2897"/>
                </a:lnTo>
                <a:lnTo>
                  <a:pt x="1345" y="2886"/>
                </a:lnTo>
                <a:lnTo>
                  <a:pt x="1332" y="2875"/>
                </a:lnTo>
                <a:lnTo>
                  <a:pt x="1318" y="2864"/>
                </a:lnTo>
                <a:lnTo>
                  <a:pt x="1306" y="2852"/>
                </a:lnTo>
                <a:lnTo>
                  <a:pt x="1294" y="2840"/>
                </a:lnTo>
                <a:lnTo>
                  <a:pt x="1283" y="2827"/>
                </a:lnTo>
                <a:lnTo>
                  <a:pt x="1273" y="2815"/>
                </a:lnTo>
                <a:lnTo>
                  <a:pt x="1262" y="2801"/>
                </a:lnTo>
                <a:lnTo>
                  <a:pt x="1252" y="2787"/>
                </a:lnTo>
                <a:lnTo>
                  <a:pt x="1243" y="2774"/>
                </a:lnTo>
                <a:lnTo>
                  <a:pt x="1235" y="2760"/>
                </a:lnTo>
                <a:lnTo>
                  <a:pt x="1227" y="2744"/>
                </a:lnTo>
                <a:lnTo>
                  <a:pt x="1212" y="2715"/>
                </a:lnTo>
                <a:lnTo>
                  <a:pt x="1200" y="2684"/>
                </a:lnTo>
                <a:lnTo>
                  <a:pt x="1190" y="2654"/>
                </a:lnTo>
                <a:lnTo>
                  <a:pt x="1182" y="2622"/>
                </a:lnTo>
                <a:lnTo>
                  <a:pt x="1177" y="2590"/>
                </a:lnTo>
                <a:lnTo>
                  <a:pt x="1173" y="2557"/>
                </a:lnTo>
                <a:lnTo>
                  <a:pt x="1172" y="2523"/>
                </a:lnTo>
                <a:lnTo>
                  <a:pt x="1173" y="2490"/>
                </a:lnTo>
                <a:lnTo>
                  <a:pt x="1175" y="2458"/>
                </a:lnTo>
                <a:lnTo>
                  <a:pt x="1179" y="2429"/>
                </a:lnTo>
                <a:lnTo>
                  <a:pt x="1185" y="2399"/>
                </a:lnTo>
                <a:lnTo>
                  <a:pt x="1192" y="2370"/>
                </a:lnTo>
                <a:lnTo>
                  <a:pt x="1201" y="2341"/>
                </a:lnTo>
                <a:lnTo>
                  <a:pt x="1212" y="2314"/>
                </a:lnTo>
                <a:lnTo>
                  <a:pt x="1225" y="2286"/>
                </a:lnTo>
                <a:lnTo>
                  <a:pt x="1239" y="2260"/>
                </a:lnTo>
                <a:lnTo>
                  <a:pt x="1254" y="2234"/>
                </a:lnTo>
                <a:lnTo>
                  <a:pt x="1270" y="2209"/>
                </a:lnTo>
                <a:lnTo>
                  <a:pt x="1289" y="2185"/>
                </a:lnTo>
                <a:lnTo>
                  <a:pt x="1308" y="2163"/>
                </a:lnTo>
                <a:lnTo>
                  <a:pt x="1329" y="2140"/>
                </a:lnTo>
                <a:lnTo>
                  <a:pt x="1350" y="2120"/>
                </a:lnTo>
                <a:lnTo>
                  <a:pt x="1372" y="2101"/>
                </a:lnTo>
                <a:lnTo>
                  <a:pt x="1396" y="2082"/>
                </a:lnTo>
                <a:lnTo>
                  <a:pt x="1413" y="2069"/>
                </a:lnTo>
                <a:lnTo>
                  <a:pt x="1432" y="2058"/>
                </a:lnTo>
                <a:lnTo>
                  <a:pt x="1453" y="2046"/>
                </a:lnTo>
                <a:lnTo>
                  <a:pt x="1474" y="2034"/>
                </a:lnTo>
                <a:lnTo>
                  <a:pt x="1498" y="2024"/>
                </a:lnTo>
                <a:lnTo>
                  <a:pt x="1521" y="2013"/>
                </a:lnTo>
                <a:lnTo>
                  <a:pt x="1547" y="2003"/>
                </a:lnTo>
                <a:lnTo>
                  <a:pt x="1574" y="1993"/>
                </a:lnTo>
                <a:lnTo>
                  <a:pt x="1590" y="1796"/>
                </a:lnTo>
                <a:lnTo>
                  <a:pt x="1592" y="1786"/>
                </a:lnTo>
                <a:lnTo>
                  <a:pt x="1594" y="1777"/>
                </a:lnTo>
                <a:lnTo>
                  <a:pt x="1599" y="1768"/>
                </a:lnTo>
                <a:lnTo>
                  <a:pt x="1603" y="1758"/>
                </a:lnTo>
                <a:lnTo>
                  <a:pt x="1609" y="1749"/>
                </a:lnTo>
                <a:lnTo>
                  <a:pt x="1615" y="1741"/>
                </a:lnTo>
                <a:lnTo>
                  <a:pt x="1622" y="1734"/>
                </a:lnTo>
                <a:lnTo>
                  <a:pt x="1630" y="1727"/>
                </a:lnTo>
                <a:lnTo>
                  <a:pt x="1639" y="1720"/>
                </a:lnTo>
                <a:lnTo>
                  <a:pt x="1648" y="1714"/>
                </a:lnTo>
                <a:lnTo>
                  <a:pt x="1659" y="1709"/>
                </a:lnTo>
                <a:lnTo>
                  <a:pt x="1669" y="1704"/>
                </a:lnTo>
                <a:lnTo>
                  <a:pt x="1680" y="1700"/>
                </a:lnTo>
                <a:lnTo>
                  <a:pt x="1691" y="1697"/>
                </a:lnTo>
                <a:lnTo>
                  <a:pt x="1703" y="1695"/>
                </a:lnTo>
                <a:lnTo>
                  <a:pt x="1716" y="1694"/>
                </a:lnTo>
                <a:lnTo>
                  <a:pt x="1727" y="1694"/>
                </a:lnTo>
                <a:lnTo>
                  <a:pt x="1739" y="1695"/>
                </a:lnTo>
                <a:lnTo>
                  <a:pt x="1750" y="1697"/>
                </a:lnTo>
                <a:lnTo>
                  <a:pt x="1760" y="1700"/>
                </a:lnTo>
                <a:lnTo>
                  <a:pt x="1771" y="1703"/>
                </a:lnTo>
                <a:lnTo>
                  <a:pt x="1781" y="1708"/>
                </a:lnTo>
                <a:lnTo>
                  <a:pt x="1789" y="1713"/>
                </a:lnTo>
                <a:lnTo>
                  <a:pt x="1797" y="1719"/>
                </a:lnTo>
                <a:lnTo>
                  <a:pt x="1805" y="1725"/>
                </a:lnTo>
                <a:lnTo>
                  <a:pt x="1811" y="1732"/>
                </a:lnTo>
                <a:lnTo>
                  <a:pt x="1818" y="1740"/>
                </a:lnTo>
                <a:lnTo>
                  <a:pt x="1822" y="1748"/>
                </a:lnTo>
                <a:lnTo>
                  <a:pt x="1826" y="1756"/>
                </a:lnTo>
                <a:lnTo>
                  <a:pt x="1829" y="1766"/>
                </a:lnTo>
                <a:lnTo>
                  <a:pt x="1830" y="1775"/>
                </a:lnTo>
                <a:lnTo>
                  <a:pt x="1831" y="1784"/>
                </a:lnTo>
                <a:lnTo>
                  <a:pt x="1826" y="1944"/>
                </a:lnTo>
                <a:lnTo>
                  <a:pt x="1849" y="1943"/>
                </a:lnTo>
                <a:lnTo>
                  <a:pt x="1861" y="1942"/>
                </a:lnTo>
                <a:lnTo>
                  <a:pt x="1873" y="1941"/>
                </a:lnTo>
                <a:lnTo>
                  <a:pt x="1904" y="1942"/>
                </a:lnTo>
                <a:lnTo>
                  <a:pt x="1934" y="1944"/>
                </a:lnTo>
                <a:lnTo>
                  <a:pt x="1992" y="1949"/>
                </a:lnTo>
                <a:lnTo>
                  <a:pt x="1989" y="1784"/>
                </a:lnTo>
                <a:lnTo>
                  <a:pt x="1990" y="1774"/>
                </a:lnTo>
                <a:lnTo>
                  <a:pt x="1991" y="1765"/>
                </a:lnTo>
                <a:lnTo>
                  <a:pt x="1994" y="1755"/>
                </a:lnTo>
                <a:lnTo>
                  <a:pt x="1998" y="1747"/>
                </a:lnTo>
                <a:lnTo>
                  <a:pt x="2002" y="1739"/>
                </a:lnTo>
                <a:lnTo>
                  <a:pt x="2008" y="1731"/>
                </a:lnTo>
                <a:lnTo>
                  <a:pt x="2018" y="1725"/>
                </a:lnTo>
                <a:lnTo>
                  <a:pt x="2022" y="1718"/>
                </a:lnTo>
                <a:lnTo>
                  <a:pt x="2030" y="1712"/>
                </a:lnTo>
                <a:lnTo>
                  <a:pt x="2040" y="1707"/>
                </a:lnTo>
                <a:lnTo>
                  <a:pt x="2049" y="1702"/>
                </a:lnTo>
                <a:lnTo>
                  <a:pt x="2059" y="1698"/>
                </a:lnTo>
                <a:lnTo>
                  <a:pt x="2070" y="1696"/>
                </a:lnTo>
                <a:lnTo>
                  <a:pt x="2081" y="1694"/>
                </a:lnTo>
                <a:lnTo>
                  <a:pt x="2094" y="1693"/>
                </a:lnTo>
                <a:lnTo>
                  <a:pt x="2105" y="1693"/>
                </a:lnTo>
                <a:lnTo>
                  <a:pt x="2117" y="1694"/>
                </a:lnTo>
                <a:lnTo>
                  <a:pt x="2129" y="1695"/>
                </a:lnTo>
                <a:lnTo>
                  <a:pt x="2140" y="1698"/>
                </a:lnTo>
                <a:lnTo>
                  <a:pt x="2152" y="1702"/>
                </a:lnTo>
                <a:lnTo>
                  <a:pt x="2162" y="1707"/>
                </a:lnTo>
                <a:lnTo>
                  <a:pt x="2172" y="1712"/>
                </a:lnTo>
                <a:lnTo>
                  <a:pt x="2181" y="1718"/>
                </a:lnTo>
                <a:lnTo>
                  <a:pt x="2190" y="1724"/>
                </a:lnTo>
                <a:lnTo>
                  <a:pt x="2199" y="1731"/>
                </a:lnTo>
                <a:lnTo>
                  <a:pt x="2206" y="1739"/>
                </a:lnTo>
                <a:lnTo>
                  <a:pt x="2213" y="1747"/>
                </a:lnTo>
                <a:lnTo>
                  <a:pt x="2218" y="1755"/>
                </a:lnTo>
                <a:lnTo>
                  <a:pt x="2223" y="1765"/>
                </a:lnTo>
                <a:lnTo>
                  <a:pt x="2226" y="1774"/>
                </a:lnTo>
                <a:lnTo>
                  <a:pt x="2229" y="1783"/>
                </a:lnTo>
                <a:lnTo>
                  <a:pt x="2230" y="1793"/>
                </a:lnTo>
                <a:lnTo>
                  <a:pt x="2246" y="2001"/>
                </a:lnTo>
                <a:lnTo>
                  <a:pt x="2256" y="2004"/>
                </a:lnTo>
                <a:lnTo>
                  <a:pt x="2266" y="2007"/>
                </a:lnTo>
                <a:lnTo>
                  <a:pt x="2307" y="2024"/>
                </a:lnTo>
                <a:lnTo>
                  <a:pt x="2344" y="2043"/>
                </a:lnTo>
                <a:lnTo>
                  <a:pt x="2379" y="2063"/>
                </a:lnTo>
                <a:lnTo>
                  <a:pt x="2395" y="2073"/>
                </a:lnTo>
                <a:lnTo>
                  <a:pt x="2411" y="2084"/>
                </a:lnTo>
                <a:lnTo>
                  <a:pt x="2427" y="2096"/>
                </a:lnTo>
                <a:lnTo>
                  <a:pt x="2441" y="2107"/>
                </a:lnTo>
                <a:lnTo>
                  <a:pt x="2454" y="2119"/>
                </a:lnTo>
                <a:lnTo>
                  <a:pt x="2467" y="2130"/>
                </a:lnTo>
                <a:lnTo>
                  <a:pt x="2481" y="2143"/>
                </a:lnTo>
                <a:lnTo>
                  <a:pt x="2493" y="2156"/>
                </a:lnTo>
                <a:lnTo>
                  <a:pt x="2504" y="2169"/>
                </a:lnTo>
                <a:lnTo>
                  <a:pt x="2514" y="2182"/>
                </a:lnTo>
                <a:lnTo>
                  <a:pt x="2525" y="2196"/>
                </a:lnTo>
                <a:lnTo>
                  <a:pt x="2535" y="2211"/>
                </a:lnTo>
                <a:lnTo>
                  <a:pt x="2544" y="2227"/>
                </a:lnTo>
                <a:lnTo>
                  <a:pt x="2553" y="2244"/>
                </a:lnTo>
                <a:lnTo>
                  <a:pt x="2562" y="2262"/>
                </a:lnTo>
                <a:lnTo>
                  <a:pt x="2570" y="2280"/>
                </a:lnTo>
                <a:lnTo>
                  <a:pt x="2587" y="2319"/>
                </a:lnTo>
                <a:lnTo>
                  <a:pt x="2602" y="2359"/>
                </a:lnTo>
                <a:lnTo>
                  <a:pt x="2615" y="2403"/>
                </a:lnTo>
                <a:lnTo>
                  <a:pt x="2626" y="2447"/>
                </a:lnTo>
                <a:lnTo>
                  <a:pt x="2637" y="2493"/>
                </a:lnTo>
                <a:lnTo>
                  <a:pt x="2637" y="2508"/>
                </a:lnTo>
                <a:lnTo>
                  <a:pt x="2636" y="2523"/>
                </a:lnTo>
                <a:lnTo>
                  <a:pt x="2633" y="2539"/>
                </a:lnTo>
                <a:lnTo>
                  <a:pt x="2628" y="2553"/>
                </a:lnTo>
                <a:lnTo>
                  <a:pt x="2623" y="2566"/>
                </a:lnTo>
                <a:lnTo>
                  <a:pt x="2616" y="2578"/>
                </a:lnTo>
                <a:lnTo>
                  <a:pt x="2609" y="2590"/>
                </a:lnTo>
                <a:lnTo>
                  <a:pt x="2600" y="2601"/>
                </a:lnTo>
                <a:lnTo>
                  <a:pt x="2591" y="2611"/>
                </a:lnTo>
                <a:lnTo>
                  <a:pt x="2580" y="2619"/>
                </a:lnTo>
                <a:lnTo>
                  <a:pt x="2568" y="2626"/>
                </a:lnTo>
                <a:lnTo>
                  <a:pt x="2556" y="2632"/>
                </a:lnTo>
                <a:lnTo>
                  <a:pt x="2543" y="2637"/>
                </a:lnTo>
                <a:lnTo>
                  <a:pt x="2529" y="2642"/>
                </a:lnTo>
                <a:lnTo>
                  <a:pt x="2514" y="2644"/>
                </a:lnTo>
                <a:lnTo>
                  <a:pt x="2500" y="2644"/>
                </a:lnTo>
                <a:lnTo>
                  <a:pt x="2485" y="2643"/>
                </a:lnTo>
                <a:lnTo>
                  <a:pt x="2470" y="2640"/>
                </a:lnTo>
                <a:lnTo>
                  <a:pt x="2454" y="2635"/>
                </a:lnTo>
                <a:lnTo>
                  <a:pt x="2440" y="2629"/>
                </a:lnTo>
                <a:lnTo>
                  <a:pt x="2427" y="2622"/>
                </a:lnTo>
                <a:lnTo>
                  <a:pt x="2413" y="2614"/>
                </a:lnTo>
                <a:lnTo>
                  <a:pt x="2401" y="2604"/>
                </a:lnTo>
                <a:lnTo>
                  <a:pt x="2390" y="2594"/>
                </a:lnTo>
                <a:lnTo>
                  <a:pt x="2380" y="2581"/>
                </a:lnTo>
                <a:lnTo>
                  <a:pt x="2371" y="2569"/>
                </a:lnTo>
                <a:lnTo>
                  <a:pt x="2363" y="2555"/>
                </a:lnTo>
                <a:lnTo>
                  <a:pt x="2355" y="2541"/>
                </a:lnTo>
                <a:lnTo>
                  <a:pt x="2349" y="2525"/>
                </a:lnTo>
                <a:lnTo>
                  <a:pt x="2345" y="2510"/>
                </a:lnTo>
                <a:lnTo>
                  <a:pt x="2342" y="2494"/>
                </a:lnTo>
                <a:lnTo>
                  <a:pt x="2341" y="2478"/>
                </a:lnTo>
                <a:lnTo>
                  <a:pt x="2335" y="2453"/>
                </a:lnTo>
                <a:lnTo>
                  <a:pt x="2329" y="2432"/>
                </a:lnTo>
                <a:lnTo>
                  <a:pt x="2321" y="2411"/>
                </a:lnTo>
                <a:lnTo>
                  <a:pt x="2313" y="2392"/>
                </a:lnTo>
                <a:lnTo>
                  <a:pt x="2302" y="2374"/>
                </a:lnTo>
                <a:lnTo>
                  <a:pt x="2291" y="2357"/>
                </a:lnTo>
                <a:lnTo>
                  <a:pt x="2280" y="2341"/>
                </a:lnTo>
                <a:lnTo>
                  <a:pt x="2268" y="2325"/>
                </a:lnTo>
                <a:lnTo>
                  <a:pt x="2278" y="2832"/>
                </a:lnTo>
                <a:lnTo>
                  <a:pt x="2328" y="2847"/>
                </a:lnTo>
                <a:lnTo>
                  <a:pt x="2372" y="2864"/>
                </a:lnTo>
                <a:lnTo>
                  <a:pt x="2409" y="2878"/>
                </a:lnTo>
                <a:lnTo>
                  <a:pt x="2442" y="2891"/>
                </a:lnTo>
                <a:lnTo>
                  <a:pt x="2473" y="2906"/>
                </a:lnTo>
                <a:lnTo>
                  <a:pt x="2501" y="2923"/>
                </a:lnTo>
                <a:lnTo>
                  <a:pt x="2514" y="2932"/>
                </a:lnTo>
                <a:lnTo>
                  <a:pt x="2528" y="2941"/>
                </a:lnTo>
                <a:lnTo>
                  <a:pt x="2540" y="2950"/>
                </a:lnTo>
                <a:lnTo>
                  <a:pt x="2551" y="2960"/>
                </a:lnTo>
                <a:lnTo>
                  <a:pt x="2563" y="2971"/>
                </a:lnTo>
                <a:lnTo>
                  <a:pt x="2573" y="2981"/>
                </a:lnTo>
                <a:lnTo>
                  <a:pt x="2584" y="2992"/>
                </a:lnTo>
                <a:lnTo>
                  <a:pt x="2594" y="3003"/>
                </a:lnTo>
                <a:lnTo>
                  <a:pt x="2603" y="3015"/>
                </a:lnTo>
                <a:lnTo>
                  <a:pt x="2612" y="3028"/>
                </a:lnTo>
                <a:lnTo>
                  <a:pt x="2620" y="3040"/>
                </a:lnTo>
                <a:lnTo>
                  <a:pt x="2628" y="3053"/>
                </a:lnTo>
                <a:lnTo>
                  <a:pt x="2636" y="3066"/>
                </a:lnTo>
                <a:lnTo>
                  <a:pt x="2642" y="3080"/>
                </a:lnTo>
                <a:lnTo>
                  <a:pt x="2648" y="3094"/>
                </a:lnTo>
                <a:lnTo>
                  <a:pt x="2653" y="3108"/>
                </a:lnTo>
                <a:lnTo>
                  <a:pt x="2658" y="3122"/>
                </a:lnTo>
                <a:lnTo>
                  <a:pt x="2662" y="3138"/>
                </a:lnTo>
                <a:lnTo>
                  <a:pt x="2666" y="3153"/>
                </a:lnTo>
                <a:lnTo>
                  <a:pt x="2669" y="3168"/>
                </a:lnTo>
                <a:lnTo>
                  <a:pt x="2671" y="3184"/>
                </a:lnTo>
                <a:lnTo>
                  <a:pt x="2673" y="3201"/>
                </a:lnTo>
                <a:lnTo>
                  <a:pt x="2675" y="3234"/>
                </a:lnTo>
                <a:lnTo>
                  <a:pt x="2674" y="3269"/>
                </a:lnTo>
                <a:lnTo>
                  <a:pt x="2672" y="3305"/>
                </a:lnTo>
                <a:close/>
                <a:moveTo>
                  <a:pt x="2291" y="3213"/>
                </a:moveTo>
                <a:lnTo>
                  <a:pt x="2291" y="3213"/>
                </a:lnTo>
                <a:lnTo>
                  <a:pt x="2285" y="3210"/>
                </a:lnTo>
                <a:lnTo>
                  <a:pt x="2279" y="3207"/>
                </a:lnTo>
                <a:lnTo>
                  <a:pt x="2266" y="3202"/>
                </a:lnTo>
                <a:lnTo>
                  <a:pt x="2240" y="3563"/>
                </a:lnTo>
                <a:lnTo>
                  <a:pt x="2247" y="3560"/>
                </a:lnTo>
                <a:lnTo>
                  <a:pt x="2250" y="3558"/>
                </a:lnTo>
                <a:lnTo>
                  <a:pt x="2254" y="3557"/>
                </a:lnTo>
                <a:lnTo>
                  <a:pt x="2267" y="3546"/>
                </a:lnTo>
                <a:lnTo>
                  <a:pt x="2279" y="3536"/>
                </a:lnTo>
                <a:lnTo>
                  <a:pt x="2291" y="3526"/>
                </a:lnTo>
                <a:lnTo>
                  <a:pt x="2301" y="3514"/>
                </a:lnTo>
                <a:lnTo>
                  <a:pt x="2312" y="3503"/>
                </a:lnTo>
                <a:lnTo>
                  <a:pt x="2321" y="3492"/>
                </a:lnTo>
                <a:lnTo>
                  <a:pt x="2330" y="3480"/>
                </a:lnTo>
                <a:lnTo>
                  <a:pt x="2338" y="3469"/>
                </a:lnTo>
                <a:lnTo>
                  <a:pt x="2344" y="3456"/>
                </a:lnTo>
                <a:lnTo>
                  <a:pt x="2350" y="3444"/>
                </a:lnTo>
                <a:lnTo>
                  <a:pt x="2356" y="3432"/>
                </a:lnTo>
                <a:lnTo>
                  <a:pt x="2361" y="3419"/>
                </a:lnTo>
                <a:lnTo>
                  <a:pt x="2365" y="3407"/>
                </a:lnTo>
                <a:lnTo>
                  <a:pt x="2368" y="3393"/>
                </a:lnTo>
                <a:lnTo>
                  <a:pt x="2371" y="3380"/>
                </a:lnTo>
                <a:lnTo>
                  <a:pt x="2372" y="3366"/>
                </a:lnTo>
                <a:lnTo>
                  <a:pt x="2373" y="3355"/>
                </a:lnTo>
                <a:lnTo>
                  <a:pt x="2373" y="3342"/>
                </a:lnTo>
                <a:lnTo>
                  <a:pt x="2372" y="3331"/>
                </a:lnTo>
                <a:lnTo>
                  <a:pt x="2371" y="3320"/>
                </a:lnTo>
                <a:lnTo>
                  <a:pt x="2368" y="3309"/>
                </a:lnTo>
                <a:lnTo>
                  <a:pt x="2365" y="3299"/>
                </a:lnTo>
                <a:lnTo>
                  <a:pt x="2361" y="3288"/>
                </a:lnTo>
                <a:lnTo>
                  <a:pt x="2356" y="3278"/>
                </a:lnTo>
                <a:lnTo>
                  <a:pt x="2350" y="3269"/>
                </a:lnTo>
                <a:lnTo>
                  <a:pt x="2344" y="3260"/>
                </a:lnTo>
                <a:lnTo>
                  <a:pt x="2337" y="3252"/>
                </a:lnTo>
                <a:lnTo>
                  <a:pt x="2330" y="3243"/>
                </a:lnTo>
                <a:lnTo>
                  <a:pt x="2321" y="3235"/>
                </a:lnTo>
                <a:lnTo>
                  <a:pt x="2312" y="3227"/>
                </a:lnTo>
                <a:lnTo>
                  <a:pt x="2301" y="3220"/>
                </a:lnTo>
                <a:lnTo>
                  <a:pt x="2291" y="3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8467545" y="3197317"/>
            <a:ext cx="277877" cy="334120"/>
          </a:xfrm>
          <a:custGeom>
            <a:avLst/>
            <a:gdLst>
              <a:gd name="connsiteX0" fmla="*/ 718458 w 1208088"/>
              <a:gd name="connsiteY0" fmla="*/ 565149 h 1452563"/>
              <a:gd name="connsiteX1" fmla="*/ 480476 w 1208088"/>
              <a:gd name="connsiteY1" fmla="*/ 674937 h 1452563"/>
              <a:gd name="connsiteX2" fmla="*/ 407251 w 1208088"/>
              <a:gd name="connsiteY2" fmla="*/ 812172 h 1452563"/>
              <a:gd name="connsiteX3" fmla="*/ 334026 w 1208088"/>
              <a:gd name="connsiteY3" fmla="*/ 812172 h 1452563"/>
              <a:gd name="connsiteX4" fmla="*/ 334026 w 1208088"/>
              <a:gd name="connsiteY4" fmla="*/ 885364 h 1452563"/>
              <a:gd name="connsiteX5" fmla="*/ 398098 w 1208088"/>
              <a:gd name="connsiteY5" fmla="*/ 885364 h 1452563"/>
              <a:gd name="connsiteX6" fmla="*/ 398098 w 1208088"/>
              <a:gd name="connsiteY6" fmla="*/ 921961 h 1452563"/>
              <a:gd name="connsiteX7" fmla="*/ 398098 w 1208088"/>
              <a:gd name="connsiteY7" fmla="*/ 940259 h 1452563"/>
              <a:gd name="connsiteX8" fmla="*/ 334026 w 1208088"/>
              <a:gd name="connsiteY8" fmla="*/ 940259 h 1452563"/>
              <a:gd name="connsiteX9" fmla="*/ 334026 w 1208088"/>
              <a:gd name="connsiteY9" fmla="*/ 1013451 h 1452563"/>
              <a:gd name="connsiteX10" fmla="*/ 407251 w 1208088"/>
              <a:gd name="connsiteY10" fmla="*/ 1013451 h 1452563"/>
              <a:gd name="connsiteX11" fmla="*/ 462170 w 1208088"/>
              <a:gd name="connsiteY11" fmla="*/ 1141537 h 1452563"/>
              <a:gd name="connsiteX12" fmla="*/ 718458 w 1208088"/>
              <a:gd name="connsiteY12" fmla="*/ 1260474 h 1452563"/>
              <a:gd name="connsiteX13" fmla="*/ 874062 w 1208088"/>
              <a:gd name="connsiteY13" fmla="*/ 1223879 h 1452563"/>
              <a:gd name="connsiteX14" fmla="*/ 855755 w 1208088"/>
              <a:gd name="connsiteY14" fmla="*/ 1104941 h 1452563"/>
              <a:gd name="connsiteX15" fmla="*/ 736765 w 1208088"/>
              <a:gd name="connsiteY15" fmla="*/ 1132388 h 1452563"/>
              <a:gd name="connsiteX16" fmla="*/ 599468 w 1208088"/>
              <a:gd name="connsiteY16" fmla="*/ 1086643 h 1452563"/>
              <a:gd name="connsiteX17" fmla="*/ 562855 w 1208088"/>
              <a:gd name="connsiteY17" fmla="*/ 1013451 h 1452563"/>
              <a:gd name="connsiteX18" fmla="*/ 828296 w 1208088"/>
              <a:gd name="connsiteY18" fmla="*/ 1013451 h 1452563"/>
              <a:gd name="connsiteX19" fmla="*/ 828296 w 1208088"/>
              <a:gd name="connsiteY19" fmla="*/ 940259 h 1452563"/>
              <a:gd name="connsiteX20" fmla="*/ 553701 w 1208088"/>
              <a:gd name="connsiteY20" fmla="*/ 940259 h 1452563"/>
              <a:gd name="connsiteX21" fmla="*/ 553701 w 1208088"/>
              <a:gd name="connsiteY21" fmla="*/ 921961 h 1452563"/>
              <a:gd name="connsiteX22" fmla="*/ 553701 w 1208088"/>
              <a:gd name="connsiteY22" fmla="*/ 885364 h 1452563"/>
              <a:gd name="connsiteX23" fmla="*/ 828296 w 1208088"/>
              <a:gd name="connsiteY23" fmla="*/ 885364 h 1452563"/>
              <a:gd name="connsiteX24" fmla="*/ 828296 w 1208088"/>
              <a:gd name="connsiteY24" fmla="*/ 812172 h 1452563"/>
              <a:gd name="connsiteX25" fmla="*/ 572008 w 1208088"/>
              <a:gd name="connsiteY25" fmla="*/ 812172 h 1452563"/>
              <a:gd name="connsiteX26" fmla="*/ 599468 w 1208088"/>
              <a:gd name="connsiteY26" fmla="*/ 748129 h 1452563"/>
              <a:gd name="connsiteX27" fmla="*/ 727612 w 1208088"/>
              <a:gd name="connsiteY27" fmla="*/ 693236 h 1452563"/>
              <a:gd name="connsiteX28" fmla="*/ 846602 w 1208088"/>
              <a:gd name="connsiteY28" fmla="*/ 720682 h 1452563"/>
              <a:gd name="connsiteX29" fmla="*/ 874062 w 1208088"/>
              <a:gd name="connsiteY29" fmla="*/ 601745 h 1452563"/>
              <a:gd name="connsiteX30" fmla="*/ 718458 w 1208088"/>
              <a:gd name="connsiteY30" fmla="*/ 565149 h 1452563"/>
              <a:gd name="connsiteX31" fmla="*/ 719206 w 1208088"/>
              <a:gd name="connsiteY31" fmla="*/ 0 h 1452563"/>
              <a:gd name="connsiteX32" fmla="*/ 727454 w 1208088"/>
              <a:gd name="connsiteY32" fmla="*/ 317 h 1452563"/>
              <a:gd name="connsiteX33" fmla="*/ 736654 w 1208088"/>
              <a:gd name="connsiteY33" fmla="*/ 952 h 1452563"/>
              <a:gd name="connsiteX34" fmla="*/ 746172 w 1208088"/>
              <a:gd name="connsiteY34" fmla="*/ 2538 h 1452563"/>
              <a:gd name="connsiteX35" fmla="*/ 756641 w 1208088"/>
              <a:gd name="connsiteY35" fmla="*/ 4125 h 1452563"/>
              <a:gd name="connsiteX36" fmla="*/ 767428 w 1208088"/>
              <a:gd name="connsiteY36" fmla="*/ 6028 h 1452563"/>
              <a:gd name="connsiteX37" fmla="*/ 778849 w 1208088"/>
              <a:gd name="connsiteY37" fmla="*/ 8567 h 1452563"/>
              <a:gd name="connsiteX38" fmla="*/ 791222 w 1208088"/>
              <a:gd name="connsiteY38" fmla="*/ 11422 h 1452563"/>
              <a:gd name="connsiteX39" fmla="*/ 804546 w 1208088"/>
              <a:gd name="connsiteY39" fmla="*/ 14913 h 1452563"/>
              <a:gd name="connsiteX40" fmla="*/ 818822 w 1208088"/>
              <a:gd name="connsiteY40" fmla="*/ 18720 h 1452563"/>
              <a:gd name="connsiteX41" fmla="*/ 833416 w 1208088"/>
              <a:gd name="connsiteY41" fmla="*/ 23480 h 1452563"/>
              <a:gd name="connsiteX42" fmla="*/ 829609 w 1208088"/>
              <a:gd name="connsiteY42" fmla="*/ 36171 h 1452563"/>
              <a:gd name="connsiteX43" fmla="*/ 825802 w 1208088"/>
              <a:gd name="connsiteY43" fmla="*/ 48228 h 1452563"/>
              <a:gd name="connsiteX44" fmla="*/ 818188 w 1208088"/>
              <a:gd name="connsiteY44" fmla="*/ 70439 h 1452563"/>
              <a:gd name="connsiteX45" fmla="*/ 810256 w 1208088"/>
              <a:gd name="connsiteY45" fmla="*/ 91063 h 1452563"/>
              <a:gd name="connsiteX46" fmla="*/ 802960 w 1208088"/>
              <a:gd name="connsiteY46" fmla="*/ 108831 h 1452563"/>
              <a:gd name="connsiteX47" fmla="*/ 795663 w 1208088"/>
              <a:gd name="connsiteY47" fmla="*/ 125013 h 1452563"/>
              <a:gd name="connsiteX48" fmla="*/ 788684 w 1208088"/>
              <a:gd name="connsiteY48" fmla="*/ 138974 h 1452563"/>
              <a:gd name="connsiteX49" fmla="*/ 782021 w 1208088"/>
              <a:gd name="connsiteY49" fmla="*/ 151983 h 1452563"/>
              <a:gd name="connsiteX50" fmla="*/ 775994 w 1208088"/>
              <a:gd name="connsiteY50" fmla="*/ 163405 h 1452563"/>
              <a:gd name="connsiteX51" fmla="*/ 764572 w 1208088"/>
              <a:gd name="connsiteY51" fmla="*/ 183077 h 1452563"/>
              <a:gd name="connsiteX52" fmla="*/ 760131 w 1208088"/>
              <a:gd name="connsiteY52" fmla="*/ 191644 h 1452563"/>
              <a:gd name="connsiteX53" fmla="*/ 756007 w 1208088"/>
              <a:gd name="connsiteY53" fmla="*/ 200211 h 1452563"/>
              <a:gd name="connsiteX54" fmla="*/ 752517 w 1208088"/>
              <a:gd name="connsiteY54" fmla="*/ 207826 h 1452563"/>
              <a:gd name="connsiteX55" fmla="*/ 749662 w 1208088"/>
              <a:gd name="connsiteY55" fmla="*/ 215759 h 1452563"/>
              <a:gd name="connsiteX56" fmla="*/ 748393 w 1208088"/>
              <a:gd name="connsiteY56" fmla="*/ 219566 h 1452563"/>
              <a:gd name="connsiteX57" fmla="*/ 747441 w 1208088"/>
              <a:gd name="connsiteY57" fmla="*/ 223374 h 1452563"/>
              <a:gd name="connsiteX58" fmla="*/ 746806 w 1208088"/>
              <a:gd name="connsiteY58" fmla="*/ 227181 h 1452563"/>
              <a:gd name="connsiteX59" fmla="*/ 746489 w 1208088"/>
              <a:gd name="connsiteY59" fmla="*/ 231623 h 1452563"/>
              <a:gd name="connsiteX60" fmla="*/ 748076 w 1208088"/>
              <a:gd name="connsiteY60" fmla="*/ 231623 h 1452563"/>
              <a:gd name="connsiteX61" fmla="*/ 750931 w 1208088"/>
              <a:gd name="connsiteY61" fmla="*/ 231623 h 1452563"/>
              <a:gd name="connsiteX62" fmla="*/ 753786 w 1208088"/>
              <a:gd name="connsiteY62" fmla="*/ 231940 h 1452563"/>
              <a:gd name="connsiteX63" fmla="*/ 756324 w 1208088"/>
              <a:gd name="connsiteY63" fmla="*/ 232258 h 1452563"/>
              <a:gd name="connsiteX64" fmla="*/ 758862 w 1208088"/>
              <a:gd name="connsiteY64" fmla="*/ 233210 h 1452563"/>
              <a:gd name="connsiteX65" fmla="*/ 761400 w 1208088"/>
              <a:gd name="connsiteY65" fmla="*/ 233844 h 1452563"/>
              <a:gd name="connsiteX66" fmla="*/ 763621 w 1208088"/>
              <a:gd name="connsiteY66" fmla="*/ 234796 h 1452563"/>
              <a:gd name="connsiteX67" fmla="*/ 765842 w 1208088"/>
              <a:gd name="connsiteY67" fmla="*/ 236065 h 1452563"/>
              <a:gd name="connsiteX68" fmla="*/ 768062 w 1208088"/>
              <a:gd name="connsiteY68" fmla="*/ 237334 h 1452563"/>
              <a:gd name="connsiteX69" fmla="*/ 769966 w 1208088"/>
              <a:gd name="connsiteY69" fmla="*/ 238921 h 1452563"/>
              <a:gd name="connsiteX70" fmla="*/ 771552 w 1208088"/>
              <a:gd name="connsiteY70" fmla="*/ 240190 h 1452563"/>
              <a:gd name="connsiteX71" fmla="*/ 772821 w 1208088"/>
              <a:gd name="connsiteY71" fmla="*/ 242094 h 1452563"/>
              <a:gd name="connsiteX72" fmla="*/ 774090 w 1208088"/>
              <a:gd name="connsiteY72" fmla="*/ 243680 h 1452563"/>
              <a:gd name="connsiteX73" fmla="*/ 775042 w 1208088"/>
              <a:gd name="connsiteY73" fmla="*/ 245901 h 1452563"/>
              <a:gd name="connsiteX74" fmla="*/ 775676 w 1208088"/>
              <a:gd name="connsiteY74" fmla="*/ 247805 h 1452563"/>
              <a:gd name="connsiteX75" fmla="*/ 775994 w 1208088"/>
              <a:gd name="connsiteY75" fmla="*/ 249709 h 1452563"/>
              <a:gd name="connsiteX76" fmla="*/ 776311 w 1208088"/>
              <a:gd name="connsiteY76" fmla="*/ 251930 h 1452563"/>
              <a:gd name="connsiteX77" fmla="*/ 776311 w 1208088"/>
              <a:gd name="connsiteY77" fmla="*/ 253834 h 1452563"/>
              <a:gd name="connsiteX78" fmla="*/ 775676 w 1208088"/>
              <a:gd name="connsiteY78" fmla="*/ 255420 h 1452563"/>
              <a:gd name="connsiteX79" fmla="*/ 775359 w 1208088"/>
              <a:gd name="connsiteY79" fmla="*/ 257324 h 1452563"/>
              <a:gd name="connsiteX80" fmla="*/ 774407 w 1208088"/>
              <a:gd name="connsiteY80" fmla="*/ 258910 h 1452563"/>
              <a:gd name="connsiteX81" fmla="*/ 773456 w 1208088"/>
              <a:gd name="connsiteY81" fmla="*/ 260497 h 1452563"/>
              <a:gd name="connsiteX82" fmla="*/ 772186 w 1208088"/>
              <a:gd name="connsiteY82" fmla="*/ 262083 h 1452563"/>
              <a:gd name="connsiteX83" fmla="*/ 769331 w 1208088"/>
              <a:gd name="connsiteY83" fmla="*/ 265256 h 1452563"/>
              <a:gd name="connsiteX84" fmla="*/ 765524 w 1208088"/>
              <a:gd name="connsiteY84" fmla="*/ 267794 h 1452563"/>
              <a:gd name="connsiteX85" fmla="*/ 761717 w 1208088"/>
              <a:gd name="connsiteY85" fmla="*/ 269698 h 1452563"/>
              <a:gd name="connsiteX86" fmla="*/ 756958 w 1208088"/>
              <a:gd name="connsiteY86" fmla="*/ 270967 h 1452563"/>
              <a:gd name="connsiteX87" fmla="*/ 752200 w 1208088"/>
              <a:gd name="connsiteY87" fmla="*/ 271919 h 1452563"/>
              <a:gd name="connsiteX88" fmla="*/ 756324 w 1208088"/>
              <a:gd name="connsiteY88" fmla="*/ 284611 h 1452563"/>
              <a:gd name="connsiteX89" fmla="*/ 757910 w 1208088"/>
              <a:gd name="connsiteY89" fmla="*/ 289053 h 1452563"/>
              <a:gd name="connsiteX90" fmla="*/ 760448 w 1208088"/>
              <a:gd name="connsiteY90" fmla="*/ 293812 h 1452563"/>
              <a:gd name="connsiteX91" fmla="*/ 763621 w 1208088"/>
              <a:gd name="connsiteY91" fmla="*/ 299206 h 1452563"/>
              <a:gd name="connsiteX92" fmla="*/ 768062 w 1208088"/>
              <a:gd name="connsiteY92" fmla="*/ 304283 h 1452563"/>
              <a:gd name="connsiteX93" fmla="*/ 772504 w 1208088"/>
              <a:gd name="connsiteY93" fmla="*/ 309677 h 1452563"/>
              <a:gd name="connsiteX94" fmla="*/ 777580 w 1208088"/>
              <a:gd name="connsiteY94" fmla="*/ 315706 h 1452563"/>
              <a:gd name="connsiteX95" fmla="*/ 783608 w 1208088"/>
              <a:gd name="connsiteY95" fmla="*/ 321417 h 1452563"/>
              <a:gd name="connsiteX96" fmla="*/ 789952 w 1208088"/>
              <a:gd name="connsiteY96" fmla="*/ 327445 h 1452563"/>
              <a:gd name="connsiteX97" fmla="*/ 796615 w 1208088"/>
              <a:gd name="connsiteY97" fmla="*/ 333791 h 1452563"/>
              <a:gd name="connsiteX98" fmla="*/ 803912 w 1208088"/>
              <a:gd name="connsiteY98" fmla="*/ 339820 h 1452563"/>
              <a:gd name="connsiteX99" fmla="*/ 819774 w 1208088"/>
              <a:gd name="connsiteY99" fmla="*/ 353146 h 1452563"/>
              <a:gd name="connsiteX100" fmla="*/ 836588 w 1208088"/>
              <a:gd name="connsiteY100" fmla="*/ 366155 h 1452563"/>
              <a:gd name="connsiteX101" fmla="*/ 854672 w 1208088"/>
              <a:gd name="connsiteY101" fmla="*/ 379798 h 1452563"/>
              <a:gd name="connsiteX102" fmla="*/ 891472 w 1208088"/>
              <a:gd name="connsiteY102" fmla="*/ 407720 h 1452563"/>
              <a:gd name="connsiteX103" fmla="*/ 928274 w 1208088"/>
              <a:gd name="connsiteY103" fmla="*/ 435008 h 1452563"/>
              <a:gd name="connsiteX104" fmla="*/ 945405 w 1208088"/>
              <a:gd name="connsiteY104" fmla="*/ 448334 h 1452563"/>
              <a:gd name="connsiteX105" fmla="*/ 961902 w 1208088"/>
              <a:gd name="connsiteY105" fmla="*/ 461343 h 1452563"/>
              <a:gd name="connsiteX106" fmla="*/ 976496 w 1208088"/>
              <a:gd name="connsiteY106" fmla="*/ 474034 h 1452563"/>
              <a:gd name="connsiteX107" fmla="*/ 983158 w 1208088"/>
              <a:gd name="connsiteY107" fmla="*/ 479746 h 1452563"/>
              <a:gd name="connsiteX108" fmla="*/ 989186 w 1208088"/>
              <a:gd name="connsiteY108" fmla="*/ 485457 h 1452563"/>
              <a:gd name="connsiteX109" fmla="*/ 996482 w 1208088"/>
              <a:gd name="connsiteY109" fmla="*/ 493072 h 1452563"/>
              <a:gd name="connsiteX110" fmla="*/ 1003779 w 1208088"/>
              <a:gd name="connsiteY110" fmla="*/ 501004 h 1452563"/>
              <a:gd name="connsiteX111" fmla="*/ 1011393 w 1208088"/>
              <a:gd name="connsiteY111" fmla="*/ 510206 h 1452563"/>
              <a:gd name="connsiteX112" fmla="*/ 1019007 w 1208088"/>
              <a:gd name="connsiteY112" fmla="*/ 519725 h 1452563"/>
              <a:gd name="connsiteX113" fmla="*/ 1026938 w 1208088"/>
              <a:gd name="connsiteY113" fmla="*/ 530830 h 1452563"/>
              <a:gd name="connsiteX114" fmla="*/ 1034552 w 1208088"/>
              <a:gd name="connsiteY114" fmla="*/ 542252 h 1452563"/>
              <a:gd name="connsiteX115" fmla="*/ 1042801 w 1208088"/>
              <a:gd name="connsiteY115" fmla="*/ 554309 h 1452563"/>
              <a:gd name="connsiteX116" fmla="*/ 1050732 w 1208088"/>
              <a:gd name="connsiteY116" fmla="*/ 567318 h 1452563"/>
              <a:gd name="connsiteX117" fmla="*/ 1058663 w 1208088"/>
              <a:gd name="connsiteY117" fmla="*/ 581279 h 1452563"/>
              <a:gd name="connsiteX118" fmla="*/ 1066912 w 1208088"/>
              <a:gd name="connsiteY118" fmla="*/ 595557 h 1452563"/>
              <a:gd name="connsiteX119" fmla="*/ 1074843 w 1208088"/>
              <a:gd name="connsiteY119" fmla="*/ 610153 h 1452563"/>
              <a:gd name="connsiteX120" fmla="*/ 1083092 w 1208088"/>
              <a:gd name="connsiteY120" fmla="*/ 626017 h 1452563"/>
              <a:gd name="connsiteX121" fmla="*/ 1091023 w 1208088"/>
              <a:gd name="connsiteY121" fmla="*/ 641882 h 1452563"/>
              <a:gd name="connsiteX122" fmla="*/ 1098954 w 1208088"/>
              <a:gd name="connsiteY122" fmla="*/ 658698 h 1452563"/>
              <a:gd name="connsiteX123" fmla="*/ 1106568 w 1208088"/>
              <a:gd name="connsiteY123" fmla="*/ 675832 h 1452563"/>
              <a:gd name="connsiteX124" fmla="*/ 1114499 w 1208088"/>
              <a:gd name="connsiteY124" fmla="*/ 693283 h 1452563"/>
              <a:gd name="connsiteX125" fmla="*/ 1122113 w 1208088"/>
              <a:gd name="connsiteY125" fmla="*/ 711369 h 1452563"/>
              <a:gd name="connsiteX126" fmla="*/ 1129727 w 1208088"/>
              <a:gd name="connsiteY126" fmla="*/ 729772 h 1452563"/>
              <a:gd name="connsiteX127" fmla="*/ 1136707 w 1208088"/>
              <a:gd name="connsiteY127" fmla="*/ 748492 h 1452563"/>
              <a:gd name="connsiteX128" fmla="*/ 1143686 w 1208088"/>
              <a:gd name="connsiteY128" fmla="*/ 768164 h 1452563"/>
              <a:gd name="connsiteX129" fmla="*/ 1150348 w 1208088"/>
              <a:gd name="connsiteY129" fmla="*/ 787519 h 1452563"/>
              <a:gd name="connsiteX130" fmla="*/ 1157011 w 1208088"/>
              <a:gd name="connsiteY130" fmla="*/ 807191 h 1452563"/>
              <a:gd name="connsiteX131" fmla="*/ 1163038 w 1208088"/>
              <a:gd name="connsiteY131" fmla="*/ 826863 h 1452563"/>
              <a:gd name="connsiteX132" fmla="*/ 1169066 w 1208088"/>
              <a:gd name="connsiteY132" fmla="*/ 847170 h 1452563"/>
              <a:gd name="connsiteX133" fmla="*/ 1174460 w 1208088"/>
              <a:gd name="connsiteY133" fmla="*/ 867477 h 1452563"/>
              <a:gd name="connsiteX134" fmla="*/ 1179853 w 1208088"/>
              <a:gd name="connsiteY134" fmla="*/ 887783 h 1452563"/>
              <a:gd name="connsiteX135" fmla="*/ 1184929 w 1208088"/>
              <a:gd name="connsiteY135" fmla="*/ 908407 h 1452563"/>
              <a:gd name="connsiteX136" fmla="*/ 1189370 w 1208088"/>
              <a:gd name="connsiteY136" fmla="*/ 929031 h 1452563"/>
              <a:gd name="connsiteX137" fmla="*/ 1193177 w 1208088"/>
              <a:gd name="connsiteY137" fmla="*/ 949655 h 1452563"/>
              <a:gd name="connsiteX138" fmla="*/ 1196667 w 1208088"/>
              <a:gd name="connsiteY138" fmla="*/ 970279 h 1452563"/>
              <a:gd name="connsiteX139" fmla="*/ 1200157 w 1208088"/>
              <a:gd name="connsiteY139" fmla="*/ 990903 h 1452563"/>
              <a:gd name="connsiteX140" fmla="*/ 1202695 w 1208088"/>
              <a:gd name="connsiteY140" fmla="*/ 1011845 h 1452563"/>
              <a:gd name="connsiteX141" fmla="*/ 1204916 w 1208088"/>
              <a:gd name="connsiteY141" fmla="*/ 1032151 h 1452563"/>
              <a:gd name="connsiteX142" fmla="*/ 1206502 w 1208088"/>
              <a:gd name="connsiteY142" fmla="*/ 1052458 h 1452563"/>
              <a:gd name="connsiteX143" fmla="*/ 1207454 w 1208088"/>
              <a:gd name="connsiteY143" fmla="*/ 1072447 h 1452563"/>
              <a:gd name="connsiteX144" fmla="*/ 1208088 w 1208088"/>
              <a:gd name="connsiteY144" fmla="*/ 1092437 h 1452563"/>
              <a:gd name="connsiteX145" fmla="*/ 1207771 w 1208088"/>
              <a:gd name="connsiteY145" fmla="*/ 1112426 h 1452563"/>
              <a:gd name="connsiteX146" fmla="*/ 1207136 w 1208088"/>
              <a:gd name="connsiteY146" fmla="*/ 1131781 h 1452563"/>
              <a:gd name="connsiteX147" fmla="*/ 1205867 w 1208088"/>
              <a:gd name="connsiteY147" fmla="*/ 1151453 h 1452563"/>
              <a:gd name="connsiteX148" fmla="*/ 1203646 w 1208088"/>
              <a:gd name="connsiteY148" fmla="*/ 1170173 h 1452563"/>
              <a:gd name="connsiteX149" fmla="*/ 1201108 w 1208088"/>
              <a:gd name="connsiteY149" fmla="*/ 1188893 h 1452563"/>
              <a:gd name="connsiteX150" fmla="*/ 1199522 w 1208088"/>
              <a:gd name="connsiteY150" fmla="*/ 1197778 h 1452563"/>
              <a:gd name="connsiteX151" fmla="*/ 1197302 w 1208088"/>
              <a:gd name="connsiteY151" fmla="*/ 1206979 h 1452563"/>
              <a:gd name="connsiteX152" fmla="*/ 1195398 w 1208088"/>
              <a:gd name="connsiteY152" fmla="*/ 1215863 h 1452563"/>
              <a:gd name="connsiteX153" fmla="*/ 1193177 w 1208088"/>
              <a:gd name="connsiteY153" fmla="*/ 1224747 h 1452563"/>
              <a:gd name="connsiteX154" fmla="*/ 1190956 w 1208088"/>
              <a:gd name="connsiteY154" fmla="*/ 1233314 h 1452563"/>
              <a:gd name="connsiteX155" fmla="*/ 1188418 w 1208088"/>
              <a:gd name="connsiteY155" fmla="*/ 1242199 h 1452563"/>
              <a:gd name="connsiteX156" fmla="*/ 1185563 w 1208088"/>
              <a:gd name="connsiteY156" fmla="*/ 1250448 h 1452563"/>
              <a:gd name="connsiteX157" fmla="*/ 1182708 w 1208088"/>
              <a:gd name="connsiteY157" fmla="*/ 1259015 h 1452563"/>
              <a:gd name="connsiteX158" fmla="*/ 1179218 w 1208088"/>
              <a:gd name="connsiteY158" fmla="*/ 1266947 h 1452563"/>
              <a:gd name="connsiteX159" fmla="*/ 1175728 w 1208088"/>
              <a:gd name="connsiteY159" fmla="*/ 1275197 h 1452563"/>
              <a:gd name="connsiteX160" fmla="*/ 1172239 w 1208088"/>
              <a:gd name="connsiteY160" fmla="*/ 1283129 h 1452563"/>
              <a:gd name="connsiteX161" fmla="*/ 1168749 w 1208088"/>
              <a:gd name="connsiteY161" fmla="*/ 1291062 h 1452563"/>
              <a:gd name="connsiteX162" fmla="*/ 1164625 w 1208088"/>
              <a:gd name="connsiteY162" fmla="*/ 1298677 h 1452563"/>
              <a:gd name="connsiteX163" fmla="*/ 1160183 w 1208088"/>
              <a:gd name="connsiteY163" fmla="*/ 1305974 h 1452563"/>
              <a:gd name="connsiteX164" fmla="*/ 1155742 w 1208088"/>
              <a:gd name="connsiteY164" fmla="*/ 1313589 h 1452563"/>
              <a:gd name="connsiteX165" fmla="*/ 1151300 w 1208088"/>
              <a:gd name="connsiteY165" fmla="*/ 1320570 h 1452563"/>
              <a:gd name="connsiteX166" fmla="*/ 1146542 w 1208088"/>
              <a:gd name="connsiteY166" fmla="*/ 1327867 h 1452563"/>
              <a:gd name="connsiteX167" fmla="*/ 1141148 w 1208088"/>
              <a:gd name="connsiteY167" fmla="*/ 1334531 h 1452563"/>
              <a:gd name="connsiteX168" fmla="*/ 1135755 w 1208088"/>
              <a:gd name="connsiteY168" fmla="*/ 1341194 h 1452563"/>
              <a:gd name="connsiteX169" fmla="*/ 1130362 w 1208088"/>
              <a:gd name="connsiteY169" fmla="*/ 1347857 h 1452563"/>
              <a:gd name="connsiteX170" fmla="*/ 1124334 w 1208088"/>
              <a:gd name="connsiteY170" fmla="*/ 1354203 h 1452563"/>
              <a:gd name="connsiteX171" fmla="*/ 1118306 w 1208088"/>
              <a:gd name="connsiteY171" fmla="*/ 1360548 h 1452563"/>
              <a:gd name="connsiteX172" fmla="*/ 1112278 w 1208088"/>
              <a:gd name="connsiteY172" fmla="*/ 1366577 h 1452563"/>
              <a:gd name="connsiteX173" fmla="*/ 1105299 w 1208088"/>
              <a:gd name="connsiteY173" fmla="*/ 1372288 h 1452563"/>
              <a:gd name="connsiteX174" fmla="*/ 1098637 w 1208088"/>
              <a:gd name="connsiteY174" fmla="*/ 1378000 h 1452563"/>
              <a:gd name="connsiteX175" fmla="*/ 1091657 w 1208088"/>
              <a:gd name="connsiteY175" fmla="*/ 1383394 h 1452563"/>
              <a:gd name="connsiteX176" fmla="*/ 1084360 w 1208088"/>
              <a:gd name="connsiteY176" fmla="*/ 1388470 h 1452563"/>
              <a:gd name="connsiteX177" fmla="*/ 1076746 w 1208088"/>
              <a:gd name="connsiteY177" fmla="*/ 1393230 h 1452563"/>
              <a:gd name="connsiteX178" fmla="*/ 1068815 w 1208088"/>
              <a:gd name="connsiteY178" fmla="*/ 1398306 h 1452563"/>
              <a:gd name="connsiteX179" fmla="*/ 1061201 w 1208088"/>
              <a:gd name="connsiteY179" fmla="*/ 1402748 h 1452563"/>
              <a:gd name="connsiteX180" fmla="*/ 1052636 w 1208088"/>
              <a:gd name="connsiteY180" fmla="*/ 1407190 h 1452563"/>
              <a:gd name="connsiteX181" fmla="*/ 1044070 w 1208088"/>
              <a:gd name="connsiteY181" fmla="*/ 1411633 h 1452563"/>
              <a:gd name="connsiteX182" fmla="*/ 1035187 w 1208088"/>
              <a:gd name="connsiteY182" fmla="*/ 1415440 h 1452563"/>
              <a:gd name="connsiteX183" fmla="*/ 1025986 w 1208088"/>
              <a:gd name="connsiteY183" fmla="*/ 1418930 h 1452563"/>
              <a:gd name="connsiteX184" fmla="*/ 1016469 w 1208088"/>
              <a:gd name="connsiteY184" fmla="*/ 1422420 h 1452563"/>
              <a:gd name="connsiteX185" fmla="*/ 1006634 w 1208088"/>
              <a:gd name="connsiteY185" fmla="*/ 1425593 h 1452563"/>
              <a:gd name="connsiteX186" fmla="*/ 996800 w 1208088"/>
              <a:gd name="connsiteY186" fmla="*/ 1428766 h 1452563"/>
              <a:gd name="connsiteX187" fmla="*/ 986330 w 1208088"/>
              <a:gd name="connsiteY187" fmla="*/ 1431305 h 1452563"/>
              <a:gd name="connsiteX188" fmla="*/ 976178 w 1208088"/>
              <a:gd name="connsiteY188" fmla="*/ 1433843 h 1452563"/>
              <a:gd name="connsiteX189" fmla="*/ 965074 w 1208088"/>
              <a:gd name="connsiteY189" fmla="*/ 1436064 h 1452563"/>
              <a:gd name="connsiteX190" fmla="*/ 953971 w 1208088"/>
              <a:gd name="connsiteY190" fmla="*/ 1437968 h 1452563"/>
              <a:gd name="connsiteX191" fmla="*/ 942550 w 1208088"/>
              <a:gd name="connsiteY191" fmla="*/ 1439554 h 1452563"/>
              <a:gd name="connsiteX192" fmla="*/ 930812 w 1208088"/>
              <a:gd name="connsiteY192" fmla="*/ 1440823 h 1452563"/>
              <a:gd name="connsiteX193" fmla="*/ 918756 w 1208088"/>
              <a:gd name="connsiteY193" fmla="*/ 1442093 h 1452563"/>
              <a:gd name="connsiteX194" fmla="*/ 906383 w 1208088"/>
              <a:gd name="connsiteY194" fmla="*/ 1443044 h 1452563"/>
              <a:gd name="connsiteX195" fmla="*/ 893693 w 1208088"/>
              <a:gd name="connsiteY195" fmla="*/ 1443362 h 1452563"/>
              <a:gd name="connsiteX196" fmla="*/ 740144 w 1208088"/>
              <a:gd name="connsiteY196" fmla="*/ 1448756 h 1452563"/>
              <a:gd name="connsiteX197" fmla="*/ 652583 w 1208088"/>
              <a:gd name="connsiteY197" fmla="*/ 1451611 h 1452563"/>
              <a:gd name="connsiteX198" fmla="*/ 613244 w 1208088"/>
              <a:gd name="connsiteY198" fmla="*/ 1452563 h 1452563"/>
              <a:gd name="connsiteX199" fmla="*/ 604044 w 1208088"/>
              <a:gd name="connsiteY199" fmla="*/ 1452563 h 1452563"/>
              <a:gd name="connsiteX200" fmla="*/ 595161 w 1208088"/>
              <a:gd name="connsiteY200" fmla="*/ 1452563 h 1452563"/>
              <a:gd name="connsiteX201" fmla="*/ 555505 w 1208088"/>
              <a:gd name="connsiteY201" fmla="*/ 1451611 h 1452563"/>
              <a:gd name="connsiteX202" fmla="*/ 467944 w 1208088"/>
              <a:gd name="connsiteY202" fmla="*/ 1448756 h 1452563"/>
              <a:gd name="connsiteX203" fmla="*/ 314395 w 1208088"/>
              <a:gd name="connsiteY203" fmla="*/ 1443362 h 1452563"/>
              <a:gd name="connsiteX204" fmla="*/ 302022 w 1208088"/>
              <a:gd name="connsiteY204" fmla="*/ 1443044 h 1452563"/>
              <a:gd name="connsiteX205" fmla="*/ 289332 w 1208088"/>
              <a:gd name="connsiteY205" fmla="*/ 1442093 h 1452563"/>
              <a:gd name="connsiteX206" fmla="*/ 277276 w 1208088"/>
              <a:gd name="connsiteY206" fmla="*/ 1440823 h 1452563"/>
              <a:gd name="connsiteX207" fmla="*/ 265856 w 1208088"/>
              <a:gd name="connsiteY207" fmla="*/ 1439554 h 1452563"/>
              <a:gd name="connsiteX208" fmla="*/ 254117 w 1208088"/>
              <a:gd name="connsiteY208" fmla="*/ 1437968 h 1452563"/>
              <a:gd name="connsiteX209" fmla="*/ 243014 w 1208088"/>
              <a:gd name="connsiteY209" fmla="*/ 1436064 h 1452563"/>
              <a:gd name="connsiteX210" fmla="*/ 232227 w 1208088"/>
              <a:gd name="connsiteY210" fmla="*/ 1433843 h 1452563"/>
              <a:gd name="connsiteX211" fmla="*/ 221758 w 1208088"/>
              <a:gd name="connsiteY211" fmla="*/ 1431305 h 1452563"/>
              <a:gd name="connsiteX212" fmla="*/ 211288 w 1208088"/>
              <a:gd name="connsiteY212" fmla="*/ 1428766 h 1452563"/>
              <a:gd name="connsiteX213" fmla="*/ 201454 w 1208088"/>
              <a:gd name="connsiteY213" fmla="*/ 1425593 h 1452563"/>
              <a:gd name="connsiteX214" fmla="*/ 191619 w 1208088"/>
              <a:gd name="connsiteY214" fmla="*/ 1422420 h 1452563"/>
              <a:gd name="connsiteX215" fmla="*/ 182419 w 1208088"/>
              <a:gd name="connsiteY215" fmla="*/ 1418930 h 1452563"/>
              <a:gd name="connsiteX216" fmla="*/ 172901 w 1208088"/>
              <a:gd name="connsiteY216" fmla="*/ 1415440 h 1452563"/>
              <a:gd name="connsiteX217" fmla="*/ 164336 w 1208088"/>
              <a:gd name="connsiteY217" fmla="*/ 1411633 h 1452563"/>
              <a:gd name="connsiteX218" fmla="*/ 155452 w 1208088"/>
              <a:gd name="connsiteY218" fmla="*/ 1407190 h 1452563"/>
              <a:gd name="connsiteX219" fmla="*/ 147521 w 1208088"/>
              <a:gd name="connsiteY219" fmla="*/ 1402748 h 1452563"/>
              <a:gd name="connsiteX220" fmla="*/ 139273 w 1208088"/>
              <a:gd name="connsiteY220" fmla="*/ 1398306 h 1452563"/>
              <a:gd name="connsiteX221" fmla="*/ 131342 w 1208088"/>
              <a:gd name="connsiteY221" fmla="*/ 1393230 h 1452563"/>
              <a:gd name="connsiteX222" fmla="*/ 123728 w 1208088"/>
              <a:gd name="connsiteY222" fmla="*/ 1388470 h 1452563"/>
              <a:gd name="connsiteX223" fmla="*/ 116431 w 1208088"/>
              <a:gd name="connsiteY223" fmla="*/ 1383394 h 1452563"/>
              <a:gd name="connsiteX224" fmla="*/ 109768 w 1208088"/>
              <a:gd name="connsiteY224" fmla="*/ 1378000 h 1452563"/>
              <a:gd name="connsiteX225" fmla="*/ 102789 w 1208088"/>
              <a:gd name="connsiteY225" fmla="*/ 1372288 h 1452563"/>
              <a:gd name="connsiteX226" fmla="*/ 96127 w 1208088"/>
              <a:gd name="connsiteY226" fmla="*/ 1366577 h 1452563"/>
              <a:gd name="connsiteX227" fmla="*/ 89782 w 1208088"/>
              <a:gd name="connsiteY227" fmla="*/ 1360548 h 1452563"/>
              <a:gd name="connsiteX228" fmla="*/ 83754 w 1208088"/>
              <a:gd name="connsiteY228" fmla="*/ 1354203 h 1452563"/>
              <a:gd name="connsiteX229" fmla="*/ 78044 w 1208088"/>
              <a:gd name="connsiteY229" fmla="*/ 1347857 h 1452563"/>
              <a:gd name="connsiteX230" fmla="*/ 72333 w 1208088"/>
              <a:gd name="connsiteY230" fmla="*/ 1341194 h 1452563"/>
              <a:gd name="connsiteX231" fmla="*/ 66940 w 1208088"/>
              <a:gd name="connsiteY231" fmla="*/ 1334531 h 1452563"/>
              <a:gd name="connsiteX232" fmla="*/ 61864 w 1208088"/>
              <a:gd name="connsiteY232" fmla="*/ 1327867 h 1452563"/>
              <a:gd name="connsiteX233" fmla="*/ 56788 w 1208088"/>
              <a:gd name="connsiteY233" fmla="*/ 1320570 h 1452563"/>
              <a:gd name="connsiteX234" fmla="*/ 52346 w 1208088"/>
              <a:gd name="connsiteY234" fmla="*/ 1313589 h 1452563"/>
              <a:gd name="connsiteX235" fmla="*/ 47905 w 1208088"/>
              <a:gd name="connsiteY235" fmla="*/ 1305974 h 1452563"/>
              <a:gd name="connsiteX236" fmla="*/ 43780 w 1208088"/>
              <a:gd name="connsiteY236" fmla="*/ 1298677 h 1452563"/>
              <a:gd name="connsiteX237" fmla="*/ 39339 w 1208088"/>
              <a:gd name="connsiteY237" fmla="*/ 1291062 h 1452563"/>
              <a:gd name="connsiteX238" fmla="*/ 35849 w 1208088"/>
              <a:gd name="connsiteY238" fmla="*/ 1283129 h 1452563"/>
              <a:gd name="connsiteX239" fmla="*/ 32360 w 1208088"/>
              <a:gd name="connsiteY239" fmla="*/ 1275197 h 1452563"/>
              <a:gd name="connsiteX240" fmla="*/ 28870 w 1208088"/>
              <a:gd name="connsiteY240" fmla="*/ 1266947 h 1452563"/>
              <a:gd name="connsiteX241" fmla="*/ 25697 w 1208088"/>
              <a:gd name="connsiteY241" fmla="*/ 1259015 h 1452563"/>
              <a:gd name="connsiteX242" fmla="*/ 22525 w 1208088"/>
              <a:gd name="connsiteY242" fmla="*/ 1250448 h 1452563"/>
              <a:gd name="connsiteX243" fmla="*/ 19670 w 1208088"/>
              <a:gd name="connsiteY243" fmla="*/ 1242199 h 1452563"/>
              <a:gd name="connsiteX244" fmla="*/ 17132 w 1208088"/>
              <a:gd name="connsiteY244" fmla="*/ 1233314 h 1452563"/>
              <a:gd name="connsiteX245" fmla="*/ 14911 w 1208088"/>
              <a:gd name="connsiteY245" fmla="*/ 1224747 h 1452563"/>
              <a:gd name="connsiteX246" fmla="*/ 12690 w 1208088"/>
              <a:gd name="connsiteY246" fmla="*/ 1215863 h 1452563"/>
              <a:gd name="connsiteX247" fmla="*/ 10786 w 1208088"/>
              <a:gd name="connsiteY247" fmla="*/ 1206979 h 1452563"/>
              <a:gd name="connsiteX248" fmla="*/ 8883 w 1208088"/>
              <a:gd name="connsiteY248" fmla="*/ 1197778 h 1452563"/>
              <a:gd name="connsiteX249" fmla="*/ 7297 w 1208088"/>
              <a:gd name="connsiteY249" fmla="*/ 1188893 h 1452563"/>
              <a:gd name="connsiteX250" fmla="*/ 4442 w 1208088"/>
              <a:gd name="connsiteY250" fmla="*/ 1170173 h 1452563"/>
              <a:gd name="connsiteX251" fmla="*/ 2221 w 1208088"/>
              <a:gd name="connsiteY251" fmla="*/ 1151453 h 1452563"/>
              <a:gd name="connsiteX252" fmla="*/ 952 w 1208088"/>
              <a:gd name="connsiteY252" fmla="*/ 1131781 h 1452563"/>
              <a:gd name="connsiteX253" fmla="*/ 317 w 1208088"/>
              <a:gd name="connsiteY253" fmla="*/ 1112426 h 1452563"/>
              <a:gd name="connsiteX254" fmla="*/ 0 w 1208088"/>
              <a:gd name="connsiteY254" fmla="*/ 1092437 h 1452563"/>
              <a:gd name="connsiteX255" fmla="*/ 634 w 1208088"/>
              <a:gd name="connsiteY255" fmla="*/ 1072447 h 1452563"/>
              <a:gd name="connsiteX256" fmla="*/ 1586 w 1208088"/>
              <a:gd name="connsiteY256" fmla="*/ 1052458 h 1452563"/>
              <a:gd name="connsiteX257" fmla="*/ 3172 w 1208088"/>
              <a:gd name="connsiteY257" fmla="*/ 1032151 h 1452563"/>
              <a:gd name="connsiteX258" fmla="*/ 5393 w 1208088"/>
              <a:gd name="connsiteY258" fmla="*/ 1011845 h 1452563"/>
              <a:gd name="connsiteX259" fmla="*/ 8248 w 1208088"/>
              <a:gd name="connsiteY259" fmla="*/ 990903 h 1452563"/>
              <a:gd name="connsiteX260" fmla="*/ 11421 w 1208088"/>
              <a:gd name="connsiteY260" fmla="*/ 970279 h 1452563"/>
              <a:gd name="connsiteX261" fmla="*/ 14911 w 1208088"/>
              <a:gd name="connsiteY261" fmla="*/ 949655 h 1452563"/>
              <a:gd name="connsiteX262" fmla="*/ 19035 w 1208088"/>
              <a:gd name="connsiteY262" fmla="*/ 929031 h 1452563"/>
              <a:gd name="connsiteX263" fmla="*/ 23476 w 1208088"/>
              <a:gd name="connsiteY263" fmla="*/ 908407 h 1452563"/>
              <a:gd name="connsiteX264" fmla="*/ 28235 w 1208088"/>
              <a:gd name="connsiteY264" fmla="*/ 887783 h 1452563"/>
              <a:gd name="connsiteX265" fmla="*/ 33628 w 1208088"/>
              <a:gd name="connsiteY265" fmla="*/ 867477 h 1452563"/>
              <a:gd name="connsiteX266" fmla="*/ 39022 w 1208088"/>
              <a:gd name="connsiteY266" fmla="*/ 847170 h 1452563"/>
              <a:gd name="connsiteX267" fmla="*/ 45050 w 1208088"/>
              <a:gd name="connsiteY267" fmla="*/ 826863 h 1452563"/>
              <a:gd name="connsiteX268" fmla="*/ 51077 w 1208088"/>
              <a:gd name="connsiteY268" fmla="*/ 807191 h 1452563"/>
              <a:gd name="connsiteX269" fmla="*/ 58057 w 1208088"/>
              <a:gd name="connsiteY269" fmla="*/ 787519 h 1452563"/>
              <a:gd name="connsiteX270" fmla="*/ 64402 w 1208088"/>
              <a:gd name="connsiteY270" fmla="*/ 768164 h 1452563"/>
              <a:gd name="connsiteX271" fmla="*/ 71381 w 1208088"/>
              <a:gd name="connsiteY271" fmla="*/ 748492 h 1452563"/>
              <a:gd name="connsiteX272" fmla="*/ 78678 w 1208088"/>
              <a:gd name="connsiteY272" fmla="*/ 729772 h 1452563"/>
              <a:gd name="connsiteX273" fmla="*/ 85975 w 1208088"/>
              <a:gd name="connsiteY273" fmla="*/ 711369 h 1452563"/>
              <a:gd name="connsiteX274" fmla="*/ 93906 w 1208088"/>
              <a:gd name="connsiteY274" fmla="*/ 693283 h 1452563"/>
              <a:gd name="connsiteX275" fmla="*/ 101520 w 1208088"/>
              <a:gd name="connsiteY275" fmla="*/ 675832 h 1452563"/>
              <a:gd name="connsiteX276" fmla="*/ 109134 w 1208088"/>
              <a:gd name="connsiteY276" fmla="*/ 658698 h 1452563"/>
              <a:gd name="connsiteX277" fmla="*/ 117065 w 1208088"/>
              <a:gd name="connsiteY277" fmla="*/ 641882 h 1452563"/>
              <a:gd name="connsiteX278" fmla="*/ 124996 w 1208088"/>
              <a:gd name="connsiteY278" fmla="*/ 626017 h 1452563"/>
              <a:gd name="connsiteX279" fmla="*/ 133245 w 1208088"/>
              <a:gd name="connsiteY279" fmla="*/ 610153 h 1452563"/>
              <a:gd name="connsiteX280" fmla="*/ 141176 w 1208088"/>
              <a:gd name="connsiteY280" fmla="*/ 595557 h 1452563"/>
              <a:gd name="connsiteX281" fmla="*/ 149425 w 1208088"/>
              <a:gd name="connsiteY281" fmla="*/ 581279 h 1452563"/>
              <a:gd name="connsiteX282" fmla="*/ 157356 w 1208088"/>
              <a:gd name="connsiteY282" fmla="*/ 567318 h 1452563"/>
              <a:gd name="connsiteX283" fmla="*/ 165604 w 1208088"/>
              <a:gd name="connsiteY283" fmla="*/ 554309 h 1452563"/>
              <a:gd name="connsiteX284" fmla="*/ 173536 w 1208088"/>
              <a:gd name="connsiteY284" fmla="*/ 542252 h 1452563"/>
              <a:gd name="connsiteX285" fmla="*/ 181467 w 1208088"/>
              <a:gd name="connsiteY285" fmla="*/ 530830 h 1452563"/>
              <a:gd name="connsiteX286" fmla="*/ 189081 w 1208088"/>
              <a:gd name="connsiteY286" fmla="*/ 519725 h 1452563"/>
              <a:gd name="connsiteX287" fmla="*/ 197012 w 1208088"/>
              <a:gd name="connsiteY287" fmla="*/ 510206 h 1452563"/>
              <a:gd name="connsiteX288" fmla="*/ 204309 w 1208088"/>
              <a:gd name="connsiteY288" fmla="*/ 501004 h 1452563"/>
              <a:gd name="connsiteX289" fmla="*/ 211606 w 1208088"/>
              <a:gd name="connsiteY289" fmla="*/ 493072 h 1452563"/>
              <a:gd name="connsiteX290" fmla="*/ 218902 w 1208088"/>
              <a:gd name="connsiteY290" fmla="*/ 485457 h 1452563"/>
              <a:gd name="connsiteX291" fmla="*/ 225248 w 1208088"/>
              <a:gd name="connsiteY291" fmla="*/ 479428 h 1452563"/>
              <a:gd name="connsiteX292" fmla="*/ 232862 w 1208088"/>
              <a:gd name="connsiteY292" fmla="*/ 473083 h 1452563"/>
              <a:gd name="connsiteX293" fmla="*/ 248407 w 1208088"/>
              <a:gd name="connsiteY293" fmla="*/ 460074 h 1452563"/>
              <a:gd name="connsiteX294" fmla="*/ 265538 w 1208088"/>
              <a:gd name="connsiteY294" fmla="*/ 446430 h 1452563"/>
              <a:gd name="connsiteX295" fmla="*/ 283622 w 1208088"/>
              <a:gd name="connsiteY295" fmla="*/ 432469 h 1452563"/>
              <a:gd name="connsiteX296" fmla="*/ 322009 w 1208088"/>
              <a:gd name="connsiteY296" fmla="*/ 404548 h 1452563"/>
              <a:gd name="connsiteX297" fmla="*/ 360396 w 1208088"/>
              <a:gd name="connsiteY297" fmla="*/ 375991 h 1452563"/>
              <a:gd name="connsiteX298" fmla="*/ 379114 w 1208088"/>
              <a:gd name="connsiteY298" fmla="*/ 362030 h 1452563"/>
              <a:gd name="connsiteX299" fmla="*/ 396562 w 1208088"/>
              <a:gd name="connsiteY299" fmla="*/ 348387 h 1452563"/>
              <a:gd name="connsiteX300" fmla="*/ 412742 w 1208088"/>
              <a:gd name="connsiteY300" fmla="*/ 335060 h 1452563"/>
              <a:gd name="connsiteX301" fmla="*/ 420039 w 1208088"/>
              <a:gd name="connsiteY301" fmla="*/ 328397 h 1452563"/>
              <a:gd name="connsiteX302" fmla="*/ 427018 w 1208088"/>
              <a:gd name="connsiteY302" fmla="*/ 322369 h 1452563"/>
              <a:gd name="connsiteX303" fmla="*/ 433364 w 1208088"/>
              <a:gd name="connsiteY303" fmla="*/ 316340 h 1452563"/>
              <a:gd name="connsiteX304" fmla="*/ 439391 w 1208088"/>
              <a:gd name="connsiteY304" fmla="*/ 309994 h 1452563"/>
              <a:gd name="connsiteX305" fmla="*/ 444784 w 1208088"/>
              <a:gd name="connsiteY305" fmla="*/ 304283 h 1452563"/>
              <a:gd name="connsiteX306" fmla="*/ 449226 w 1208088"/>
              <a:gd name="connsiteY306" fmla="*/ 298572 h 1452563"/>
              <a:gd name="connsiteX307" fmla="*/ 453033 w 1208088"/>
              <a:gd name="connsiteY307" fmla="*/ 293178 h 1452563"/>
              <a:gd name="connsiteX308" fmla="*/ 456523 w 1208088"/>
              <a:gd name="connsiteY308" fmla="*/ 287784 h 1452563"/>
              <a:gd name="connsiteX309" fmla="*/ 459061 w 1208088"/>
              <a:gd name="connsiteY309" fmla="*/ 283024 h 1452563"/>
              <a:gd name="connsiteX310" fmla="*/ 460647 w 1208088"/>
              <a:gd name="connsiteY310" fmla="*/ 277948 h 1452563"/>
              <a:gd name="connsiteX311" fmla="*/ 461282 w 1208088"/>
              <a:gd name="connsiteY311" fmla="*/ 274775 h 1452563"/>
              <a:gd name="connsiteX312" fmla="*/ 461916 w 1208088"/>
              <a:gd name="connsiteY312" fmla="*/ 271919 h 1452563"/>
              <a:gd name="connsiteX313" fmla="*/ 456840 w 1208088"/>
              <a:gd name="connsiteY313" fmla="*/ 270967 h 1452563"/>
              <a:gd name="connsiteX314" fmla="*/ 452081 w 1208088"/>
              <a:gd name="connsiteY314" fmla="*/ 269698 h 1452563"/>
              <a:gd name="connsiteX315" fmla="*/ 448274 w 1208088"/>
              <a:gd name="connsiteY315" fmla="*/ 267794 h 1452563"/>
              <a:gd name="connsiteX316" fmla="*/ 444784 w 1208088"/>
              <a:gd name="connsiteY316" fmla="*/ 265256 h 1452563"/>
              <a:gd name="connsiteX317" fmla="*/ 441929 w 1208088"/>
              <a:gd name="connsiteY317" fmla="*/ 262083 h 1452563"/>
              <a:gd name="connsiteX318" fmla="*/ 440660 w 1208088"/>
              <a:gd name="connsiteY318" fmla="*/ 260497 h 1452563"/>
              <a:gd name="connsiteX319" fmla="*/ 439708 w 1208088"/>
              <a:gd name="connsiteY319" fmla="*/ 258910 h 1452563"/>
              <a:gd name="connsiteX320" fmla="*/ 438757 w 1208088"/>
              <a:gd name="connsiteY320" fmla="*/ 257324 h 1452563"/>
              <a:gd name="connsiteX321" fmla="*/ 438440 w 1208088"/>
              <a:gd name="connsiteY321" fmla="*/ 255420 h 1452563"/>
              <a:gd name="connsiteX322" fmla="*/ 438122 w 1208088"/>
              <a:gd name="connsiteY322" fmla="*/ 253834 h 1452563"/>
              <a:gd name="connsiteX323" fmla="*/ 437488 w 1208088"/>
              <a:gd name="connsiteY323" fmla="*/ 251930 h 1452563"/>
              <a:gd name="connsiteX324" fmla="*/ 438122 w 1208088"/>
              <a:gd name="connsiteY324" fmla="*/ 250026 h 1452563"/>
              <a:gd name="connsiteX325" fmla="*/ 438440 w 1208088"/>
              <a:gd name="connsiteY325" fmla="*/ 248122 h 1452563"/>
              <a:gd name="connsiteX326" fmla="*/ 438757 w 1208088"/>
              <a:gd name="connsiteY326" fmla="*/ 246536 h 1452563"/>
              <a:gd name="connsiteX327" fmla="*/ 439708 w 1208088"/>
              <a:gd name="connsiteY327" fmla="*/ 244315 h 1452563"/>
              <a:gd name="connsiteX328" fmla="*/ 440660 w 1208088"/>
              <a:gd name="connsiteY328" fmla="*/ 242728 h 1452563"/>
              <a:gd name="connsiteX329" fmla="*/ 441929 w 1208088"/>
              <a:gd name="connsiteY329" fmla="*/ 241142 h 1452563"/>
              <a:gd name="connsiteX330" fmla="*/ 444784 w 1208088"/>
              <a:gd name="connsiteY330" fmla="*/ 238286 h 1452563"/>
              <a:gd name="connsiteX331" fmla="*/ 448274 w 1208088"/>
              <a:gd name="connsiteY331" fmla="*/ 236065 h 1452563"/>
              <a:gd name="connsiteX332" fmla="*/ 452081 w 1208088"/>
              <a:gd name="connsiteY332" fmla="*/ 234161 h 1452563"/>
              <a:gd name="connsiteX333" fmla="*/ 456840 w 1208088"/>
              <a:gd name="connsiteY333" fmla="*/ 232575 h 1452563"/>
              <a:gd name="connsiteX334" fmla="*/ 461916 w 1208088"/>
              <a:gd name="connsiteY334" fmla="*/ 231940 h 1452563"/>
              <a:gd name="connsiteX335" fmla="*/ 460647 w 1208088"/>
              <a:gd name="connsiteY335" fmla="*/ 227498 h 1452563"/>
              <a:gd name="connsiteX336" fmla="*/ 459378 w 1208088"/>
              <a:gd name="connsiteY336" fmla="*/ 223374 h 1452563"/>
              <a:gd name="connsiteX337" fmla="*/ 457792 w 1208088"/>
              <a:gd name="connsiteY337" fmla="*/ 219249 h 1452563"/>
              <a:gd name="connsiteX338" fmla="*/ 456206 w 1208088"/>
              <a:gd name="connsiteY338" fmla="*/ 215124 h 1452563"/>
              <a:gd name="connsiteX339" fmla="*/ 451764 w 1208088"/>
              <a:gd name="connsiteY339" fmla="*/ 206874 h 1452563"/>
              <a:gd name="connsiteX340" fmla="*/ 447005 w 1208088"/>
              <a:gd name="connsiteY340" fmla="*/ 198307 h 1452563"/>
              <a:gd name="connsiteX341" fmla="*/ 441295 w 1208088"/>
              <a:gd name="connsiteY341" fmla="*/ 189423 h 1452563"/>
              <a:gd name="connsiteX342" fmla="*/ 434632 w 1208088"/>
              <a:gd name="connsiteY342" fmla="*/ 180222 h 1452563"/>
              <a:gd name="connsiteX343" fmla="*/ 420039 w 1208088"/>
              <a:gd name="connsiteY343" fmla="*/ 159598 h 1452563"/>
              <a:gd name="connsiteX344" fmla="*/ 412108 w 1208088"/>
              <a:gd name="connsiteY344" fmla="*/ 147541 h 1452563"/>
              <a:gd name="connsiteX345" fmla="*/ 403542 w 1208088"/>
              <a:gd name="connsiteY345" fmla="*/ 134532 h 1452563"/>
              <a:gd name="connsiteX346" fmla="*/ 394024 w 1208088"/>
              <a:gd name="connsiteY346" fmla="*/ 120254 h 1452563"/>
              <a:gd name="connsiteX347" fmla="*/ 384190 w 1208088"/>
              <a:gd name="connsiteY347" fmla="*/ 104706 h 1452563"/>
              <a:gd name="connsiteX348" fmla="*/ 374355 w 1208088"/>
              <a:gd name="connsiteY348" fmla="*/ 87573 h 1452563"/>
              <a:gd name="connsiteX349" fmla="*/ 363886 w 1208088"/>
              <a:gd name="connsiteY349" fmla="*/ 68535 h 1452563"/>
              <a:gd name="connsiteX350" fmla="*/ 353099 w 1208088"/>
              <a:gd name="connsiteY350" fmla="*/ 47911 h 1452563"/>
              <a:gd name="connsiteX351" fmla="*/ 341996 w 1208088"/>
              <a:gd name="connsiteY351" fmla="*/ 25066 h 1452563"/>
              <a:gd name="connsiteX352" fmla="*/ 352782 w 1208088"/>
              <a:gd name="connsiteY352" fmla="*/ 20307 h 1452563"/>
              <a:gd name="connsiteX353" fmla="*/ 362617 w 1208088"/>
              <a:gd name="connsiteY353" fmla="*/ 15865 h 1452563"/>
              <a:gd name="connsiteX354" fmla="*/ 372134 w 1208088"/>
              <a:gd name="connsiteY354" fmla="*/ 13009 h 1452563"/>
              <a:gd name="connsiteX355" fmla="*/ 380700 w 1208088"/>
              <a:gd name="connsiteY355" fmla="*/ 11105 h 1452563"/>
              <a:gd name="connsiteX356" fmla="*/ 388948 w 1208088"/>
              <a:gd name="connsiteY356" fmla="*/ 9836 h 1452563"/>
              <a:gd name="connsiteX357" fmla="*/ 396562 w 1208088"/>
              <a:gd name="connsiteY357" fmla="*/ 9519 h 1452563"/>
              <a:gd name="connsiteX358" fmla="*/ 403859 w 1208088"/>
              <a:gd name="connsiteY358" fmla="*/ 9519 h 1452563"/>
              <a:gd name="connsiteX359" fmla="*/ 410522 w 1208088"/>
              <a:gd name="connsiteY359" fmla="*/ 10471 h 1452563"/>
              <a:gd name="connsiteX360" fmla="*/ 416549 w 1208088"/>
              <a:gd name="connsiteY360" fmla="*/ 12057 h 1452563"/>
              <a:gd name="connsiteX361" fmla="*/ 422894 w 1208088"/>
              <a:gd name="connsiteY361" fmla="*/ 14278 h 1452563"/>
              <a:gd name="connsiteX362" fmla="*/ 428288 w 1208088"/>
              <a:gd name="connsiteY362" fmla="*/ 16816 h 1452563"/>
              <a:gd name="connsiteX363" fmla="*/ 433681 w 1208088"/>
              <a:gd name="connsiteY363" fmla="*/ 19989 h 1452563"/>
              <a:gd name="connsiteX364" fmla="*/ 439074 w 1208088"/>
              <a:gd name="connsiteY364" fmla="*/ 23162 h 1452563"/>
              <a:gd name="connsiteX365" fmla="*/ 443833 w 1208088"/>
              <a:gd name="connsiteY365" fmla="*/ 26970 h 1452563"/>
              <a:gd name="connsiteX366" fmla="*/ 448592 w 1208088"/>
              <a:gd name="connsiteY366" fmla="*/ 30777 h 1452563"/>
              <a:gd name="connsiteX367" fmla="*/ 453033 w 1208088"/>
              <a:gd name="connsiteY367" fmla="*/ 34585 h 1452563"/>
              <a:gd name="connsiteX368" fmla="*/ 462550 w 1208088"/>
              <a:gd name="connsiteY368" fmla="*/ 43152 h 1452563"/>
              <a:gd name="connsiteX369" fmla="*/ 471434 w 1208088"/>
              <a:gd name="connsiteY369" fmla="*/ 51401 h 1452563"/>
              <a:gd name="connsiteX370" fmla="*/ 476510 w 1208088"/>
              <a:gd name="connsiteY370" fmla="*/ 55843 h 1452563"/>
              <a:gd name="connsiteX371" fmla="*/ 481268 w 1208088"/>
              <a:gd name="connsiteY371" fmla="*/ 59651 h 1452563"/>
              <a:gd name="connsiteX372" fmla="*/ 486027 w 1208088"/>
              <a:gd name="connsiteY372" fmla="*/ 63141 h 1452563"/>
              <a:gd name="connsiteX373" fmla="*/ 491738 w 1208088"/>
              <a:gd name="connsiteY373" fmla="*/ 66314 h 1452563"/>
              <a:gd name="connsiteX374" fmla="*/ 497131 w 1208088"/>
              <a:gd name="connsiteY374" fmla="*/ 69170 h 1452563"/>
              <a:gd name="connsiteX375" fmla="*/ 502841 w 1208088"/>
              <a:gd name="connsiteY375" fmla="*/ 72025 h 1452563"/>
              <a:gd name="connsiteX376" fmla="*/ 509186 w 1208088"/>
              <a:gd name="connsiteY376" fmla="*/ 73929 h 1452563"/>
              <a:gd name="connsiteX377" fmla="*/ 515531 w 1208088"/>
              <a:gd name="connsiteY377" fmla="*/ 75198 h 1452563"/>
              <a:gd name="connsiteX378" fmla="*/ 522194 w 1208088"/>
              <a:gd name="connsiteY378" fmla="*/ 76150 h 1452563"/>
              <a:gd name="connsiteX379" fmla="*/ 529808 w 1208088"/>
              <a:gd name="connsiteY379" fmla="*/ 76150 h 1452563"/>
              <a:gd name="connsiteX380" fmla="*/ 537739 w 1208088"/>
              <a:gd name="connsiteY380" fmla="*/ 75515 h 1452563"/>
              <a:gd name="connsiteX381" fmla="*/ 546304 w 1208088"/>
              <a:gd name="connsiteY381" fmla="*/ 74246 h 1452563"/>
              <a:gd name="connsiteX382" fmla="*/ 557408 w 1208088"/>
              <a:gd name="connsiteY382" fmla="*/ 68218 h 1452563"/>
              <a:gd name="connsiteX383" fmla="*/ 568195 w 1208088"/>
              <a:gd name="connsiteY383" fmla="*/ 62824 h 1452563"/>
              <a:gd name="connsiteX384" fmla="*/ 587864 w 1208088"/>
              <a:gd name="connsiteY384" fmla="*/ 51719 h 1452563"/>
              <a:gd name="connsiteX385" fmla="*/ 605313 w 1208088"/>
              <a:gd name="connsiteY385" fmla="*/ 41882 h 1452563"/>
              <a:gd name="connsiteX386" fmla="*/ 620858 w 1208088"/>
              <a:gd name="connsiteY386" fmla="*/ 32681 h 1452563"/>
              <a:gd name="connsiteX387" fmla="*/ 635452 w 1208088"/>
              <a:gd name="connsiteY387" fmla="*/ 24749 h 1452563"/>
              <a:gd name="connsiteX388" fmla="*/ 648776 w 1208088"/>
              <a:gd name="connsiteY388" fmla="*/ 17134 h 1452563"/>
              <a:gd name="connsiteX389" fmla="*/ 655438 w 1208088"/>
              <a:gd name="connsiteY389" fmla="*/ 13961 h 1452563"/>
              <a:gd name="connsiteX390" fmla="*/ 661784 w 1208088"/>
              <a:gd name="connsiteY390" fmla="*/ 11422 h 1452563"/>
              <a:gd name="connsiteX391" fmla="*/ 668446 w 1208088"/>
              <a:gd name="connsiteY391" fmla="*/ 8884 h 1452563"/>
              <a:gd name="connsiteX392" fmla="*/ 675108 w 1208088"/>
              <a:gd name="connsiteY392" fmla="*/ 6663 h 1452563"/>
              <a:gd name="connsiteX393" fmla="*/ 682088 w 1208088"/>
              <a:gd name="connsiteY393" fmla="*/ 4759 h 1452563"/>
              <a:gd name="connsiteX394" fmla="*/ 688750 w 1208088"/>
              <a:gd name="connsiteY394" fmla="*/ 3173 h 1452563"/>
              <a:gd name="connsiteX395" fmla="*/ 695729 w 1208088"/>
              <a:gd name="connsiteY395" fmla="*/ 1586 h 1452563"/>
              <a:gd name="connsiteX396" fmla="*/ 703343 w 1208088"/>
              <a:gd name="connsiteY396" fmla="*/ 635 h 1452563"/>
              <a:gd name="connsiteX397" fmla="*/ 710957 w 1208088"/>
              <a:gd name="connsiteY397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</a:cxnLst>
            <a:rect l="l" t="t" r="r" b="b"/>
            <a:pathLst>
              <a:path w="1208088" h="1452563">
                <a:moveTo>
                  <a:pt x="718458" y="565149"/>
                </a:moveTo>
                <a:cubicBezTo>
                  <a:pt x="617774" y="565149"/>
                  <a:pt x="535396" y="610894"/>
                  <a:pt x="480476" y="674937"/>
                </a:cubicBezTo>
                <a:cubicBezTo>
                  <a:pt x="443864" y="711534"/>
                  <a:pt x="416405" y="757279"/>
                  <a:pt x="407251" y="812172"/>
                </a:cubicBezTo>
                <a:cubicBezTo>
                  <a:pt x="334026" y="812172"/>
                  <a:pt x="334026" y="812172"/>
                  <a:pt x="334026" y="812172"/>
                </a:cubicBezTo>
                <a:cubicBezTo>
                  <a:pt x="334026" y="885364"/>
                  <a:pt x="334026" y="885364"/>
                  <a:pt x="334026" y="885364"/>
                </a:cubicBezTo>
                <a:cubicBezTo>
                  <a:pt x="398098" y="885364"/>
                  <a:pt x="398098" y="885364"/>
                  <a:pt x="398098" y="885364"/>
                </a:cubicBezTo>
                <a:cubicBezTo>
                  <a:pt x="398098" y="903663"/>
                  <a:pt x="398098" y="912812"/>
                  <a:pt x="398098" y="921961"/>
                </a:cubicBezTo>
                <a:cubicBezTo>
                  <a:pt x="398098" y="921961"/>
                  <a:pt x="398098" y="931109"/>
                  <a:pt x="398098" y="940259"/>
                </a:cubicBezTo>
                <a:cubicBezTo>
                  <a:pt x="334026" y="940259"/>
                  <a:pt x="334026" y="940259"/>
                  <a:pt x="334026" y="940259"/>
                </a:cubicBezTo>
                <a:cubicBezTo>
                  <a:pt x="334026" y="1013451"/>
                  <a:pt x="334026" y="1013451"/>
                  <a:pt x="334026" y="1013451"/>
                </a:cubicBezTo>
                <a:cubicBezTo>
                  <a:pt x="407251" y="1013451"/>
                  <a:pt x="407251" y="1013451"/>
                  <a:pt x="407251" y="1013451"/>
                </a:cubicBezTo>
                <a:cubicBezTo>
                  <a:pt x="416405" y="1068345"/>
                  <a:pt x="434710" y="1114090"/>
                  <a:pt x="462170" y="1141537"/>
                </a:cubicBezTo>
                <a:cubicBezTo>
                  <a:pt x="517089" y="1223879"/>
                  <a:pt x="617774" y="1260474"/>
                  <a:pt x="718458" y="1260474"/>
                </a:cubicBezTo>
                <a:cubicBezTo>
                  <a:pt x="782530" y="1260474"/>
                  <a:pt x="846602" y="1242176"/>
                  <a:pt x="874062" y="1223879"/>
                </a:cubicBezTo>
                <a:cubicBezTo>
                  <a:pt x="855755" y="1104941"/>
                  <a:pt x="855755" y="1104941"/>
                  <a:pt x="855755" y="1104941"/>
                </a:cubicBezTo>
                <a:cubicBezTo>
                  <a:pt x="828296" y="1123239"/>
                  <a:pt x="782530" y="1132388"/>
                  <a:pt x="736765" y="1132388"/>
                </a:cubicBezTo>
                <a:cubicBezTo>
                  <a:pt x="681846" y="1132388"/>
                  <a:pt x="636080" y="1123239"/>
                  <a:pt x="599468" y="1086643"/>
                </a:cubicBezTo>
                <a:cubicBezTo>
                  <a:pt x="581161" y="1068345"/>
                  <a:pt x="572008" y="1040898"/>
                  <a:pt x="562855" y="1013451"/>
                </a:cubicBezTo>
                <a:cubicBezTo>
                  <a:pt x="828296" y="1013451"/>
                  <a:pt x="828296" y="1013451"/>
                  <a:pt x="828296" y="1013451"/>
                </a:cubicBezTo>
                <a:cubicBezTo>
                  <a:pt x="828296" y="940259"/>
                  <a:pt x="828296" y="940259"/>
                  <a:pt x="828296" y="940259"/>
                </a:cubicBezTo>
                <a:cubicBezTo>
                  <a:pt x="553701" y="940259"/>
                  <a:pt x="553701" y="940259"/>
                  <a:pt x="553701" y="940259"/>
                </a:cubicBezTo>
                <a:cubicBezTo>
                  <a:pt x="553701" y="931109"/>
                  <a:pt x="553701" y="931109"/>
                  <a:pt x="553701" y="921961"/>
                </a:cubicBezTo>
                <a:cubicBezTo>
                  <a:pt x="553701" y="912812"/>
                  <a:pt x="553701" y="903663"/>
                  <a:pt x="553701" y="885364"/>
                </a:cubicBezTo>
                <a:cubicBezTo>
                  <a:pt x="828296" y="885364"/>
                  <a:pt x="828296" y="885364"/>
                  <a:pt x="828296" y="885364"/>
                </a:cubicBezTo>
                <a:cubicBezTo>
                  <a:pt x="828296" y="812172"/>
                  <a:pt x="828296" y="812172"/>
                  <a:pt x="828296" y="812172"/>
                </a:cubicBezTo>
                <a:cubicBezTo>
                  <a:pt x="572008" y="812172"/>
                  <a:pt x="572008" y="812172"/>
                  <a:pt x="572008" y="812172"/>
                </a:cubicBezTo>
                <a:cubicBezTo>
                  <a:pt x="572008" y="784726"/>
                  <a:pt x="590314" y="766427"/>
                  <a:pt x="599468" y="748129"/>
                </a:cubicBezTo>
                <a:cubicBezTo>
                  <a:pt x="636080" y="711534"/>
                  <a:pt x="681846" y="693236"/>
                  <a:pt x="727612" y="693236"/>
                </a:cubicBezTo>
                <a:cubicBezTo>
                  <a:pt x="773378" y="693236"/>
                  <a:pt x="819143" y="702384"/>
                  <a:pt x="846602" y="720682"/>
                </a:cubicBezTo>
                <a:cubicBezTo>
                  <a:pt x="874062" y="601745"/>
                  <a:pt x="874062" y="601745"/>
                  <a:pt x="874062" y="601745"/>
                </a:cubicBezTo>
                <a:cubicBezTo>
                  <a:pt x="837450" y="583447"/>
                  <a:pt x="782530" y="565149"/>
                  <a:pt x="718458" y="565149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9620681" y="3197318"/>
            <a:ext cx="273936" cy="329382"/>
          </a:xfrm>
          <a:custGeom>
            <a:avLst/>
            <a:gdLst>
              <a:gd name="T0" fmla="*/ 1027535 w 3807"/>
              <a:gd name="T1" fmla="*/ 421530 h 4578"/>
              <a:gd name="T2" fmla="*/ 1012969 w 3807"/>
              <a:gd name="T3" fmla="*/ 343716 h 4578"/>
              <a:gd name="T4" fmla="*/ 1007143 w 3807"/>
              <a:gd name="T5" fmla="*/ 311258 h 4578"/>
              <a:gd name="T6" fmla="*/ 986334 w 3807"/>
              <a:gd name="T7" fmla="*/ 272559 h 4578"/>
              <a:gd name="T8" fmla="*/ 1073314 w 3807"/>
              <a:gd name="T9" fmla="*/ 24551 h 4578"/>
              <a:gd name="T10" fmla="*/ 885204 w 3807"/>
              <a:gd name="T11" fmla="*/ 8322 h 4578"/>
              <a:gd name="T12" fmla="*/ 685024 w 3807"/>
              <a:gd name="T13" fmla="*/ 99453 h 4578"/>
              <a:gd name="T14" fmla="*/ 568495 w 3807"/>
              <a:gd name="T15" fmla="*/ 26216 h 4578"/>
              <a:gd name="T16" fmla="*/ 476936 w 3807"/>
              <a:gd name="T17" fmla="*/ 89882 h 4578"/>
              <a:gd name="T18" fmla="*/ 605534 w 3807"/>
              <a:gd name="T19" fmla="*/ 303768 h 4578"/>
              <a:gd name="T20" fmla="*/ 574321 w 3807"/>
              <a:gd name="T21" fmla="*/ 334977 h 4578"/>
              <a:gd name="T22" fmla="*/ 598459 w 3807"/>
              <a:gd name="T23" fmla="*/ 377421 h 4578"/>
              <a:gd name="T24" fmla="*/ 325032 w 3807"/>
              <a:gd name="T25" fmla="*/ 603375 h 4578"/>
              <a:gd name="T26" fmla="*/ 174377 w 3807"/>
              <a:gd name="T27" fmla="*/ 800200 h 4578"/>
              <a:gd name="T28" fmla="*/ 37040 w 3807"/>
              <a:gd name="T29" fmla="*/ 1164305 h 4578"/>
              <a:gd name="T30" fmla="*/ 9156 w 3807"/>
              <a:gd name="T31" fmla="*/ 1559204 h 4578"/>
              <a:gd name="T32" fmla="*/ 68253 w 3807"/>
              <a:gd name="T33" fmla="*/ 1722739 h 4578"/>
              <a:gd name="T34" fmla="*/ 192689 w 3807"/>
              <a:gd name="T35" fmla="*/ 1839669 h 4578"/>
              <a:gd name="T36" fmla="*/ 395366 w 3807"/>
              <a:gd name="T37" fmla="*/ 1892516 h 4578"/>
              <a:gd name="T38" fmla="*/ 1220640 w 3807"/>
              <a:gd name="T39" fmla="*/ 1889604 h 4578"/>
              <a:gd name="T40" fmla="*/ 1412081 w 3807"/>
              <a:gd name="T41" fmla="*/ 1827185 h 4578"/>
              <a:gd name="T42" fmla="*/ 1527361 w 3807"/>
              <a:gd name="T43" fmla="*/ 1703182 h 4578"/>
              <a:gd name="T44" fmla="*/ 1581464 w 3807"/>
              <a:gd name="T45" fmla="*/ 1510102 h 4578"/>
              <a:gd name="T46" fmla="*/ 1533604 w 3807"/>
              <a:gd name="T47" fmla="*/ 1111042 h 4578"/>
              <a:gd name="T48" fmla="*/ 1388359 w 3807"/>
              <a:gd name="T49" fmla="*/ 762333 h 4578"/>
              <a:gd name="T50" fmla="*/ 1125753 w 3807"/>
              <a:gd name="T51" fmla="*/ 1626615 h 4578"/>
              <a:gd name="T52" fmla="*/ 969271 w 3807"/>
              <a:gd name="T53" fmla="*/ 1655328 h 4578"/>
              <a:gd name="T54" fmla="*/ 717485 w 3807"/>
              <a:gd name="T55" fmla="*/ 1631609 h 4578"/>
              <a:gd name="T56" fmla="*/ 531039 w 3807"/>
              <a:gd name="T57" fmla="*/ 1654495 h 4578"/>
              <a:gd name="T58" fmla="*/ 500658 w 3807"/>
              <a:gd name="T59" fmla="*/ 1596239 h 4578"/>
              <a:gd name="T60" fmla="*/ 608447 w 3807"/>
              <a:gd name="T61" fmla="*/ 1495121 h 4578"/>
              <a:gd name="T62" fmla="*/ 643822 w 3807"/>
              <a:gd name="T63" fmla="*/ 1398581 h 4578"/>
              <a:gd name="T64" fmla="*/ 433654 w 3807"/>
              <a:gd name="T65" fmla="*/ 1333666 h 4578"/>
              <a:gd name="T66" fmla="*/ 442394 w 3807"/>
              <a:gd name="T67" fmla="*/ 1266255 h 4578"/>
              <a:gd name="T68" fmla="*/ 459457 w 3807"/>
              <a:gd name="T69" fmla="*/ 1180534 h 4578"/>
              <a:gd name="T70" fmla="*/ 422417 w 3807"/>
              <a:gd name="T71" fmla="*/ 1121861 h 4578"/>
              <a:gd name="T72" fmla="*/ 479849 w 3807"/>
              <a:gd name="T73" fmla="*/ 1068598 h 4578"/>
              <a:gd name="T74" fmla="*/ 581812 w 3807"/>
              <a:gd name="T75" fmla="*/ 896324 h 4578"/>
              <a:gd name="T76" fmla="*/ 696260 w 3807"/>
              <a:gd name="T77" fmla="*/ 757339 h 4578"/>
              <a:gd name="T78" fmla="*/ 881874 w 3807"/>
              <a:gd name="T79" fmla="*/ 720721 h 4578"/>
              <a:gd name="T80" fmla="*/ 1050425 w 3807"/>
              <a:gd name="T81" fmla="*/ 779394 h 4578"/>
              <a:gd name="T82" fmla="*/ 1151555 w 3807"/>
              <a:gd name="T83" fmla="*/ 917546 h 4578"/>
              <a:gd name="T84" fmla="*/ 1133660 w 3807"/>
              <a:gd name="T85" fmla="*/ 993280 h 4578"/>
              <a:gd name="T86" fmla="*/ 1076644 w 3807"/>
              <a:gd name="T87" fmla="*/ 969977 h 4578"/>
              <a:gd name="T88" fmla="*/ 1002981 w 3807"/>
              <a:gd name="T89" fmla="*/ 843476 h 4578"/>
              <a:gd name="T90" fmla="*/ 901018 w 3807"/>
              <a:gd name="T91" fmla="*/ 794790 h 4578"/>
              <a:gd name="T92" fmla="*/ 785322 w 3807"/>
              <a:gd name="T93" fmla="*/ 811435 h 4578"/>
              <a:gd name="T94" fmla="*/ 715820 w 3807"/>
              <a:gd name="T95" fmla="*/ 887585 h 4578"/>
              <a:gd name="T96" fmla="*/ 726225 w 3807"/>
              <a:gd name="T97" fmla="*/ 1059027 h 4578"/>
              <a:gd name="T98" fmla="*/ 970519 w 3807"/>
              <a:gd name="T99" fmla="*/ 1106048 h 4578"/>
              <a:gd name="T100" fmla="*/ 940555 w 3807"/>
              <a:gd name="T101" fmla="*/ 1175957 h 4578"/>
              <a:gd name="T102" fmla="*/ 928070 w 3807"/>
              <a:gd name="T103" fmla="*/ 1261678 h 4578"/>
              <a:gd name="T104" fmla="*/ 970103 w 3807"/>
              <a:gd name="T105" fmla="*/ 1320767 h 4578"/>
              <a:gd name="T106" fmla="*/ 903515 w 3807"/>
              <a:gd name="T107" fmla="*/ 1375695 h 4578"/>
              <a:gd name="T108" fmla="*/ 739959 w 3807"/>
              <a:gd name="T109" fmla="*/ 1503028 h 4578"/>
              <a:gd name="T110" fmla="*/ 759103 w 3807"/>
              <a:gd name="T111" fmla="*/ 1554626 h 4578"/>
              <a:gd name="T112" fmla="*/ 1006727 w 3807"/>
              <a:gd name="T113" fmla="*/ 1570855 h 4578"/>
              <a:gd name="T114" fmla="*/ 1138238 w 3807"/>
              <a:gd name="T115" fmla="*/ 1524250 h 4578"/>
              <a:gd name="T116" fmla="*/ 1182352 w 3807"/>
              <a:gd name="T117" fmla="*/ 1548801 h 45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07" h="4578">
                <a:moveTo>
                  <a:pt x="3118" y="1530"/>
                </a:moveTo>
                <a:lnTo>
                  <a:pt x="3118" y="1530"/>
                </a:lnTo>
                <a:lnTo>
                  <a:pt x="3099" y="1512"/>
                </a:lnTo>
                <a:lnTo>
                  <a:pt x="3077" y="1494"/>
                </a:lnTo>
                <a:lnTo>
                  <a:pt x="3031" y="1454"/>
                </a:lnTo>
                <a:lnTo>
                  <a:pt x="2980" y="1413"/>
                </a:lnTo>
                <a:lnTo>
                  <a:pt x="2925" y="1371"/>
                </a:lnTo>
                <a:lnTo>
                  <a:pt x="2809" y="1285"/>
                </a:lnTo>
                <a:lnTo>
                  <a:pt x="2692" y="1197"/>
                </a:lnTo>
                <a:lnTo>
                  <a:pt x="2636" y="1154"/>
                </a:lnTo>
                <a:lnTo>
                  <a:pt x="2582" y="1112"/>
                </a:lnTo>
                <a:lnTo>
                  <a:pt x="2533" y="1071"/>
                </a:lnTo>
                <a:lnTo>
                  <a:pt x="2510" y="1052"/>
                </a:lnTo>
                <a:lnTo>
                  <a:pt x="2489" y="1031"/>
                </a:lnTo>
                <a:lnTo>
                  <a:pt x="2469" y="1013"/>
                </a:lnTo>
                <a:lnTo>
                  <a:pt x="2451" y="995"/>
                </a:lnTo>
                <a:lnTo>
                  <a:pt x="2434" y="976"/>
                </a:lnTo>
                <a:lnTo>
                  <a:pt x="2419" y="959"/>
                </a:lnTo>
                <a:lnTo>
                  <a:pt x="2407" y="943"/>
                </a:lnTo>
                <a:lnTo>
                  <a:pt x="2396" y="926"/>
                </a:lnTo>
                <a:lnTo>
                  <a:pt x="2388" y="911"/>
                </a:lnTo>
                <a:lnTo>
                  <a:pt x="2383" y="897"/>
                </a:lnTo>
                <a:lnTo>
                  <a:pt x="2370" y="857"/>
                </a:lnTo>
                <a:lnTo>
                  <a:pt x="2386" y="854"/>
                </a:lnTo>
                <a:lnTo>
                  <a:pt x="2400" y="850"/>
                </a:lnTo>
                <a:lnTo>
                  <a:pt x="2413" y="844"/>
                </a:lnTo>
                <a:lnTo>
                  <a:pt x="2424" y="836"/>
                </a:lnTo>
                <a:lnTo>
                  <a:pt x="2434" y="826"/>
                </a:lnTo>
                <a:lnTo>
                  <a:pt x="2437" y="821"/>
                </a:lnTo>
                <a:lnTo>
                  <a:pt x="2440" y="816"/>
                </a:lnTo>
                <a:lnTo>
                  <a:pt x="2443" y="811"/>
                </a:lnTo>
                <a:lnTo>
                  <a:pt x="2445" y="805"/>
                </a:lnTo>
                <a:lnTo>
                  <a:pt x="2446" y="799"/>
                </a:lnTo>
                <a:lnTo>
                  <a:pt x="2446" y="794"/>
                </a:lnTo>
                <a:lnTo>
                  <a:pt x="2446" y="787"/>
                </a:lnTo>
                <a:lnTo>
                  <a:pt x="2444" y="781"/>
                </a:lnTo>
                <a:lnTo>
                  <a:pt x="2442" y="775"/>
                </a:lnTo>
                <a:lnTo>
                  <a:pt x="2439" y="768"/>
                </a:lnTo>
                <a:lnTo>
                  <a:pt x="2436" y="762"/>
                </a:lnTo>
                <a:lnTo>
                  <a:pt x="2431" y="757"/>
                </a:lnTo>
                <a:lnTo>
                  <a:pt x="2425" y="752"/>
                </a:lnTo>
                <a:lnTo>
                  <a:pt x="2420" y="748"/>
                </a:lnTo>
                <a:lnTo>
                  <a:pt x="2414" y="744"/>
                </a:lnTo>
                <a:lnTo>
                  <a:pt x="2407" y="740"/>
                </a:lnTo>
                <a:lnTo>
                  <a:pt x="2400" y="737"/>
                </a:lnTo>
                <a:lnTo>
                  <a:pt x="2392" y="734"/>
                </a:lnTo>
                <a:lnTo>
                  <a:pt x="2384" y="732"/>
                </a:lnTo>
                <a:lnTo>
                  <a:pt x="2376" y="731"/>
                </a:lnTo>
                <a:lnTo>
                  <a:pt x="2366" y="730"/>
                </a:lnTo>
                <a:lnTo>
                  <a:pt x="2357" y="730"/>
                </a:lnTo>
                <a:lnTo>
                  <a:pt x="2352" y="730"/>
                </a:lnTo>
                <a:lnTo>
                  <a:pt x="2354" y="716"/>
                </a:lnTo>
                <a:lnTo>
                  <a:pt x="2356" y="704"/>
                </a:lnTo>
                <a:lnTo>
                  <a:pt x="2359" y="691"/>
                </a:lnTo>
                <a:lnTo>
                  <a:pt x="2362" y="680"/>
                </a:lnTo>
                <a:lnTo>
                  <a:pt x="2370" y="655"/>
                </a:lnTo>
                <a:lnTo>
                  <a:pt x="2382" y="630"/>
                </a:lnTo>
                <a:lnTo>
                  <a:pt x="2395" y="604"/>
                </a:lnTo>
                <a:lnTo>
                  <a:pt x="2410" y="577"/>
                </a:lnTo>
                <a:lnTo>
                  <a:pt x="2445" y="515"/>
                </a:lnTo>
                <a:lnTo>
                  <a:pt x="2464" y="479"/>
                </a:lnTo>
                <a:lnTo>
                  <a:pt x="2486" y="438"/>
                </a:lnTo>
                <a:lnTo>
                  <a:pt x="2507" y="394"/>
                </a:lnTo>
                <a:lnTo>
                  <a:pt x="2530" y="343"/>
                </a:lnTo>
                <a:lnTo>
                  <a:pt x="2554" y="286"/>
                </a:lnTo>
                <a:lnTo>
                  <a:pt x="2578" y="222"/>
                </a:lnTo>
                <a:lnTo>
                  <a:pt x="2602" y="152"/>
                </a:lnTo>
                <a:lnTo>
                  <a:pt x="2614" y="113"/>
                </a:lnTo>
                <a:lnTo>
                  <a:pt x="2627" y="74"/>
                </a:lnTo>
                <a:lnTo>
                  <a:pt x="2579" y="59"/>
                </a:lnTo>
                <a:lnTo>
                  <a:pt x="2535" y="47"/>
                </a:lnTo>
                <a:lnTo>
                  <a:pt x="2494" y="36"/>
                </a:lnTo>
                <a:lnTo>
                  <a:pt x="2455" y="27"/>
                </a:lnTo>
                <a:lnTo>
                  <a:pt x="2418" y="19"/>
                </a:lnTo>
                <a:lnTo>
                  <a:pt x="2384" y="13"/>
                </a:lnTo>
                <a:lnTo>
                  <a:pt x="2352" y="8"/>
                </a:lnTo>
                <a:lnTo>
                  <a:pt x="2322" y="3"/>
                </a:lnTo>
                <a:lnTo>
                  <a:pt x="2293" y="1"/>
                </a:lnTo>
                <a:lnTo>
                  <a:pt x="2265" y="0"/>
                </a:lnTo>
                <a:lnTo>
                  <a:pt x="2240" y="0"/>
                </a:lnTo>
                <a:lnTo>
                  <a:pt x="2216" y="2"/>
                </a:lnTo>
                <a:lnTo>
                  <a:pt x="2193" y="5"/>
                </a:lnTo>
                <a:lnTo>
                  <a:pt x="2171" y="10"/>
                </a:lnTo>
                <a:lnTo>
                  <a:pt x="2148" y="14"/>
                </a:lnTo>
                <a:lnTo>
                  <a:pt x="2127" y="20"/>
                </a:lnTo>
                <a:lnTo>
                  <a:pt x="2107" y="27"/>
                </a:lnTo>
                <a:lnTo>
                  <a:pt x="2086" y="35"/>
                </a:lnTo>
                <a:lnTo>
                  <a:pt x="2065" y="44"/>
                </a:lnTo>
                <a:lnTo>
                  <a:pt x="2044" y="54"/>
                </a:lnTo>
                <a:lnTo>
                  <a:pt x="2002" y="78"/>
                </a:lnTo>
                <a:lnTo>
                  <a:pt x="1957" y="103"/>
                </a:lnTo>
                <a:lnTo>
                  <a:pt x="1907" y="132"/>
                </a:lnTo>
                <a:lnTo>
                  <a:pt x="1852" y="163"/>
                </a:lnTo>
                <a:lnTo>
                  <a:pt x="1791" y="197"/>
                </a:lnTo>
                <a:lnTo>
                  <a:pt x="1757" y="215"/>
                </a:lnTo>
                <a:lnTo>
                  <a:pt x="1720" y="234"/>
                </a:lnTo>
                <a:lnTo>
                  <a:pt x="1694" y="238"/>
                </a:lnTo>
                <a:lnTo>
                  <a:pt x="1670" y="240"/>
                </a:lnTo>
                <a:lnTo>
                  <a:pt x="1646" y="239"/>
                </a:lnTo>
                <a:lnTo>
                  <a:pt x="1624" y="237"/>
                </a:lnTo>
                <a:lnTo>
                  <a:pt x="1603" y="233"/>
                </a:lnTo>
                <a:lnTo>
                  <a:pt x="1584" y="225"/>
                </a:lnTo>
                <a:lnTo>
                  <a:pt x="1566" y="218"/>
                </a:lnTo>
                <a:lnTo>
                  <a:pt x="1548" y="209"/>
                </a:lnTo>
                <a:lnTo>
                  <a:pt x="1532" y="199"/>
                </a:lnTo>
                <a:lnTo>
                  <a:pt x="1516" y="188"/>
                </a:lnTo>
                <a:lnTo>
                  <a:pt x="1500" y="176"/>
                </a:lnTo>
                <a:lnTo>
                  <a:pt x="1486" y="162"/>
                </a:lnTo>
                <a:lnTo>
                  <a:pt x="1457" y="136"/>
                </a:lnTo>
                <a:lnTo>
                  <a:pt x="1428" y="109"/>
                </a:lnTo>
                <a:lnTo>
                  <a:pt x="1413" y="97"/>
                </a:lnTo>
                <a:lnTo>
                  <a:pt x="1398" y="85"/>
                </a:lnTo>
                <a:lnTo>
                  <a:pt x="1382" y="73"/>
                </a:lnTo>
                <a:lnTo>
                  <a:pt x="1366" y="63"/>
                </a:lnTo>
                <a:lnTo>
                  <a:pt x="1350" y="53"/>
                </a:lnTo>
                <a:lnTo>
                  <a:pt x="1331" y="45"/>
                </a:lnTo>
                <a:lnTo>
                  <a:pt x="1313" y="38"/>
                </a:lnTo>
                <a:lnTo>
                  <a:pt x="1293" y="33"/>
                </a:lnTo>
                <a:lnTo>
                  <a:pt x="1271" y="30"/>
                </a:lnTo>
                <a:lnTo>
                  <a:pt x="1249" y="29"/>
                </a:lnTo>
                <a:lnTo>
                  <a:pt x="1225" y="31"/>
                </a:lnTo>
                <a:lnTo>
                  <a:pt x="1199" y="35"/>
                </a:lnTo>
                <a:lnTo>
                  <a:pt x="1171" y="41"/>
                </a:lnTo>
                <a:lnTo>
                  <a:pt x="1142" y="50"/>
                </a:lnTo>
                <a:lnTo>
                  <a:pt x="1110" y="63"/>
                </a:lnTo>
                <a:lnTo>
                  <a:pt x="1077" y="79"/>
                </a:lnTo>
                <a:lnTo>
                  <a:pt x="1112" y="150"/>
                </a:lnTo>
                <a:lnTo>
                  <a:pt x="1146" y="216"/>
                </a:lnTo>
                <a:lnTo>
                  <a:pt x="1179" y="275"/>
                </a:lnTo>
                <a:lnTo>
                  <a:pt x="1211" y="330"/>
                </a:lnTo>
                <a:lnTo>
                  <a:pt x="1242" y="379"/>
                </a:lnTo>
                <a:lnTo>
                  <a:pt x="1270" y="424"/>
                </a:lnTo>
                <a:lnTo>
                  <a:pt x="1298" y="465"/>
                </a:lnTo>
                <a:lnTo>
                  <a:pt x="1324" y="503"/>
                </a:lnTo>
                <a:lnTo>
                  <a:pt x="1370" y="568"/>
                </a:lnTo>
                <a:lnTo>
                  <a:pt x="1390" y="597"/>
                </a:lnTo>
                <a:lnTo>
                  <a:pt x="1408" y="625"/>
                </a:lnTo>
                <a:lnTo>
                  <a:pt x="1423" y="652"/>
                </a:lnTo>
                <a:lnTo>
                  <a:pt x="1436" y="678"/>
                </a:lnTo>
                <a:lnTo>
                  <a:pt x="1442" y="691"/>
                </a:lnTo>
                <a:lnTo>
                  <a:pt x="1447" y="704"/>
                </a:lnTo>
                <a:lnTo>
                  <a:pt x="1452" y="716"/>
                </a:lnTo>
                <a:lnTo>
                  <a:pt x="1455" y="730"/>
                </a:lnTo>
                <a:lnTo>
                  <a:pt x="1439" y="733"/>
                </a:lnTo>
                <a:lnTo>
                  <a:pt x="1425" y="738"/>
                </a:lnTo>
                <a:lnTo>
                  <a:pt x="1412" y="744"/>
                </a:lnTo>
                <a:lnTo>
                  <a:pt x="1401" y="751"/>
                </a:lnTo>
                <a:lnTo>
                  <a:pt x="1391" y="760"/>
                </a:lnTo>
                <a:lnTo>
                  <a:pt x="1387" y="765"/>
                </a:lnTo>
                <a:lnTo>
                  <a:pt x="1384" y="770"/>
                </a:lnTo>
                <a:lnTo>
                  <a:pt x="1382" y="776"/>
                </a:lnTo>
                <a:lnTo>
                  <a:pt x="1380" y="782"/>
                </a:lnTo>
                <a:lnTo>
                  <a:pt x="1379" y="788"/>
                </a:lnTo>
                <a:lnTo>
                  <a:pt x="1378" y="794"/>
                </a:lnTo>
                <a:lnTo>
                  <a:pt x="1379" y="799"/>
                </a:lnTo>
                <a:lnTo>
                  <a:pt x="1380" y="805"/>
                </a:lnTo>
                <a:lnTo>
                  <a:pt x="1382" y="811"/>
                </a:lnTo>
                <a:lnTo>
                  <a:pt x="1384" y="816"/>
                </a:lnTo>
                <a:lnTo>
                  <a:pt x="1387" y="821"/>
                </a:lnTo>
                <a:lnTo>
                  <a:pt x="1391" y="826"/>
                </a:lnTo>
                <a:lnTo>
                  <a:pt x="1401" y="836"/>
                </a:lnTo>
                <a:lnTo>
                  <a:pt x="1412" y="843"/>
                </a:lnTo>
                <a:lnTo>
                  <a:pt x="1425" y="850"/>
                </a:lnTo>
                <a:lnTo>
                  <a:pt x="1439" y="854"/>
                </a:lnTo>
                <a:lnTo>
                  <a:pt x="1455" y="857"/>
                </a:lnTo>
                <a:lnTo>
                  <a:pt x="1454" y="866"/>
                </a:lnTo>
                <a:lnTo>
                  <a:pt x="1451" y="876"/>
                </a:lnTo>
                <a:lnTo>
                  <a:pt x="1445" y="892"/>
                </a:lnTo>
                <a:lnTo>
                  <a:pt x="1438" y="907"/>
                </a:lnTo>
                <a:lnTo>
                  <a:pt x="1428" y="923"/>
                </a:lnTo>
                <a:lnTo>
                  <a:pt x="1416" y="941"/>
                </a:lnTo>
                <a:lnTo>
                  <a:pt x="1401" y="959"/>
                </a:lnTo>
                <a:lnTo>
                  <a:pt x="1384" y="977"/>
                </a:lnTo>
                <a:lnTo>
                  <a:pt x="1366" y="997"/>
                </a:lnTo>
                <a:lnTo>
                  <a:pt x="1346" y="1016"/>
                </a:lnTo>
                <a:lnTo>
                  <a:pt x="1323" y="1035"/>
                </a:lnTo>
                <a:lnTo>
                  <a:pt x="1300" y="1056"/>
                </a:lnTo>
                <a:lnTo>
                  <a:pt x="1249" y="1097"/>
                </a:lnTo>
                <a:lnTo>
                  <a:pt x="1194" y="1141"/>
                </a:lnTo>
                <a:lnTo>
                  <a:pt x="1136" y="1185"/>
                </a:lnTo>
                <a:lnTo>
                  <a:pt x="1014" y="1275"/>
                </a:lnTo>
                <a:lnTo>
                  <a:pt x="893" y="1363"/>
                </a:lnTo>
                <a:lnTo>
                  <a:pt x="835" y="1407"/>
                </a:lnTo>
                <a:lnTo>
                  <a:pt x="781" y="1450"/>
                </a:lnTo>
                <a:lnTo>
                  <a:pt x="732" y="1491"/>
                </a:lnTo>
                <a:lnTo>
                  <a:pt x="710" y="1511"/>
                </a:lnTo>
                <a:lnTo>
                  <a:pt x="689" y="1530"/>
                </a:lnTo>
                <a:lnTo>
                  <a:pt x="666" y="1554"/>
                </a:lnTo>
                <a:lnTo>
                  <a:pt x="643" y="1579"/>
                </a:lnTo>
                <a:lnTo>
                  <a:pt x="619" y="1608"/>
                </a:lnTo>
                <a:lnTo>
                  <a:pt x="595" y="1639"/>
                </a:lnTo>
                <a:lnTo>
                  <a:pt x="570" y="1673"/>
                </a:lnTo>
                <a:lnTo>
                  <a:pt x="546" y="1709"/>
                </a:lnTo>
                <a:lnTo>
                  <a:pt x="520" y="1747"/>
                </a:lnTo>
                <a:lnTo>
                  <a:pt x="495" y="1788"/>
                </a:lnTo>
                <a:lnTo>
                  <a:pt x="470" y="1832"/>
                </a:lnTo>
                <a:lnTo>
                  <a:pt x="444" y="1877"/>
                </a:lnTo>
                <a:lnTo>
                  <a:pt x="419" y="1923"/>
                </a:lnTo>
                <a:lnTo>
                  <a:pt x="393" y="1972"/>
                </a:lnTo>
                <a:lnTo>
                  <a:pt x="369" y="2023"/>
                </a:lnTo>
                <a:lnTo>
                  <a:pt x="343" y="2076"/>
                </a:lnTo>
                <a:lnTo>
                  <a:pt x="319" y="2130"/>
                </a:lnTo>
                <a:lnTo>
                  <a:pt x="294" y="2185"/>
                </a:lnTo>
                <a:lnTo>
                  <a:pt x="271" y="2242"/>
                </a:lnTo>
                <a:lnTo>
                  <a:pt x="247" y="2300"/>
                </a:lnTo>
                <a:lnTo>
                  <a:pt x="224" y="2359"/>
                </a:lnTo>
                <a:lnTo>
                  <a:pt x="203" y="2420"/>
                </a:lnTo>
                <a:lnTo>
                  <a:pt x="181" y="2482"/>
                </a:lnTo>
                <a:lnTo>
                  <a:pt x="161" y="2544"/>
                </a:lnTo>
                <a:lnTo>
                  <a:pt x="141" y="2606"/>
                </a:lnTo>
                <a:lnTo>
                  <a:pt x="122" y="2670"/>
                </a:lnTo>
                <a:lnTo>
                  <a:pt x="105" y="2733"/>
                </a:lnTo>
                <a:lnTo>
                  <a:pt x="89" y="2798"/>
                </a:lnTo>
                <a:lnTo>
                  <a:pt x="73" y="2863"/>
                </a:lnTo>
                <a:lnTo>
                  <a:pt x="59" y="2928"/>
                </a:lnTo>
                <a:lnTo>
                  <a:pt x="46" y="2993"/>
                </a:lnTo>
                <a:lnTo>
                  <a:pt x="35" y="3058"/>
                </a:lnTo>
                <a:lnTo>
                  <a:pt x="24" y="3123"/>
                </a:lnTo>
                <a:lnTo>
                  <a:pt x="16" y="3188"/>
                </a:lnTo>
                <a:lnTo>
                  <a:pt x="10" y="3253"/>
                </a:lnTo>
                <a:lnTo>
                  <a:pt x="5" y="3317"/>
                </a:lnTo>
                <a:lnTo>
                  <a:pt x="1" y="3380"/>
                </a:lnTo>
                <a:lnTo>
                  <a:pt x="0" y="3443"/>
                </a:lnTo>
                <a:lnTo>
                  <a:pt x="0" y="3505"/>
                </a:lnTo>
                <a:lnTo>
                  <a:pt x="3" y="3567"/>
                </a:lnTo>
                <a:lnTo>
                  <a:pt x="7" y="3629"/>
                </a:lnTo>
                <a:lnTo>
                  <a:pt x="13" y="3688"/>
                </a:lnTo>
                <a:lnTo>
                  <a:pt x="22" y="3747"/>
                </a:lnTo>
                <a:lnTo>
                  <a:pt x="27" y="3775"/>
                </a:lnTo>
                <a:lnTo>
                  <a:pt x="32" y="3804"/>
                </a:lnTo>
                <a:lnTo>
                  <a:pt x="40" y="3832"/>
                </a:lnTo>
                <a:lnTo>
                  <a:pt x="46" y="3860"/>
                </a:lnTo>
                <a:lnTo>
                  <a:pt x="54" y="3887"/>
                </a:lnTo>
                <a:lnTo>
                  <a:pt x="62" y="3914"/>
                </a:lnTo>
                <a:lnTo>
                  <a:pt x="70" y="3941"/>
                </a:lnTo>
                <a:lnTo>
                  <a:pt x="80" y="3968"/>
                </a:lnTo>
                <a:lnTo>
                  <a:pt x="90" y="3993"/>
                </a:lnTo>
                <a:lnTo>
                  <a:pt x="101" y="4019"/>
                </a:lnTo>
                <a:lnTo>
                  <a:pt x="112" y="4044"/>
                </a:lnTo>
                <a:lnTo>
                  <a:pt x="124" y="4069"/>
                </a:lnTo>
                <a:lnTo>
                  <a:pt x="136" y="4093"/>
                </a:lnTo>
                <a:lnTo>
                  <a:pt x="150" y="4116"/>
                </a:lnTo>
                <a:lnTo>
                  <a:pt x="164" y="4140"/>
                </a:lnTo>
                <a:lnTo>
                  <a:pt x="179" y="4162"/>
                </a:lnTo>
                <a:lnTo>
                  <a:pt x="194" y="4185"/>
                </a:lnTo>
                <a:lnTo>
                  <a:pt x="211" y="4206"/>
                </a:lnTo>
                <a:lnTo>
                  <a:pt x="227" y="4227"/>
                </a:lnTo>
                <a:lnTo>
                  <a:pt x="244" y="4248"/>
                </a:lnTo>
                <a:lnTo>
                  <a:pt x="263" y="4268"/>
                </a:lnTo>
                <a:lnTo>
                  <a:pt x="282" y="4288"/>
                </a:lnTo>
                <a:lnTo>
                  <a:pt x="302" y="4307"/>
                </a:lnTo>
                <a:lnTo>
                  <a:pt x="323" y="4325"/>
                </a:lnTo>
                <a:lnTo>
                  <a:pt x="344" y="4343"/>
                </a:lnTo>
                <a:lnTo>
                  <a:pt x="367" y="4360"/>
                </a:lnTo>
                <a:lnTo>
                  <a:pt x="389" y="4376"/>
                </a:lnTo>
                <a:lnTo>
                  <a:pt x="413" y="4391"/>
                </a:lnTo>
                <a:lnTo>
                  <a:pt x="438" y="4407"/>
                </a:lnTo>
                <a:lnTo>
                  <a:pt x="463" y="4421"/>
                </a:lnTo>
                <a:lnTo>
                  <a:pt x="490" y="4435"/>
                </a:lnTo>
                <a:lnTo>
                  <a:pt x="516" y="4449"/>
                </a:lnTo>
                <a:lnTo>
                  <a:pt x="545" y="4461"/>
                </a:lnTo>
                <a:lnTo>
                  <a:pt x="573" y="4472"/>
                </a:lnTo>
                <a:lnTo>
                  <a:pt x="603" y="4483"/>
                </a:lnTo>
                <a:lnTo>
                  <a:pt x="634" y="4493"/>
                </a:lnTo>
                <a:lnTo>
                  <a:pt x="665" y="4503"/>
                </a:lnTo>
                <a:lnTo>
                  <a:pt x="698" y="4511"/>
                </a:lnTo>
                <a:lnTo>
                  <a:pt x="731" y="4519"/>
                </a:lnTo>
                <a:lnTo>
                  <a:pt x="765" y="4526"/>
                </a:lnTo>
                <a:lnTo>
                  <a:pt x="801" y="4532"/>
                </a:lnTo>
                <a:lnTo>
                  <a:pt x="836" y="4537"/>
                </a:lnTo>
                <a:lnTo>
                  <a:pt x="873" y="4541"/>
                </a:lnTo>
                <a:lnTo>
                  <a:pt x="912" y="4545"/>
                </a:lnTo>
                <a:lnTo>
                  <a:pt x="950" y="4548"/>
                </a:lnTo>
                <a:lnTo>
                  <a:pt x="990" y="4549"/>
                </a:lnTo>
                <a:lnTo>
                  <a:pt x="1475" y="4566"/>
                </a:lnTo>
                <a:lnTo>
                  <a:pt x="1751" y="4575"/>
                </a:lnTo>
                <a:lnTo>
                  <a:pt x="1874" y="4578"/>
                </a:lnTo>
                <a:lnTo>
                  <a:pt x="1903" y="4578"/>
                </a:lnTo>
                <a:lnTo>
                  <a:pt x="1932" y="4578"/>
                </a:lnTo>
                <a:lnTo>
                  <a:pt x="2056" y="4575"/>
                </a:lnTo>
                <a:lnTo>
                  <a:pt x="2332" y="4566"/>
                </a:lnTo>
                <a:lnTo>
                  <a:pt x="2817" y="4549"/>
                </a:lnTo>
                <a:lnTo>
                  <a:pt x="2856" y="4548"/>
                </a:lnTo>
                <a:lnTo>
                  <a:pt x="2895" y="4545"/>
                </a:lnTo>
                <a:lnTo>
                  <a:pt x="2933" y="4541"/>
                </a:lnTo>
                <a:lnTo>
                  <a:pt x="2970" y="4537"/>
                </a:lnTo>
                <a:lnTo>
                  <a:pt x="3006" y="4532"/>
                </a:lnTo>
                <a:lnTo>
                  <a:pt x="3042" y="4526"/>
                </a:lnTo>
                <a:lnTo>
                  <a:pt x="3075" y="4519"/>
                </a:lnTo>
                <a:lnTo>
                  <a:pt x="3109" y="4511"/>
                </a:lnTo>
                <a:lnTo>
                  <a:pt x="3142" y="4503"/>
                </a:lnTo>
                <a:lnTo>
                  <a:pt x="3173" y="4493"/>
                </a:lnTo>
                <a:lnTo>
                  <a:pt x="3204" y="4483"/>
                </a:lnTo>
                <a:lnTo>
                  <a:pt x="3233" y="4472"/>
                </a:lnTo>
                <a:lnTo>
                  <a:pt x="3262" y="4461"/>
                </a:lnTo>
                <a:lnTo>
                  <a:pt x="3290" y="4449"/>
                </a:lnTo>
                <a:lnTo>
                  <a:pt x="3317" y="4435"/>
                </a:lnTo>
                <a:lnTo>
                  <a:pt x="3343" y="4421"/>
                </a:lnTo>
                <a:lnTo>
                  <a:pt x="3369" y="4407"/>
                </a:lnTo>
                <a:lnTo>
                  <a:pt x="3393" y="4391"/>
                </a:lnTo>
                <a:lnTo>
                  <a:pt x="3418" y="4376"/>
                </a:lnTo>
                <a:lnTo>
                  <a:pt x="3440" y="4360"/>
                </a:lnTo>
                <a:lnTo>
                  <a:pt x="3462" y="4343"/>
                </a:lnTo>
                <a:lnTo>
                  <a:pt x="3484" y="4325"/>
                </a:lnTo>
                <a:lnTo>
                  <a:pt x="3504" y="4307"/>
                </a:lnTo>
                <a:lnTo>
                  <a:pt x="3525" y="4288"/>
                </a:lnTo>
                <a:lnTo>
                  <a:pt x="3544" y="4268"/>
                </a:lnTo>
                <a:lnTo>
                  <a:pt x="3562" y="4248"/>
                </a:lnTo>
                <a:lnTo>
                  <a:pt x="3580" y="4227"/>
                </a:lnTo>
                <a:lnTo>
                  <a:pt x="3596" y="4206"/>
                </a:lnTo>
                <a:lnTo>
                  <a:pt x="3612" y="4185"/>
                </a:lnTo>
                <a:lnTo>
                  <a:pt x="3628" y="4162"/>
                </a:lnTo>
                <a:lnTo>
                  <a:pt x="3643" y="4140"/>
                </a:lnTo>
                <a:lnTo>
                  <a:pt x="3657" y="4116"/>
                </a:lnTo>
                <a:lnTo>
                  <a:pt x="3670" y="4093"/>
                </a:lnTo>
                <a:lnTo>
                  <a:pt x="3683" y="4069"/>
                </a:lnTo>
                <a:lnTo>
                  <a:pt x="3695" y="4044"/>
                </a:lnTo>
                <a:lnTo>
                  <a:pt x="3706" y="4019"/>
                </a:lnTo>
                <a:lnTo>
                  <a:pt x="3716" y="3993"/>
                </a:lnTo>
                <a:lnTo>
                  <a:pt x="3726" y="3968"/>
                </a:lnTo>
                <a:lnTo>
                  <a:pt x="3737" y="3941"/>
                </a:lnTo>
                <a:lnTo>
                  <a:pt x="3745" y="3914"/>
                </a:lnTo>
                <a:lnTo>
                  <a:pt x="3753" y="3887"/>
                </a:lnTo>
                <a:lnTo>
                  <a:pt x="3760" y="3860"/>
                </a:lnTo>
                <a:lnTo>
                  <a:pt x="3767" y="3832"/>
                </a:lnTo>
                <a:lnTo>
                  <a:pt x="3774" y="3804"/>
                </a:lnTo>
                <a:lnTo>
                  <a:pt x="3779" y="3775"/>
                </a:lnTo>
                <a:lnTo>
                  <a:pt x="3784" y="3747"/>
                </a:lnTo>
                <a:lnTo>
                  <a:pt x="3794" y="3688"/>
                </a:lnTo>
                <a:lnTo>
                  <a:pt x="3800" y="3629"/>
                </a:lnTo>
                <a:lnTo>
                  <a:pt x="3804" y="3567"/>
                </a:lnTo>
                <a:lnTo>
                  <a:pt x="3807" y="3505"/>
                </a:lnTo>
                <a:lnTo>
                  <a:pt x="3807" y="3443"/>
                </a:lnTo>
                <a:lnTo>
                  <a:pt x="3806" y="3380"/>
                </a:lnTo>
                <a:lnTo>
                  <a:pt x="3802" y="3317"/>
                </a:lnTo>
                <a:lnTo>
                  <a:pt x="3797" y="3253"/>
                </a:lnTo>
                <a:lnTo>
                  <a:pt x="3791" y="3188"/>
                </a:lnTo>
                <a:lnTo>
                  <a:pt x="3781" y="3123"/>
                </a:lnTo>
                <a:lnTo>
                  <a:pt x="3772" y="3058"/>
                </a:lnTo>
                <a:lnTo>
                  <a:pt x="3761" y="2993"/>
                </a:lnTo>
                <a:lnTo>
                  <a:pt x="3748" y="2928"/>
                </a:lnTo>
                <a:lnTo>
                  <a:pt x="3733" y="2863"/>
                </a:lnTo>
                <a:lnTo>
                  <a:pt x="3718" y="2798"/>
                </a:lnTo>
                <a:lnTo>
                  <a:pt x="3702" y="2733"/>
                </a:lnTo>
                <a:lnTo>
                  <a:pt x="3685" y="2670"/>
                </a:lnTo>
                <a:lnTo>
                  <a:pt x="3665" y="2606"/>
                </a:lnTo>
                <a:lnTo>
                  <a:pt x="3646" y="2544"/>
                </a:lnTo>
                <a:lnTo>
                  <a:pt x="3625" y="2482"/>
                </a:lnTo>
                <a:lnTo>
                  <a:pt x="3604" y="2420"/>
                </a:lnTo>
                <a:lnTo>
                  <a:pt x="3582" y="2359"/>
                </a:lnTo>
                <a:lnTo>
                  <a:pt x="3559" y="2300"/>
                </a:lnTo>
                <a:lnTo>
                  <a:pt x="3536" y="2242"/>
                </a:lnTo>
                <a:lnTo>
                  <a:pt x="3512" y="2185"/>
                </a:lnTo>
                <a:lnTo>
                  <a:pt x="3488" y="2130"/>
                </a:lnTo>
                <a:lnTo>
                  <a:pt x="3463" y="2076"/>
                </a:lnTo>
                <a:lnTo>
                  <a:pt x="3438" y="2023"/>
                </a:lnTo>
                <a:lnTo>
                  <a:pt x="3413" y="1972"/>
                </a:lnTo>
                <a:lnTo>
                  <a:pt x="3388" y="1923"/>
                </a:lnTo>
                <a:lnTo>
                  <a:pt x="3363" y="1877"/>
                </a:lnTo>
                <a:lnTo>
                  <a:pt x="3336" y="1832"/>
                </a:lnTo>
                <a:lnTo>
                  <a:pt x="3311" y="1788"/>
                </a:lnTo>
                <a:lnTo>
                  <a:pt x="3286" y="1747"/>
                </a:lnTo>
                <a:lnTo>
                  <a:pt x="3261" y="1709"/>
                </a:lnTo>
                <a:lnTo>
                  <a:pt x="3236" y="1673"/>
                </a:lnTo>
                <a:lnTo>
                  <a:pt x="3211" y="1639"/>
                </a:lnTo>
                <a:lnTo>
                  <a:pt x="3187" y="1608"/>
                </a:lnTo>
                <a:lnTo>
                  <a:pt x="3164" y="1579"/>
                </a:lnTo>
                <a:lnTo>
                  <a:pt x="3141" y="1554"/>
                </a:lnTo>
                <a:lnTo>
                  <a:pt x="3118" y="1530"/>
                </a:lnTo>
                <a:close/>
                <a:moveTo>
                  <a:pt x="2776" y="3860"/>
                </a:moveTo>
                <a:lnTo>
                  <a:pt x="2776" y="3860"/>
                </a:lnTo>
                <a:lnTo>
                  <a:pt x="2751" y="3878"/>
                </a:lnTo>
                <a:lnTo>
                  <a:pt x="2728" y="3894"/>
                </a:lnTo>
                <a:lnTo>
                  <a:pt x="2705" y="3909"/>
                </a:lnTo>
                <a:lnTo>
                  <a:pt x="2681" y="3921"/>
                </a:lnTo>
                <a:lnTo>
                  <a:pt x="2660" y="3931"/>
                </a:lnTo>
                <a:lnTo>
                  <a:pt x="2638" y="3940"/>
                </a:lnTo>
                <a:lnTo>
                  <a:pt x="2617" y="3947"/>
                </a:lnTo>
                <a:lnTo>
                  <a:pt x="2597" y="3953"/>
                </a:lnTo>
                <a:lnTo>
                  <a:pt x="2577" y="3959"/>
                </a:lnTo>
                <a:lnTo>
                  <a:pt x="2558" y="3963"/>
                </a:lnTo>
                <a:lnTo>
                  <a:pt x="2521" y="3969"/>
                </a:lnTo>
                <a:lnTo>
                  <a:pt x="2487" y="3973"/>
                </a:lnTo>
                <a:lnTo>
                  <a:pt x="2455" y="3977"/>
                </a:lnTo>
                <a:lnTo>
                  <a:pt x="2428" y="3979"/>
                </a:lnTo>
                <a:lnTo>
                  <a:pt x="2398" y="3980"/>
                </a:lnTo>
                <a:lnTo>
                  <a:pt x="2365" y="3980"/>
                </a:lnTo>
                <a:lnTo>
                  <a:pt x="2329" y="3978"/>
                </a:lnTo>
                <a:lnTo>
                  <a:pt x="2289" y="3975"/>
                </a:lnTo>
                <a:lnTo>
                  <a:pt x="2246" y="3971"/>
                </a:lnTo>
                <a:lnTo>
                  <a:pt x="2199" y="3964"/>
                </a:lnTo>
                <a:lnTo>
                  <a:pt x="2149" y="3957"/>
                </a:lnTo>
                <a:lnTo>
                  <a:pt x="2046" y="3940"/>
                </a:lnTo>
                <a:lnTo>
                  <a:pt x="1956" y="3928"/>
                </a:lnTo>
                <a:lnTo>
                  <a:pt x="1916" y="3923"/>
                </a:lnTo>
                <a:lnTo>
                  <a:pt x="1879" y="3920"/>
                </a:lnTo>
                <a:lnTo>
                  <a:pt x="1847" y="3918"/>
                </a:lnTo>
                <a:lnTo>
                  <a:pt x="1818" y="3917"/>
                </a:lnTo>
                <a:lnTo>
                  <a:pt x="1786" y="3917"/>
                </a:lnTo>
                <a:lnTo>
                  <a:pt x="1754" y="3919"/>
                </a:lnTo>
                <a:lnTo>
                  <a:pt x="1724" y="3921"/>
                </a:lnTo>
                <a:lnTo>
                  <a:pt x="1692" y="3925"/>
                </a:lnTo>
                <a:lnTo>
                  <a:pt x="1661" y="3929"/>
                </a:lnTo>
                <a:lnTo>
                  <a:pt x="1631" y="3934"/>
                </a:lnTo>
                <a:lnTo>
                  <a:pt x="1601" y="3940"/>
                </a:lnTo>
                <a:lnTo>
                  <a:pt x="1573" y="3946"/>
                </a:lnTo>
                <a:lnTo>
                  <a:pt x="1516" y="3960"/>
                </a:lnTo>
                <a:lnTo>
                  <a:pt x="1462" y="3974"/>
                </a:lnTo>
                <a:lnTo>
                  <a:pt x="1362" y="4001"/>
                </a:lnTo>
                <a:lnTo>
                  <a:pt x="1350" y="4000"/>
                </a:lnTo>
                <a:lnTo>
                  <a:pt x="1338" y="3998"/>
                </a:lnTo>
                <a:lnTo>
                  <a:pt x="1327" y="3995"/>
                </a:lnTo>
                <a:lnTo>
                  <a:pt x="1317" y="3992"/>
                </a:lnTo>
                <a:lnTo>
                  <a:pt x="1296" y="3985"/>
                </a:lnTo>
                <a:lnTo>
                  <a:pt x="1276" y="3976"/>
                </a:lnTo>
                <a:lnTo>
                  <a:pt x="1259" y="3964"/>
                </a:lnTo>
                <a:lnTo>
                  <a:pt x="1243" y="3951"/>
                </a:lnTo>
                <a:lnTo>
                  <a:pt x="1229" y="3937"/>
                </a:lnTo>
                <a:lnTo>
                  <a:pt x="1223" y="3929"/>
                </a:lnTo>
                <a:lnTo>
                  <a:pt x="1218" y="3922"/>
                </a:lnTo>
                <a:lnTo>
                  <a:pt x="1213" y="3914"/>
                </a:lnTo>
                <a:lnTo>
                  <a:pt x="1209" y="3906"/>
                </a:lnTo>
                <a:lnTo>
                  <a:pt x="1206" y="3896"/>
                </a:lnTo>
                <a:lnTo>
                  <a:pt x="1203" y="3888"/>
                </a:lnTo>
                <a:lnTo>
                  <a:pt x="1201" y="3880"/>
                </a:lnTo>
                <a:lnTo>
                  <a:pt x="1200" y="3871"/>
                </a:lnTo>
                <a:lnTo>
                  <a:pt x="1199" y="3862"/>
                </a:lnTo>
                <a:lnTo>
                  <a:pt x="1200" y="3854"/>
                </a:lnTo>
                <a:lnTo>
                  <a:pt x="1201" y="3845"/>
                </a:lnTo>
                <a:lnTo>
                  <a:pt x="1203" y="3836"/>
                </a:lnTo>
                <a:lnTo>
                  <a:pt x="1206" y="3827"/>
                </a:lnTo>
                <a:lnTo>
                  <a:pt x="1210" y="3818"/>
                </a:lnTo>
                <a:lnTo>
                  <a:pt x="1215" y="3810"/>
                </a:lnTo>
                <a:lnTo>
                  <a:pt x="1220" y="3802"/>
                </a:lnTo>
                <a:lnTo>
                  <a:pt x="1227" y="3793"/>
                </a:lnTo>
                <a:lnTo>
                  <a:pt x="1236" y="3785"/>
                </a:lnTo>
                <a:lnTo>
                  <a:pt x="1288" y="3749"/>
                </a:lnTo>
                <a:lnTo>
                  <a:pt x="1314" y="3730"/>
                </a:lnTo>
                <a:lnTo>
                  <a:pt x="1341" y="3710"/>
                </a:lnTo>
                <a:lnTo>
                  <a:pt x="1367" y="3689"/>
                </a:lnTo>
                <a:lnTo>
                  <a:pt x="1392" y="3667"/>
                </a:lnTo>
                <a:lnTo>
                  <a:pt x="1417" y="3644"/>
                </a:lnTo>
                <a:lnTo>
                  <a:pt x="1440" y="3618"/>
                </a:lnTo>
                <a:lnTo>
                  <a:pt x="1462" y="3593"/>
                </a:lnTo>
                <a:lnTo>
                  <a:pt x="1472" y="3579"/>
                </a:lnTo>
                <a:lnTo>
                  <a:pt x="1482" y="3565"/>
                </a:lnTo>
                <a:lnTo>
                  <a:pt x="1491" y="3550"/>
                </a:lnTo>
                <a:lnTo>
                  <a:pt x="1499" y="3536"/>
                </a:lnTo>
                <a:lnTo>
                  <a:pt x="1508" y="3521"/>
                </a:lnTo>
                <a:lnTo>
                  <a:pt x="1515" y="3504"/>
                </a:lnTo>
                <a:lnTo>
                  <a:pt x="1522" y="3488"/>
                </a:lnTo>
                <a:lnTo>
                  <a:pt x="1528" y="3472"/>
                </a:lnTo>
                <a:lnTo>
                  <a:pt x="1533" y="3454"/>
                </a:lnTo>
                <a:lnTo>
                  <a:pt x="1537" y="3437"/>
                </a:lnTo>
                <a:lnTo>
                  <a:pt x="1541" y="3419"/>
                </a:lnTo>
                <a:lnTo>
                  <a:pt x="1544" y="3399"/>
                </a:lnTo>
                <a:lnTo>
                  <a:pt x="1546" y="3381"/>
                </a:lnTo>
                <a:lnTo>
                  <a:pt x="1547" y="3361"/>
                </a:lnTo>
                <a:lnTo>
                  <a:pt x="1547" y="3337"/>
                </a:lnTo>
                <a:lnTo>
                  <a:pt x="1547" y="3311"/>
                </a:lnTo>
                <a:lnTo>
                  <a:pt x="1164" y="3282"/>
                </a:lnTo>
                <a:lnTo>
                  <a:pt x="1151" y="3280"/>
                </a:lnTo>
                <a:lnTo>
                  <a:pt x="1137" y="3277"/>
                </a:lnTo>
                <a:lnTo>
                  <a:pt x="1124" y="3273"/>
                </a:lnTo>
                <a:lnTo>
                  <a:pt x="1111" y="3268"/>
                </a:lnTo>
                <a:lnTo>
                  <a:pt x="1099" y="3261"/>
                </a:lnTo>
                <a:lnTo>
                  <a:pt x="1088" y="3254"/>
                </a:lnTo>
                <a:lnTo>
                  <a:pt x="1077" y="3246"/>
                </a:lnTo>
                <a:lnTo>
                  <a:pt x="1066" y="3236"/>
                </a:lnTo>
                <a:lnTo>
                  <a:pt x="1057" y="3226"/>
                </a:lnTo>
                <a:lnTo>
                  <a:pt x="1049" y="3216"/>
                </a:lnTo>
                <a:lnTo>
                  <a:pt x="1042" y="3205"/>
                </a:lnTo>
                <a:lnTo>
                  <a:pt x="1036" y="3193"/>
                </a:lnTo>
                <a:lnTo>
                  <a:pt x="1030" y="3180"/>
                </a:lnTo>
                <a:lnTo>
                  <a:pt x="1026" y="3168"/>
                </a:lnTo>
                <a:lnTo>
                  <a:pt x="1024" y="3155"/>
                </a:lnTo>
                <a:lnTo>
                  <a:pt x="1022" y="3142"/>
                </a:lnTo>
                <a:lnTo>
                  <a:pt x="1022" y="3128"/>
                </a:lnTo>
                <a:lnTo>
                  <a:pt x="1023" y="3115"/>
                </a:lnTo>
                <a:lnTo>
                  <a:pt x="1025" y="3103"/>
                </a:lnTo>
                <a:lnTo>
                  <a:pt x="1029" y="3092"/>
                </a:lnTo>
                <a:lnTo>
                  <a:pt x="1034" y="3081"/>
                </a:lnTo>
                <a:lnTo>
                  <a:pt x="1040" y="3069"/>
                </a:lnTo>
                <a:lnTo>
                  <a:pt x="1047" y="3060"/>
                </a:lnTo>
                <a:lnTo>
                  <a:pt x="1055" y="3051"/>
                </a:lnTo>
                <a:lnTo>
                  <a:pt x="1063" y="3043"/>
                </a:lnTo>
                <a:lnTo>
                  <a:pt x="1074" y="3036"/>
                </a:lnTo>
                <a:lnTo>
                  <a:pt x="1085" y="3030"/>
                </a:lnTo>
                <a:lnTo>
                  <a:pt x="1096" y="3025"/>
                </a:lnTo>
                <a:lnTo>
                  <a:pt x="1108" y="3020"/>
                </a:lnTo>
                <a:lnTo>
                  <a:pt x="1120" y="3017"/>
                </a:lnTo>
                <a:lnTo>
                  <a:pt x="1134" y="3016"/>
                </a:lnTo>
                <a:lnTo>
                  <a:pt x="1148" y="3016"/>
                </a:lnTo>
                <a:lnTo>
                  <a:pt x="1518" y="3029"/>
                </a:lnTo>
                <a:lnTo>
                  <a:pt x="1463" y="2843"/>
                </a:lnTo>
                <a:lnTo>
                  <a:pt x="1145" y="2843"/>
                </a:lnTo>
                <a:lnTo>
                  <a:pt x="1131" y="2843"/>
                </a:lnTo>
                <a:lnTo>
                  <a:pt x="1117" y="2841"/>
                </a:lnTo>
                <a:lnTo>
                  <a:pt x="1104" y="2837"/>
                </a:lnTo>
                <a:lnTo>
                  <a:pt x="1092" y="2833"/>
                </a:lnTo>
                <a:lnTo>
                  <a:pt x="1081" y="2827"/>
                </a:lnTo>
                <a:lnTo>
                  <a:pt x="1070" y="2821"/>
                </a:lnTo>
                <a:lnTo>
                  <a:pt x="1059" y="2813"/>
                </a:lnTo>
                <a:lnTo>
                  <a:pt x="1050" y="2805"/>
                </a:lnTo>
                <a:lnTo>
                  <a:pt x="1042" y="2794"/>
                </a:lnTo>
                <a:lnTo>
                  <a:pt x="1035" y="2784"/>
                </a:lnTo>
                <a:lnTo>
                  <a:pt x="1028" y="2773"/>
                </a:lnTo>
                <a:lnTo>
                  <a:pt x="1023" y="2762"/>
                </a:lnTo>
                <a:lnTo>
                  <a:pt x="1019" y="2750"/>
                </a:lnTo>
                <a:lnTo>
                  <a:pt x="1016" y="2736"/>
                </a:lnTo>
                <a:lnTo>
                  <a:pt x="1015" y="2723"/>
                </a:lnTo>
                <a:lnTo>
                  <a:pt x="1014" y="2710"/>
                </a:lnTo>
                <a:lnTo>
                  <a:pt x="1015" y="2696"/>
                </a:lnTo>
                <a:lnTo>
                  <a:pt x="1018" y="2682"/>
                </a:lnTo>
                <a:lnTo>
                  <a:pt x="1021" y="2669"/>
                </a:lnTo>
                <a:lnTo>
                  <a:pt x="1026" y="2657"/>
                </a:lnTo>
                <a:lnTo>
                  <a:pt x="1032" y="2645"/>
                </a:lnTo>
                <a:lnTo>
                  <a:pt x="1039" y="2633"/>
                </a:lnTo>
                <a:lnTo>
                  <a:pt x="1047" y="2623"/>
                </a:lnTo>
                <a:lnTo>
                  <a:pt x="1056" y="2613"/>
                </a:lnTo>
                <a:lnTo>
                  <a:pt x="1065" y="2604"/>
                </a:lnTo>
                <a:lnTo>
                  <a:pt x="1077" y="2596"/>
                </a:lnTo>
                <a:lnTo>
                  <a:pt x="1088" y="2588"/>
                </a:lnTo>
                <a:lnTo>
                  <a:pt x="1100" y="2581"/>
                </a:lnTo>
                <a:lnTo>
                  <a:pt x="1112" y="2576"/>
                </a:lnTo>
                <a:lnTo>
                  <a:pt x="1126" y="2572"/>
                </a:lnTo>
                <a:lnTo>
                  <a:pt x="1139" y="2569"/>
                </a:lnTo>
                <a:lnTo>
                  <a:pt x="1153" y="2568"/>
                </a:lnTo>
                <a:lnTo>
                  <a:pt x="1390" y="2554"/>
                </a:lnTo>
                <a:lnTo>
                  <a:pt x="1383" y="2518"/>
                </a:lnTo>
                <a:lnTo>
                  <a:pt x="1378" y="2483"/>
                </a:lnTo>
                <a:lnTo>
                  <a:pt x="1374" y="2448"/>
                </a:lnTo>
                <a:lnTo>
                  <a:pt x="1371" y="2414"/>
                </a:lnTo>
                <a:lnTo>
                  <a:pt x="1369" y="2382"/>
                </a:lnTo>
                <a:lnTo>
                  <a:pt x="1369" y="2350"/>
                </a:lnTo>
                <a:lnTo>
                  <a:pt x="1370" y="2320"/>
                </a:lnTo>
                <a:lnTo>
                  <a:pt x="1372" y="2291"/>
                </a:lnTo>
                <a:lnTo>
                  <a:pt x="1376" y="2254"/>
                </a:lnTo>
                <a:lnTo>
                  <a:pt x="1381" y="2220"/>
                </a:lnTo>
                <a:lnTo>
                  <a:pt x="1388" y="2186"/>
                </a:lnTo>
                <a:lnTo>
                  <a:pt x="1398" y="2154"/>
                </a:lnTo>
                <a:lnTo>
                  <a:pt x="1408" y="2122"/>
                </a:lnTo>
                <a:lnTo>
                  <a:pt x="1419" y="2092"/>
                </a:lnTo>
                <a:lnTo>
                  <a:pt x="1432" y="2063"/>
                </a:lnTo>
                <a:lnTo>
                  <a:pt x="1447" y="2036"/>
                </a:lnTo>
                <a:lnTo>
                  <a:pt x="1464" y="2008"/>
                </a:lnTo>
                <a:lnTo>
                  <a:pt x="1481" y="1983"/>
                </a:lnTo>
                <a:lnTo>
                  <a:pt x="1500" y="1958"/>
                </a:lnTo>
                <a:lnTo>
                  <a:pt x="1521" y="1935"/>
                </a:lnTo>
                <a:lnTo>
                  <a:pt x="1543" y="1912"/>
                </a:lnTo>
                <a:lnTo>
                  <a:pt x="1567" y="1891"/>
                </a:lnTo>
                <a:lnTo>
                  <a:pt x="1592" y="1870"/>
                </a:lnTo>
                <a:lnTo>
                  <a:pt x="1619" y="1851"/>
                </a:lnTo>
                <a:lnTo>
                  <a:pt x="1646" y="1835"/>
                </a:lnTo>
                <a:lnTo>
                  <a:pt x="1673" y="1820"/>
                </a:lnTo>
                <a:lnTo>
                  <a:pt x="1701" y="1805"/>
                </a:lnTo>
                <a:lnTo>
                  <a:pt x="1730" y="1792"/>
                </a:lnTo>
                <a:lnTo>
                  <a:pt x="1759" y="1780"/>
                </a:lnTo>
                <a:lnTo>
                  <a:pt x="1789" y="1770"/>
                </a:lnTo>
                <a:lnTo>
                  <a:pt x="1819" y="1760"/>
                </a:lnTo>
                <a:lnTo>
                  <a:pt x="1850" y="1752"/>
                </a:lnTo>
                <a:lnTo>
                  <a:pt x="1881" y="1745"/>
                </a:lnTo>
                <a:lnTo>
                  <a:pt x="1914" y="1740"/>
                </a:lnTo>
                <a:lnTo>
                  <a:pt x="1947" y="1735"/>
                </a:lnTo>
                <a:lnTo>
                  <a:pt x="1979" y="1732"/>
                </a:lnTo>
                <a:lnTo>
                  <a:pt x="2014" y="1730"/>
                </a:lnTo>
                <a:lnTo>
                  <a:pt x="2047" y="1729"/>
                </a:lnTo>
                <a:lnTo>
                  <a:pt x="2083" y="1730"/>
                </a:lnTo>
                <a:lnTo>
                  <a:pt x="2119" y="1732"/>
                </a:lnTo>
                <a:lnTo>
                  <a:pt x="2149" y="1734"/>
                </a:lnTo>
                <a:lnTo>
                  <a:pt x="2179" y="1737"/>
                </a:lnTo>
                <a:lnTo>
                  <a:pt x="2208" y="1742"/>
                </a:lnTo>
                <a:lnTo>
                  <a:pt x="2238" y="1747"/>
                </a:lnTo>
                <a:lnTo>
                  <a:pt x="2267" y="1754"/>
                </a:lnTo>
                <a:lnTo>
                  <a:pt x="2294" y="1762"/>
                </a:lnTo>
                <a:lnTo>
                  <a:pt x="2322" y="1770"/>
                </a:lnTo>
                <a:lnTo>
                  <a:pt x="2349" y="1779"/>
                </a:lnTo>
                <a:lnTo>
                  <a:pt x="2376" y="1789"/>
                </a:lnTo>
                <a:lnTo>
                  <a:pt x="2401" y="1801"/>
                </a:lnTo>
                <a:lnTo>
                  <a:pt x="2426" y="1813"/>
                </a:lnTo>
                <a:lnTo>
                  <a:pt x="2452" y="1827"/>
                </a:lnTo>
                <a:lnTo>
                  <a:pt x="2476" y="1841"/>
                </a:lnTo>
                <a:lnTo>
                  <a:pt x="2501" y="1856"/>
                </a:lnTo>
                <a:lnTo>
                  <a:pt x="2524" y="1873"/>
                </a:lnTo>
                <a:lnTo>
                  <a:pt x="2548" y="1890"/>
                </a:lnTo>
                <a:lnTo>
                  <a:pt x="2570" y="1908"/>
                </a:lnTo>
                <a:lnTo>
                  <a:pt x="2591" y="1928"/>
                </a:lnTo>
                <a:lnTo>
                  <a:pt x="2612" y="1948"/>
                </a:lnTo>
                <a:lnTo>
                  <a:pt x="2631" y="1969"/>
                </a:lnTo>
                <a:lnTo>
                  <a:pt x="2651" y="1992"/>
                </a:lnTo>
                <a:lnTo>
                  <a:pt x="2668" y="2018"/>
                </a:lnTo>
                <a:lnTo>
                  <a:pt x="2684" y="2040"/>
                </a:lnTo>
                <a:lnTo>
                  <a:pt x="2700" y="2065"/>
                </a:lnTo>
                <a:lnTo>
                  <a:pt x="2715" y="2091"/>
                </a:lnTo>
                <a:lnTo>
                  <a:pt x="2729" y="2118"/>
                </a:lnTo>
                <a:lnTo>
                  <a:pt x="2742" y="2146"/>
                </a:lnTo>
                <a:lnTo>
                  <a:pt x="2754" y="2175"/>
                </a:lnTo>
                <a:lnTo>
                  <a:pt x="2767" y="2205"/>
                </a:lnTo>
                <a:lnTo>
                  <a:pt x="2778" y="2235"/>
                </a:lnTo>
                <a:lnTo>
                  <a:pt x="2788" y="2266"/>
                </a:lnTo>
                <a:lnTo>
                  <a:pt x="2797" y="2297"/>
                </a:lnTo>
                <a:lnTo>
                  <a:pt x="2796" y="2305"/>
                </a:lnTo>
                <a:lnTo>
                  <a:pt x="2794" y="2314"/>
                </a:lnTo>
                <a:lnTo>
                  <a:pt x="2788" y="2329"/>
                </a:lnTo>
                <a:lnTo>
                  <a:pt x="2781" y="2343"/>
                </a:lnTo>
                <a:lnTo>
                  <a:pt x="2771" y="2356"/>
                </a:lnTo>
                <a:lnTo>
                  <a:pt x="2760" y="2368"/>
                </a:lnTo>
                <a:lnTo>
                  <a:pt x="2753" y="2373"/>
                </a:lnTo>
                <a:lnTo>
                  <a:pt x="2746" y="2377"/>
                </a:lnTo>
                <a:lnTo>
                  <a:pt x="2739" y="2381"/>
                </a:lnTo>
                <a:lnTo>
                  <a:pt x="2732" y="2384"/>
                </a:lnTo>
                <a:lnTo>
                  <a:pt x="2724" y="2387"/>
                </a:lnTo>
                <a:lnTo>
                  <a:pt x="2717" y="2389"/>
                </a:lnTo>
                <a:lnTo>
                  <a:pt x="2709" y="2390"/>
                </a:lnTo>
                <a:lnTo>
                  <a:pt x="2699" y="2391"/>
                </a:lnTo>
                <a:lnTo>
                  <a:pt x="2691" y="2391"/>
                </a:lnTo>
                <a:lnTo>
                  <a:pt x="2682" y="2390"/>
                </a:lnTo>
                <a:lnTo>
                  <a:pt x="2673" y="2389"/>
                </a:lnTo>
                <a:lnTo>
                  <a:pt x="2664" y="2386"/>
                </a:lnTo>
                <a:lnTo>
                  <a:pt x="2655" y="2383"/>
                </a:lnTo>
                <a:lnTo>
                  <a:pt x="2645" y="2379"/>
                </a:lnTo>
                <a:lnTo>
                  <a:pt x="2635" y="2374"/>
                </a:lnTo>
                <a:lnTo>
                  <a:pt x="2626" y="2367"/>
                </a:lnTo>
                <a:lnTo>
                  <a:pt x="2616" y="2359"/>
                </a:lnTo>
                <a:lnTo>
                  <a:pt x="2607" y="2351"/>
                </a:lnTo>
                <a:lnTo>
                  <a:pt x="2597" y="2342"/>
                </a:lnTo>
                <a:lnTo>
                  <a:pt x="2587" y="2331"/>
                </a:lnTo>
                <a:lnTo>
                  <a:pt x="2577" y="2320"/>
                </a:lnTo>
                <a:lnTo>
                  <a:pt x="2568" y="2306"/>
                </a:lnTo>
                <a:lnTo>
                  <a:pt x="2551" y="2259"/>
                </a:lnTo>
                <a:lnTo>
                  <a:pt x="2533" y="2217"/>
                </a:lnTo>
                <a:lnTo>
                  <a:pt x="2517" y="2178"/>
                </a:lnTo>
                <a:lnTo>
                  <a:pt x="2501" y="2144"/>
                </a:lnTo>
                <a:lnTo>
                  <a:pt x="2492" y="2128"/>
                </a:lnTo>
                <a:lnTo>
                  <a:pt x="2482" y="2113"/>
                </a:lnTo>
                <a:lnTo>
                  <a:pt x="2472" y="2098"/>
                </a:lnTo>
                <a:lnTo>
                  <a:pt x="2461" y="2083"/>
                </a:lnTo>
                <a:lnTo>
                  <a:pt x="2450" y="2069"/>
                </a:lnTo>
                <a:lnTo>
                  <a:pt x="2438" y="2055"/>
                </a:lnTo>
                <a:lnTo>
                  <a:pt x="2424" y="2042"/>
                </a:lnTo>
                <a:lnTo>
                  <a:pt x="2410" y="2027"/>
                </a:lnTo>
                <a:lnTo>
                  <a:pt x="2395" y="2014"/>
                </a:lnTo>
                <a:lnTo>
                  <a:pt x="2379" y="2002"/>
                </a:lnTo>
                <a:lnTo>
                  <a:pt x="2363" y="1990"/>
                </a:lnTo>
                <a:lnTo>
                  <a:pt x="2347" y="1978"/>
                </a:lnTo>
                <a:lnTo>
                  <a:pt x="2330" y="1968"/>
                </a:lnTo>
                <a:lnTo>
                  <a:pt x="2313" y="1959"/>
                </a:lnTo>
                <a:lnTo>
                  <a:pt x="2296" y="1950"/>
                </a:lnTo>
                <a:lnTo>
                  <a:pt x="2278" y="1942"/>
                </a:lnTo>
                <a:lnTo>
                  <a:pt x="2260" y="1935"/>
                </a:lnTo>
                <a:lnTo>
                  <a:pt x="2242" y="1929"/>
                </a:lnTo>
                <a:lnTo>
                  <a:pt x="2223" y="1922"/>
                </a:lnTo>
                <a:lnTo>
                  <a:pt x="2204" y="1918"/>
                </a:lnTo>
                <a:lnTo>
                  <a:pt x="2184" y="1913"/>
                </a:lnTo>
                <a:lnTo>
                  <a:pt x="2165" y="1910"/>
                </a:lnTo>
                <a:lnTo>
                  <a:pt x="2144" y="1908"/>
                </a:lnTo>
                <a:lnTo>
                  <a:pt x="2124" y="1906"/>
                </a:lnTo>
                <a:lnTo>
                  <a:pt x="2101" y="1905"/>
                </a:lnTo>
                <a:lnTo>
                  <a:pt x="2079" y="1904"/>
                </a:lnTo>
                <a:lnTo>
                  <a:pt x="2058" y="1905"/>
                </a:lnTo>
                <a:lnTo>
                  <a:pt x="2036" y="1906"/>
                </a:lnTo>
                <a:lnTo>
                  <a:pt x="2018" y="1908"/>
                </a:lnTo>
                <a:lnTo>
                  <a:pt x="1996" y="1912"/>
                </a:lnTo>
                <a:lnTo>
                  <a:pt x="1976" y="1916"/>
                </a:lnTo>
                <a:lnTo>
                  <a:pt x="1958" y="1920"/>
                </a:lnTo>
                <a:lnTo>
                  <a:pt x="1940" y="1927"/>
                </a:lnTo>
                <a:lnTo>
                  <a:pt x="1921" y="1934"/>
                </a:lnTo>
                <a:lnTo>
                  <a:pt x="1904" y="1941"/>
                </a:lnTo>
                <a:lnTo>
                  <a:pt x="1887" y="1950"/>
                </a:lnTo>
                <a:lnTo>
                  <a:pt x="1870" y="1959"/>
                </a:lnTo>
                <a:lnTo>
                  <a:pt x="1855" y="1969"/>
                </a:lnTo>
                <a:lnTo>
                  <a:pt x="1839" y="1981"/>
                </a:lnTo>
                <a:lnTo>
                  <a:pt x="1824" y="1993"/>
                </a:lnTo>
                <a:lnTo>
                  <a:pt x="1810" y="2005"/>
                </a:lnTo>
                <a:lnTo>
                  <a:pt x="1797" y="2018"/>
                </a:lnTo>
                <a:lnTo>
                  <a:pt x="1784" y="2031"/>
                </a:lnTo>
                <a:lnTo>
                  <a:pt x="1772" y="2045"/>
                </a:lnTo>
                <a:lnTo>
                  <a:pt x="1761" y="2059"/>
                </a:lnTo>
                <a:lnTo>
                  <a:pt x="1752" y="2073"/>
                </a:lnTo>
                <a:lnTo>
                  <a:pt x="1743" y="2087"/>
                </a:lnTo>
                <a:lnTo>
                  <a:pt x="1735" y="2103"/>
                </a:lnTo>
                <a:lnTo>
                  <a:pt x="1728" y="2118"/>
                </a:lnTo>
                <a:lnTo>
                  <a:pt x="1720" y="2133"/>
                </a:lnTo>
                <a:lnTo>
                  <a:pt x="1715" y="2150"/>
                </a:lnTo>
                <a:lnTo>
                  <a:pt x="1711" y="2166"/>
                </a:lnTo>
                <a:lnTo>
                  <a:pt x="1707" y="2182"/>
                </a:lnTo>
                <a:lnTo>
                  <a:pt x="1704" y="2199"/>
                </a:lnTo>
                <a:lnTo>
                  <a:pt x="1702" y="2216"/>
                </a:lnTo>
                <a:lnTo>
                  <a:pt x="1701" y="2234"/>
                </a:lnTo>
                <a:lnTo>
                  <a:pt x="1702" y="2258"/>
                </a:lnTo>
                <a:lnTo>
                  <a:pt x="1703" y="2286"/>
                </a:lnTo>
                <a:lnTo>
                  <a:pt x="1706" y="2319"/>
                </a:lnTo>
                <a:lnTo>
                  <a:pt x="1710" y="2354"/>
                </a:lnTo>
                <a:lnTo>
                  <a:pt x="1716" y="2396"/>
                </a:lnTo>
                <a:lnTo>
                  <a:pt x="1725" y="2441"/>
                </a:lnTo>
                <a:lnTo>
                  <a:pt x="1734" y="2491"/>
                </a:lnTo>
                <a:lnTo>
                  <a:pt x="1745" y="2545"/>
                </a:lnTo>
                <a:lnTo>
                  <a:pt x="2179" y="2552"/>
                </a:lnTo>
                <a:lnTo>
                  <a:pt x="2195" y="2554"/>
                </a:lnTo>
                <a:lnTo>
                  <a:pt x="2212" y="2556"/>
                </a:lnTo>
                <a:lnTo>
                  <a:pt x="2226" y="2560"/>
                </a:lnTo>
                <a:lnTo>
                  <a:pt x="2241" y="2566"/>
                </a:lnTo>
                <a:lnTo>
                  <a:pt x="2254" y="2572"/>
                </a:lnTo>
                <a:lnTo>
                  <a:pt x="2268" y="2580"/>
                </a:lnTo>
                <a:lnTo>
                  <a:pt x="2280" y="2589"/>
                </a:lnTo>
                <a:lnTo>
                  <a:pt x="2291" y="2598"/>
                </a:lnTo>
                <a:lnTo>
                  <a:pt x="2302" y="2609"/>
                </a:lnTo>
                <a:lnTo>
                  <a:pt x="2311" y="2620"/>
                </a:lnTo>
                <a:lnTo>
                  <a:pt x="2319" y="2632"/>
                </a:lnTo>
                <a:lnTo>
                  <a:pt x="2326" y="2645"/>
                </a:lnTo>
                <a:lnTo>
                  <a:pt x="2332" y="2658"/>
                </a:lnTo>
                <a:lnTo>
                  <a:pt x="2336" y="2672"/>
                </a:lnTo>
                <a:lnTo>
                  <a:pt x="2339" y="2685"/>
                </a:lnTo>
                <a:lnTo>
                  <a:pt x="2340" y="2701"/>
                </a:lnTo>
                <a:lnTo>
                  <a:pt x="2339" y="2715"/>
                </a:lnTo>
                <a:lnTo>
                  <a:pt x="2337" y="2729"/>
                </a:lnTo>
                <a:lnTo>
                  <a:pt x="2334" y="2742"/>
                </a:lnTo>
                <a:lnTo>
                  <a:pt x="2329" y="2756"/>
                </a:lnTo>
                <a:lnTo>
                  <a:pt x="2323" y="2769"/>
                </a:lnTo>
                <a:lnTo>
                  <a:pt x="2314" y="2780"/>
                </a:lnTo>
                <a:lnTo>
                  <a:pt x="2306" y="2791"/>
                </a:lnTo>
                <a:lnTo>
                  <a:pt x="2296" y="2801"/>
                </a:lnTo>
                <a:lnTo>
                  <a:pt x="2285" y="2811"/>
                </a:lnTo>
                <a:lnTo>
                  <a:pt x="2274" y="2819"/>
                </a:lnTo>
                <a:lnTo>
                  <a:pt x="2260" y="2826"/>
                </a:lnTo>
                <a:lnTo>
                  <a:pt x="2246" y="2832"/>
                </a:lnTo>
                <a:lnTo>
                  <a:pt x="2232" y="2837"/>
                </a:lnTo>
                <a:lnTo>
                  <a:pt x="2217" y="2841"/>
                </a:lnTo>
                <a:lnTo>
                  <a:pt x="2201" y="2843"/>
                </a:lnTo>
                <a:lnTo>
                  <a:pt x="2185" y="2843"/>
                </a:lnTo>
                <a:lnTo>
                  <a:pt x="1814" y="2843"/>
                </a:lnTo>
                <a:lnTo>
                  <a:pt x="1840" y="2948"/>
                </a:lnTo>
                <a:lnTo>
                  <a:pt x="1850" y="2993"/>
                </a:lnTo>
                <a:lnTo>
                  <a:pt x="1859" y="3032"/>
                </a:lnTo>
                <a:lnTo>
                  <a:pt x="2183" y="3027"/>
                </a:lnTo>
                <a:lnTo>
                  <a:pt x="2199" y="3027"/>
                </a:lnTo>
                <a:lnTo>
                  <a:pt x="2215" y="3029"/>
                </a:lnTo>
                <a:lnTo>
                  <a:pt x="2230" y="3032"/>
                </a:lnTo>
                <a:lnTo>
                  <a:pt x="2244" y="3036"/>
                </a:lnTo>
                <a:lnTo>
                  <a:pt x="2257" y="3042"/>
                </a:lnTo>
                <a:lnTo>
                  <a:pt x="2270" y="3048"/>
                </a:lnTo>
                <a:lnTo>
                  <a:pt x="2282" y="3055"/>
                </a:lnTo>
                <a:lnTo>
                  <a:pt x="2292" y="3064"/>
                </a:lnTo>
                <a:lnTo>
                  <a:pt x="2302" y="3073"/>
                </a:lnTo>
                <a:lnTo>
                  <a:pt x="2310" y="3085"/>
                </a:lnTo>
                <a:lnTo>
                  <a:pt x="2317" y="3095"/>
                </a:lnTo>
                <a:lnTo>
                  <a:pt x="2324" y="3107"/>
                </a:lnTo>
                <a:lnTo>
                  <a:pt x="2328" y="3119"/>
                </a:lnTo>
                <a:lnTo>
                  <a:pt x="2331" y="3133"/>
                </a:lnTo>
                <a:lnTo>
                  <a:pt x="2333" y="3147"/>
                </a:lnTo>
                <a:lnTo>
                  <a:pt x="2333" y="3160"/>
                </a:lnTo>
                <a:lnTo>
                  <a:pt x="2331" y="3174"/>
                </a:lnTo>
                <a:lnTo>
                  <a:pt x="2328" y="3188"/>
                </a:lnTo>
                <a:lnTo>
                  <a:pt x="2324" y="3202"/>
                </a:lnTo>
                <a:lnTo>
                  <a:pt x="2317" y="3214"/>
                </a:lnTo>
                <a:lnTo>
                  <a:pt x="2310" y="3226"/>
                </a:lnTo>
                <a:lnTo>
                  <a:pt x="2302" y="3238"/>
                </a:lnTo>
                <a:lnTo>
                  <a:pt x="2293" y="3249"/>
                </a:lnTo>
                <a:lnTo>
                  <a:pt x="2283" y="3259"/>
                </a:lnTo>
                <a:lnTo>
                  <a:pt x="2271" y="3269"/>
                </a:lnTo>
                <a:lnTo>
                  <a:pt x="2258" y="3277"/>
                </a:lnTo>
                <a:lnTo>
                  <a:pt x="2245" y="3284"/>
                </a:lnTo>
                <a:lnTo>
                  <a:pt x="2232" y="3291"/>
                </a:lnTo>
                <a:lnTo>
                  <a:pt x="2218" y="3297"/>
                </a:lnTo>
                <a:lnTo>
                  <a:pt x="2202" y="3301"/>
                </a:lnTo>
                <a:lnTo>
                  <a:pt x="2187" y="3304"/>
                </a:lnTo>
                <a:lnTo>
                  <a:pt x="2171" y="3306"/>
                </a:lnTo>
                <a:lnTo>
                  <a:pt x="1867" y="3316"/>
                </a:lnTo>
                <a:lnTo>
                  <a:pt x="1865" y="3343"/>
                </a:lnTo>
                <a:lnTo>
                  <a:pt x="1862" y="3367"/>
                </a:lnTo>
                <a:lnTo>
                  <a:pt x="1857" y="3395"/>
                </a:lnTo>
                <a:lnTo>
                  <a:pt x="1852" y="3422"/>
                </a:lnTo>
                <a:lnTo>
                  <a:pt x="1847" y="3448"/>
                </a:lnTo>
                <a:lnTo>
                  <a:pt x="1840" y="3474"/>
                </a:lnTo>
                <a:lnTo>
                  <a:pt x="1833" y="3498"/>
                </a:lnTo>
                <a:lnTo>
                  <a:pt x="1823" y="3522"/>
                </a:lnTo>
                <a:lnTo>
                  <a:pt x="1814" y="3545"/>
                </a:lnTo>
                <a:lnTo>
                  <a:pt x="1803" y="3568"/>
                </a:lnTo>
                <a:lnTo>
                  <a:pt x="1791" y="3590"/>
                </a:lnTo>
                <a:lnTo>
                  <a:pt x="1778" y="3612"/>
                </a:lnTo>
                <a:lnTo>
                  <a:pt x="1761" y="3634"/>
                </a:lnTo>
                <a:lnTo>
                  <a:pt x="1745" y="3655"/>
                </a:lnTo>
                <a:lnTo>
                  <a:pt x="1726" y="3676"/>
                </a:lnTo>
                <a:lnTo>
                  <a:pt x="1705" y="3698"/>
                </a:lnTo>
                <a:lnTo>
                  <a:pt x="1682" y="3718"/>
                </a:lnTo>
                <a:lnTo>
                  <a:pt x="1657" y="3740"/>
                </a:lnTo>
                <a:lnTo>
                  <a:pt x="1686" y="3736"/>
                </a:lnTo>
                <a:lnTo>
                  <a:pt x="1708" y="3732"/>
                </a:lnTo>
                <a:lnTo>
                  <a:pt x="1729" y="3731"/>
                </a:lnTo>
                <a:lnTo>
                  <a:pt x="1746" y="3731"/>
                </a:lnTo>
                <a:lnTo>
                  <a:pt x="1781" y="3734"/>
                </a:lnTo>
                <a:lnTo>
                  <a:pt x="1801" y="3736"/>
                </a:lnTo>
                <a:lnTo>
                  <a:pt x="1824" y="3736"/>
                </a:lnTo>
                <a:lnTo>
                  <a:pt x="1861" y="3737"/>
                </a:lnTo>
                <a:lnTo>
                  <a:pt x="1898" y="3738"/>
                </a:lnTo>
                <a:lnTo>
                  <a:pt x="1934" y="3739"/>
                </a:lnTo>
                <a:lnTo>
                  <a:pt x="1973" y="3741"/>
                </a:lnTo>
                <a:lnTo>
                  <a:pt x="2012" y="3744"/>
                </a:lnTo>
                <a:lnTo>
                  <a:pt x="2051" y="3748"/>
                </a:lnTo>
                <a:lnTo>
                  <a:pt x="2090" y="3752"/>
                </a:lnTo>
                <a:lnTo>
                  <a:pt x="2130" y="3757"/>
                </a:lnTo>
                <a:lnTo>
                  <a:pt x="2191" y="3764"/>
                </a:lnTo>
                <a:lnTo>
                  <a:pt x="2247" y="3769"/>
                </a:lnTo>
                <a:lnTo>
                  <a:pt x="2297" y="3772"/>
                </a:lnTo>
                <a:lnTo>
                  <a:pt x="2343" y="3774"/>
                </a:lnTo>
                <a:lnTo>
                  <a:pt x="2384" y="3775"/>
                </a:lnTo>
                <a:lnTo>
                  <a:pt x="2419" y="3775"/>
                </a:lnTo>
                <a:lnTo>
                  <a:pt x="2450" y="3774"/>
                </a:lnTo>
                <a:lnTo>
                  <a:pt x="2476" y="3771"/>
                </a:lnTo>
                <a:lnTo>
                  <a:pt x="2502" y="3767"/>
                </a:lnTo>
                <a:lnTo>
                  <a:pt x="2530" y="3761"/>
                </a:lnTo>
                <a:lnTo>
                  <a:pt x="2561" y="3752"/>
                </a:lnTo>
                <a:lnTo>
                  <a:pt x="2595" y="3740"/>
                </a:lnTo>
                <a:lnTo>
                  <a:pt x="2629" y="3725"/>
                </a:lnTo>
                <a:lnTo>
                  <a:pt x="2646" y="3717"/>
                </a:lnTo>
                <a:lnTo>
                  <a:pt x="2664" y="3708"/>
                </a:lnTo>
                <a:lnTo>
                  <a:pt x="2682" y="3698"/>
                </a:lnTo>
                <a:lnTo>
                  <a:pt x="2699" y="3687"/>
                </a:lnTo>
                <a:lnTo>
                  <a:pt x="2718" y="3675"/>
                </a:lnTo>
                <a:lnTo>
                  <a:pt x="2735" y="3663"/>
                </a:lnTo>
                <a:lnTo>
                  <a:pt x="2751" y="3661"/>
                </a:lnTo>
                <a:lnTo>
                  <a:pt x="2767" y="3660"/>
                </a:lnTo>
                <a:lnTo>
                  <a:pt x="2782" y="3661"/>
                </a:lnTo>
                <a:lnTo>
                  <a:pt x="2795" y="3664"/>
                </a:lnTo>
                <a:lnTo>
                  <a:pt x="2808" y="3669"/>
                </a:lnTo>
                <a:lnTo>
                  <a:pt x="2814" y="3672"/>
                </a:lnTo>
                <a:lnTo>
                  <a:pt x="2819" y="3675"/>
                </a:lnTo>
                <a:lnTo>
                  <a:pt x="2824" y="3679"/>
                </a:lnTo>
                <a:lnTo>
                  <a:pt x="2828" y="3684"/>
                </a:lnTo>
                <a:lnTo>
                  <a:pt x="2832" y="3689"/>
                </a:lnTo>
                <a:lnTo>
                  <a:pt x="2835" y="3695"/>
                </a:lnTo>
                <a:lnTo>
                  <a:pt x="2837" y="3701"/>
                </a:lnTo>
                <a:lnTo>
                  <a:pt x="2839" y="3707"/>
                </a:lnTo>
                <a:lnTo>
                  <a:pt x="2840" y="3714"/>
                </a:lnTo>
                <a:lnTo>
                  <a:pt x="2841" y="3722"/>
                </a:lnTo>
                <a:lnTo>
                  <a:pt x="2840" y="3730"/>
                </a:lnTo>
                <a:lnTo>
                  <a:pt x="2839" y="3740"/>
                </a:lnTo>
                <a:lnTo>
                  <a:pt x="2837" y="3749"/>
                </a:lnTo>
                <a:lnTo>
                  <a:pt x="2834" y="3759"/>
                </a:lnTo>
                <a:lnTo>
                  <a:pt x="2831" y="3769"/>
                </a:lnTo>
                <a:lnTo>
                  <a:pt x="2826" y="3780"/>
                </a:lnTo>
                <a:lnTo>
                  <a:pt x="2820" y="3792"/>
                </a:lnTo>
                <a:lnTo>
                  <a:pt x="2814" y="3804"/>
                </a:lnTo>
                <a:lnTo>
                  <a:pt x="2797" y="3830"/>
                </a:lnTo>
                <a:lnTo>
                  <a:pt x="2776" y="38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2290962" y="3210592"/>
            <a:ext cx="286779" cy="349730"/>
          </a:xfrm>
          <a:custGeom>
            <a:avLst/>
            <a:gdLst>
              <a:gd name="T0" fmla="*/ 1171924 w 1852613"/>
              <a:gd name="T1" fmla="*/ 1083099 h 2260601"/>
              <a:gd name="T2" fmla="*/ 1232168 w 1852613"/>
              <a:gd name="T3" fmla="*/ 1243397 h 2260601"/>
              <a:gd name="T4" fmla="*/ 943632 w 1852613"/>
              <a:gd name="T5" fmla="*/ 1145450 h 2260601"/>
              <a:gd name="T6" fmla="*/ 869347 w 1852613"/>
              <a:gd name="T7" fmla="*/ 1164949 h 2260601"/>
              <a:gd name="T8" fmla="*/ 883841 w 1852613"/>
              <a:gd name="T9" fmla="*/ 1253147 h 2260601"/>
              <a:gd name="T10" fmla="*/ 1173962 w 1852613"/>
              <a:gd name="T11" fmla="*/ 1398254 h 2260601"/>
              <a:gd name="T12" fmla="*/ 1245303 w 1852613"/>
              <a:gd name="T13" fmla="*/ 1482824 h 2260601"/>
              <a:gd name="T14" fmla="*/ 1252551 w 1852613"/>
              <a:gd name="T15" fmla="*/ 1646070 h 2260601"/>
              <a:gd name="T16" fmla="*/ 1197290 w 1852613"/>
              <a:gd name="T17" fmla="*/ 1734041 h 2260601"/>
              <a:gd name="T18" fmla="*/ 862552 w 1852613"/>
              <a:gd name="T19" fmla="*/ 1884363 h 2260601"/>
              <a:gd name="T20" fmla="*/ 664835 w 1852613"/>
              <a:gd name="T21" fmla="*/ 1741750 h 2260601"/>
              <a:gd name="T22" fmla="*/ 603912 w 1852613"/>
              <a:gd name="T23" fmla="*/ 1646297 h 2260601"/>
              <a:gd name="T24" fmla="*/ 865723 w 1852613"/>
              <a:gd name="T25" fmla="*/ 1650831 h 2260601"/>
              <a:gd name="T26" fmla="*/ 903545 w 1852613"/>
              <a:gd name="T27" fmla="*/ 1692323 h 2260601"/>
              <a:gd name="T28" fmla="*/ 964468 w 1852613"/>
              <a:gd name="T29" fmla="*/ 1624304 h 2260601"/>
              <a:gd name="T30" fmla="*/ 918719 w 1852613"/>
              <a:gd name="T31" fmla="*/ 1512753 h 2260601"/>
              <a:gd name="T32" fmla="*/ 677518 w 1852613"/>
              <a:gd name="T33" fmla="*/ 1388051 h 2260601"/>
              <a:gd name="T34" fmla="*/ 600515 w 1852613"/>
              <a:gd name="T35" fmla="*/ 1284435 h 2260601"/>
              <a:gd name="T36" fmla="*/ 617048 w 1852613"/>
              <a:gd name="T37" fmla="*/ 1126405 h 2260601"/>
              <a:gd name="T38" fmla="*/ 813859 w 1852613"/>
              <a:gd name="T39" fmla="*/ 1028231 h 2260601"/>
              <a:gd name="T40" fmla="*/ 714952 w 1852613"/>
              <a:gd name="T41" fmla="*/ 886179 h 2260601"/>
              <a:gd name="T42" fmla="*/ 499627 w 1852613"/>
              <a:gd name="T43" fmla="*/ 1034686 h 2260601"/>
              <a:gd name="T44" fmla="*/ 371884 w 1852613"/>
              <a:gd name="T45" fmla="*/ 1264361 h 2260601"/>
              <a:gd name="T46" fmla="*/ 361674 w 1852613"/>
              <a:gd name="T47" fmla="*/ 1538021 h 2260601"/>
              <a:gd name="T48" fmla="*/ 472853 w 1852613"/>
              <a:gd name="T49" fmla="*/ 1777445 h 2260601"/>
              <a:gd name="T50" fmla="*/ 676380 w 1852613"/>
              <a:gd name="T51" fmla="*/ 1940916 h 2260601"/>
              <a:gd name="T52" fmla="*/ 941168 w 1852613"/>
              <a:gd name="T53" fmla="*/ 1997597 h 2260601"/>
              <a:gd name="T54" fmla="*/ 1200965 w 1852613"/>
              <a:gd name="T55" fmla="*/ 1928219 h 2260601"/>
              <a:gd name="T56" fmla="*/ 1396323 w 1852613"/>
              <a:gd name="T57" fmla="*/ 1755226 h 2260601"/>
              <a:gd name="T58" fmla="*/ 1495931 w 1852613"/>
              <a:gd name="T59" fmla="*/ 1509680 h 2260601"/>
              <a:gd name="T60" fmla="*/ 1472334 w 1852613"/>
              <a:gd name="T61" fmla="*/ 1237381 h 2260601"/>
              <a:gd name="T62" fmla="*/ 1333927 w 1852613"/>
              <a:gd name="T63" fmla="*/ 1014961 h 2260601"/>
              <a:gd name="T64" fmla="*/ 1111114 w 1852613"/>
              <a:gd name="T65" fmla="*/ 876430 h 2260601"/>
              <a:gd name="T66" fmla="*/ 1180545 w 1852613"/>
              <a:gd name="T67" fmla="*/ 500063 h 2260601"/>
              <a:gd name="T68" fmla="*/ 1555151 w 1852613"/>
              <a:gd name="T69" fmla="*/ 867588 h 2260601"/>
              <a:gd name="T70" fmla="*/ 1773880 w 1852613"/>
              <a:gd name="T71" fmla="*/ 1166642 h 2260601"/>
              <a:gd name="T72" fmla="*/ 1852613 w 1852613"/>
              <a:gd name="T73" fmla="*/ 1479979 h 2260601"/>
              <a:gd name="T74" fmla="*/ 1820394 w 1852613"/>
              <a:gd name="T75" fmla="*/ 1696277 h 2260601"/>
              <a:gd name="T76" fmla="*/ 1719425 w 1852613"/>
              <a:gd name="T77" fmla="*/ 1902825 h 2260601"/>
              <a:gd name="T78" fmla="*/ 1422870 w 1852613"/>
              <a:gd name="T79" fmla="*/ 2149278 h 2260601"/>
              <a:gd name="T80" fmla="*/ 1034423 w 1852613"/>
              <a:gd name="T81" fmla="*/ 2255840 h 2260601"/>
              <a:gd name="T82" fmla="*/ 626916 w 1852613"/>
              <a:gd name="T83" fmla="*/ 2222738 h 2260601"/>
              <a:gd name="T84" fmla="*/ 273184 w 1852613"/>
              <a:gd name="T85" fmla="*/ 2049745 h 2260601"/>
              <a:gd name="T86" fmla="*/ 70111 w 1852613"/>
              <a:gd name="T87" fmla="*/ 1795810 h 2260601"/>
              <a:gd name="T88" fmla="*/ 9757 w 1852613"/>
              <a:gd name="T89" fmla="*/ 1598104 h 2260601"/>
              <a:gd name="T90" fmla="*/ 16790 w 1852613"/>
              <a:gd name="T91" fmla="*/ 1329659 h 2260601"/>
              <a:gd name="T92" fmla="*/ 165181 w 1852613"/>
              <a:gd name="T93" fmla="*/ 1028338 h 2260601"/>
              <a:gd name="T94" fmla="*/ 592882 w 1852613"/>
              <a:gd name="T95" fmla="*/ 565360 h 2260601"/>
              <a:gd name="T96" fmla="*/ 1189264 w 1852613"/>
              <a:gd name="T97" fmla="*/ 368004 h 2260601"/>
              <a:gd name="T98" fmla="*/ 1218519 w 1852613"/>
              <a:gd name="T99" fmla="*/ 430759 h 2260601"/>
              <a:gd name="T100" fmla="*/ 521153 w 1852613"/>
              <a:gd name="T101" fmla="*/ 520248 h 2260601"/>
              <a:gd name="T102" fmla="*/ 499835 w 1852613"/>
              <a:gd name="T103" fmla="*/ 477656 h 2260601"/>
              <a:gd name="T104" fmla="*/ 498928 w 1852613"/>
              <a:gd name="T105" fmla="*/ 340138 h 2260601"/>
              <a:gd name="T106" fmla="*/ 523875 w 1852613"/>
              <a:gd name="T107" fmla="*/ 300038 h 2260601"/>
              <a:gd name="T108" fmla="*/ 891532 w 1852613"/>
              <a:gd name="T109" fmla="*/ 28458 h 2260601"/>
              <a:gd name="T110" fmla="*/ 1077064 w 1852613"/>
              <a:gd name="T111" fmla="*/ 5872 h 2260601"/>
              <a:gd name="T112" fmla="*/ 1285249 w 1852613"/>
              <a:gd name="T113" fmla="*/ 20553 h 2260601"/>
              <a:gd name="T114" fmla="*/ 1334407 w 1852613"/>
              <a:gd name="T115" fmla="*/ 84923 h 2260601"/>
              <a:gd name="T116" fmla="*/ 1196221 w 1852613"/>
              <a:gd name="T117" fmla="*/ 322076 h 2260601"/>
              <a:gd name="T118" fmla="*/ 527490 w 1852613"/>
              <a:gd name="T119" fmla="*/ 134838 h 2260601"/>
              <a:gd name="T120" fmla="*/ 524772 w 1852613"/>
              <a:gd name="T121" fmla="*/ 61208 h 2260601"/>
              <a:gd name="T122" fmla="*/ 616972 w 1852613"/>
              <a:gd name="T123" fmla="*/ 7453 h 2260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52613" h="2260601">
                <a:moveTo>
                  <a:pt x="862552" y="960438"/>
                </a:moveTo>
                <a:lnTo>
                  <a:pt x="986210" y="960438"/>
                </a:lnTo>
                <a:lnTo>
                  <a:pt x="986210" y="1022562"/>
                </a:lnTo>
                <a:lnTo>
                  <a:pt x="1001385" y="1023923"/>
                </a:lnTo>
                <a:lnTo>
                  <a:pt x="1016106" y="1025963"/>
                </a:lnTo>
                <a:lnTo>
                  <a:pt x="1030374" y="1028231"/>
                </a:lnTo>
                <a:lnTo>
                  <a:pt x="1043963" y="1030725"/>
                </a:lnTo>
                <a:lnTo>
                  <a:pt x="1057552" y="1033219"/>
                </a:lnTo>
                <a:lnTo>
                  <a:pt x="1070235" y="1036393"/>
                </a:lnTo>
                <a:lnTo>
                  <a:pt x="1082691" y="1039794"/>
                </a:lnTo>
                <a:lnTo>
                  <a:pt x="1094468" y="1043421"/>
                </a:lnTo>
                <a:lnTo>
                  <a:pt x="1105792" y="1047503"/>
                </a:lnTo>
                <a:lnTo>
                  <a:pt x="1116663" y="1051584"/>
                </a:lnTo>
                <a:lnTo>
                  <a:pt x="1127307" y="1055892"/>
                </a:lnTo>
                <a:lnTo>
                  <a:pt x="1137046" y="1060880"/>
                </a:lnTo>
                <a:lnTo>
                  <a:pt x="1146558" y="1066094"/>
                </a:lnTo>
                <a:lnTo>
                  <a:pt x="1155391" y="1071536"/>
                </a:lnTo>
                <a:lnTo>
                  <a:pt x="1163771" y="1077204"/>
                </a:lnTo>
                <a:lnTo>
                  <a:pt x="1171924" y="1083099"/>
                </a:lnTo>
                <a:lnTo>
                  <a:pt x="1179398" y="1089221"/>
                </a:lnTo>
                <a:lnTo>
                  <a:pt x="1186192" y="1096023"/>
                </a:lnTo>
                <a:lnTo>
                  <a:pt x="1192760" y="1102598"/>
                </a:lnTo>
                <a:lnTo>
                  <a:pt x="1198875" y="1109853"/>
                </a:lnTo>
                <a:lnTo>
                  <a:pt x="1204311" y="1117335"/>
                </a:lnTo>
                <a:lnTo>
                  <a:pt x="1209520" y="1125044"/>
                </a:lnTo>
                <a:lnTo>
                  <a:pt x="1214049" y="1132980"/>
                </a:lnTo>
                <a:lnTo>
                  <a:pt x="1218126" y="1141369"/>
                </a:lnTo>
                <a:lnTo>
                  <a:pt x="1221750" y="1149758"/>
                </a:lnTo>
                <a:lnTo>
                  <a:pt x="1224920" y="1158827"/>
                </a:lnTo>
                <a:lnTo>
                  <a:pt x="1227412" y="1167896"/>
                </a:lnTo>
                <a:lnTo>
                  <a:pt x="1229676" y="1177419"/>
                </a:lnTo>
                <a:lnTo>
                  <a:pt x="1231262" y="1187168"/>
                </a:lnTo>
                <a:lnTo>
                  <a:pt x="1232621" y="1197371"/>
                </a:lnTo>
                <a:lnTo>
                  <a:pt x="1233300" y="1207574"/>
                </a:lnTo>
                <a:lnTo>
                  <a:pt x="1233753" y="1218230"/>
                </a:lnTo>
                <a:lnTo>
                  <a:pt x="1233300" y="1225032"/>
                </a:lnTo>
                <a:lnTo>
                  <a:pt x="1232847" y="1233421"/>
                </a:lnTo>
                <a:lnTo>
                  <a:pt x="1232168" y="1243397"/>
                </a:lnTo>
                <a:lnTo>
                  <a:pt x="1230809" y="1254734"/>
                </a:lnTo>
                <a:lnTo>
                  <a:pt x="962657" y="1254734"/>
                </a:lnTo>
                <a:lnTo>
                  <a:pt x="962657" y="1222538"/>
                </a:lnTo>
                <a:lnTo>
                  <a:pt x="962657" y="1210068"/>
                </a:lnTo>
                <a:lnTo>
                  <a:pt x="962204" y="1198958"/>
                </a:lnTo>
                <a:lnTo>
                  <a:pt x="961298" y="1188982"/>
                </a:lnTo>
                <a:lnTo>
                  <a:pt x="960392" y="1179913"/>
                </a:lnTo>
                <a:lnTo>
                  <a:pt x="959033" y="1171977"/>
                </a:lnTo>
                <a:lnTo>
                  <a:pt x="957447" y="1165402"/>
                </a:lnTo>
                <a:lnTo>
                  <a:pt x="956542" y="1162228"/>
                </a:lnTo>
                <a:lnTo>
                  <a:pt x="955636" y="1159734"/>
                </a:lnTo>
                <a:lnTo>
                  <a:pt x="954730" y="1157240"/>
                </a:lnTo>
                <a:lnTo>
                  <a:pt x="953371" y="1154973"/>
                </a:lnTo>
                <a:lnTo>
                  <a:pt x="952012" y="1153159"/>
                </a:lnTo>
                <a:lnTo>
                  <a:pt x="950880" y="1151345"/>
                </a:lnTo>
                <a:lnTo>
                  <a:pt x="949294" y="1149531"/>
                </a:lnTo>
                <a:lnTo>
                  <a:pt x="947482" y="1147944"/>
                </a:lnTo>
                <a:lnTo>
                  <a:pt x="945671" y="1146810"/>
                </a:lnTo>
                <a:lnTo>
                  <a:pt x="943632" y="1145450"/>
                </a:lnTo>
                <a:lnTo>
                  <a:pt x="941367" y="1144090"/>
                </a:lnTo>
                <a:lnTo>
                  <a:pt x="938876" y="1143183"/>
                </a:lnTo>
                <a:lnTo>
                  <a:pt x="936385" y="1142049"/>
                </a:lnTo>
                <a:lnTo>
                  <a:pt x="933667" y="1141369"/>
                </a:lnTo>
                <a:lnTo>
                  <a:pt x="930723" y="1140915"/>
                </a:lnTo>
                <a:lnTo>
                  <a:pt x="927552" y="1140235"/>
                </a:lnTo>
                <a:lnTo>
                  <a:pt x="920984" y="1139555"/>
                </a:lnTo>
                <a:lnTo>
                  <a:pt x="913737" y="1139328"/>
                </a:lnTo>
                <a:lnTo>
                  <a:pt x="907848" y="1139555"/>
                </a:lnTo>
                <a:lnTo>
                  <a:pt x="902186" y="1140008"/>
                </a:lnTo>
                <a:lnTo>
                  <a:pt x="896977" y="1141142"/>
                </a:lnTo>
                <a:lnTo>
                  <a:pt x="891995" y="1142502"/>
                </a:lnTo>
                <a:lnTo>
                  <a:pt x="887692" y="1144316"/>
                </a:lnTo>
                <a:lnTo>
                  <a:pt x="883615" y="1147037"/>
                </a:lnTo>
                <a:lnTo>
                  <a:pt x="879991" y="1149531"/>
                </a:lnTo>
                <a:lnTo>
                  <a:pt x="876821" y="1152932"/>
                </a:lnTo>
                <a:lnTo>
                  <a:pt x="873876" y="1156560"/>
                </a:lnTo>
                <a:lnTo>
                  <a:pt x="871385" y="1160641"/>
                </a:lnTo>
                <a:lnTo>
                  <a:pt x="869347" y="1164949"/>
                </a:lnTo>
                <a:lnTo>
                  <a:pt x="867535" y="1169937"/>
                </a:lnTo>
                <a:lnTo>
                  <a:pt x="866403" y="1175378"/>
                </a:lnTo>
                <a:lnTo>
                  <a:pt x="865270" y="1181273"/>
                </a:lnTo>
                <a:lnTo>
                  <a:pt x="864817" y="1187395"/>
                </a:lnTo>
                <a:lnTo>
                  <a:pt x="864591" y="1194197"/>
                </a:lnTo>
                <a:lnTo>
                  <a:pt x="864591" y="1199865"/>
                </a:lnTo>
                <a:lnTo>
                  <a:pt x="864817" y="1205307"/>
                </a:lnTo>
                <a:lnTo>
                  <a:pt x="865270" y="1210521"/>
                </a:lnTo>
                <a:lnTo>
                  <a:pt x="866176" y="1215283"/>
                </a:lnTo>
                <a:lnTo>
                  <a:pt x="867082" y="1220044"/>
                </a:lnTo>
                <a:lnTo>
                  <a:pt x="868214" y="1224579"/>
                </a:lnTo>
                <a:lnTo>
                  <a:pt x="869347" y="1228887"/>
                </a:lnTo>
                <a:lnTo>
                  <a:pt x="870706" y="1233194"/>
                </a:lnTo>
                <a:lnTo>
                  <a:pt x="872518" y="1237049"/>
                </a:lnTo>
                <a:lnTo>
                  <a:pt x="874329" y="1240677"/>
                </a:lnTo>
                <a:lnTo>
                  <a:pt x="876368" y="1244078"/>
                </a:lnTo>
                <a:lnTo>
                  <a:pt x="878632" y="1247252"/>
                </a:lnTo>
                <a:lnTo>
                  <a:pt x="881350" y="1250426"/>
                </a:lnTo>
                <a:lnTo>
                  <a:pt x="883841" y="1253147"/>
                </a:lnTo>
                <a:lnTo>
                  <a:pt x="886786" y="1255868"/>
                </a:lnTo>
                <a:lnTo>
                  <a:pt x="889730" y="1258135"/>
                </a:lnTo>
                <a:lnTo>
                  <a:pt x="893127" y="1260629"/>
                </a:lnTo>
                <a:lnTo>
                  <a:pt x="897430" y="1263350"/>
                </a:lnTo>
                <a:lnTo>
                  <a:pt x="908075" y="1269471"/>
                </a:lnTo>
                <a:lnTo>
                  <a:pt x="921664" y="1276953"/>
                </a:lnTo>
                <a:lnTo>
                  <a:pt x="938197" y="1285116"/>
                </a:lnTo>
                <a:lnTo>
                  <a:pt x="957674" y="1294638"/>
                </a:lnTo>
                <a:lnTo>
                  <a:pt x="980548" y="1305295"/>
                </a:lnTo>
                <a:lnTo>
                  <a:pt x="1005914" y="1316858"/>
                </a:lnTo>
                <a:lnTo>
                  <a:pt x="1034451" y="1329555"/>
                </a:lnTo>
                <a:lnTo>
                  <a:pt x="1058911" y="1340438"/>
                </a:lnTo>
                <a:lnTo>
                  <a:pt x="1081332" y="1350641"/>
                </a:lnTo>
                <a:lnTo>
                  <a:pt x="1101942" y="1360163"/>
                </a:lnTo>
                <a:lnTo>
                  <a:pt x="1120287" y="1369233"/>
                </a:lnTo>
                <a:lnTo>
                  <a:pt x="1136820" y="1377395"/>
                </a:lnTo>
                <a:lnTo>
                  <a:pt x="1151314" y="1384877"/>
                </a:lnTo>
                <a:lnTo>
                  <a:pt x="1163544" y="1391906"/>
                </a:lnTo>
                <a:lnTo>
                  <a:pt x="1173962" y="1398254"/>
                </a:lnTo>
                <a:lnTo>
                  <a:pt x="1178492" y="1401201"/>
                </a:lnTo>
                <a:lnTo>
                  <a:pt x="1182795" y="1404602"/>
                </a:lnTo>
                <a:lnTo>
                  <a:pt x="1187325" y="1408003"/>
                </a:lnTo>
                <a:lnTo>
                  <a:pt x="1191628" y="1411404"/>
                </a:lnTo>
                <a:lnTo>
                  <a:pt x="1195704" y="1415032"/>
                </a:lnTo>
                <a:lnTo>
                  <a:pt x="1200234" y="1418886"/>
                </a:lnTo>
                <a:lnTo>
                  <a:pt x="1204084" y="1422741"/>
                </a:lnTo>
                <a:lnTo>
                  <a:pt x="1208161" y="1427049"/>
                </a:lnTo>
                <a:lnTo>
                  <a:pt x="1212011" y="1431357"/>
                </a:lnTo>
                <a:lnTo>
                  <a:pt x="1215635" y="1435664"/>
                </a:lnTo>
                <a:lnTo>
                  <a:pt x="1219485" y="1440426"/>
                </a:lnTo>
                <a:lnTo>
                  <a:pt x="1223108" y="1445187"/>
                </a:lnTo>
                <a:lnTo>
                  <a:pt x="1226506" y="1450175"/>
                </a:lnTo>
                <a:lnTo>
                  <a:pt x="1230129" y="1455163"/>
                </a:lnTo>
                <a:lnTo>
                  <a:pt x="1233300" y="1460151"/>
                </a:lnTo>
                <a:lnTo>
                  <a:pt x="1236471" y="1465593"/>
                </a:lnTo>
                <a:lnTo>
                  <a:pt x="1239641" y="1471261"/>
                </a:lnTo>
                <a:lnTo>
                  <a:pt x="1242359" y="1476929"/>
                </a:lnTo>
                <a:lnTo>
                  <a:pt x="1245303" y="1482824"/>
                </a:lnTo>
                <a:lnTo>
                  <a:pt x="1247795" y="1488946"/>
                </a:lnTo>
                <a:lnTo>
                  <a:pt x="1250060" y="1495068"/>
                </a:lnTo>
                <a:lnTo>
                  <a:pt x="1252098" y="1501416"/>
                </a:lnTo>
                <a:lnTo>
                  <a:pt x="1253910" y="1507991"/>
                </a:lnTo>
                <a:lnTo>
                  <a:pt x="1255722" y="1514566"/>
                </a:lnTo>
                <a:lnTo>
                  <a:pt x="1257080" y="1521595"/>
                </a:lnTo>
                <a:lnTo>
                  <a:pt x="1258439" y="1528624"/>
                </a:lnTo>
                <a:lnTo>
                  <a:pt x="1259572" y="1535879"/>
                </a:lnTo>
                <a:lnTo>
                  <a:pt x="1260478" y="1543361"/>
                </a:lnTo>
                <a:lnTo>
                  <a:pt x="1261157" y="1550617"/>
                </a:lnTo>
                <a:lnTo>
                  <a:pt x="1261610" y="1558552"/>
                </a:lnTo>
                <a:lnTo>
                  <a:pt x="1262063" y="1566488"/>
                </a:lnTo>
                <a:lnTo>
                  <a:pt x="1262063" y="1574423"/>
                </a:lnTo>
                <a:lnTo>
                  <a:pt x="1261610" y="1587347"/>
                </a:lnTo>
                <a:lnTo>
                  <a:pt x="1260931" y="1599817"/>
                </a:lnTo>
                <a:lnTo>
                  <a:pt x="1259572" y="1611834"/>
                </a:lnTo>
                <a:lnTo>
                  <a:pt x="1257760" y="1623624"/>
                </a:lnTo>
                <a:lnTo>
                  <a:pt x="1255269" y="1634960"/>
                </a:lnTo>
                <a:lnTo>
                  <a:pt x="1252551" y="1646070"/>
                </a:lnTo>
                <a:lnTo>
                  <a:pt x="1250739" y="1651511"/>
                </a:lnTo>
                <a:lnTo>
                  <a:pt x="1248927" y="1656953"/>
                </a:lnTo>
                <a:lnTo>
                  <a:pt x="1247115" y="1662168"/>
                </a:lnTo>
                <a:lnTo>
                  <a:pt x="1244624" y="1667156"/>
                </a:lnTo>
                <a:lnTo>
                  <a:pt x="1242586" y="1672371"/>
                </a:lnTo>
                <a:lnTo>
                  <a:pt x="1240321" y="1677359"/>
                </a:lnTo>
                <a:lnTo>
                  <a:pt x="1237830" y="1682120"/>
                </a:lnTo>
                <a:lnTo>
                  <a:pt x="1235112" y="1687108"/>
                </a:lnTo>
                <a:lnTo>
                  <a:pt x="1232394" y="1691643"/>
                </a:lnTo>
                <a:lnTo>
                  <a:pt x="1229450" y="1696404"/>
                </a:lnTo>
                <a:lnTo>
                  <a:pt x="1226506" y="1700939"/>
                </a:lnTo>
                <a:lnTo>
                  <a:pt x="1223335" y="1705473"/>
                </a:lnTo>
                <a:lnTo>
                  <a:pt x="1219938" y="1709781"/>
                </a:lnTo>
                <a:lnTo>
                  <a:pt x="1216541" y="1713862"/>
                </a:lnTo>
                <a:lnTo>
                  <a:pt x="1213143" y="1718397"/>
                </a:lnTo>
                <a:lnTo>
                  <a:pt x="1209067" y="1722251"/>
                </a:lnTo>
                <a:lnTo>
                  <a:pt x="1205217" y="1726332"/>
                </a:lnTo>
                <a:lnTo>
                  <a:pt x="1201366" y="1730187"/>
                </a:lnTo>
                <a:lnTo>
                  <a:pt x="1197290" y="1734041"/>
                </a:lnTo>
                <a:lnTo>
                  <a:pt x="1192987" y="1737896"/>
                </a:lnTo>
                <a:lnTo>
                  <a:pt x="1184154" y="1745151"/>
                </a:lnTo>
                <a:lnTo>
                  <a:pt x="1174642" y="1751726"/>
                </a:lnTo>
                <a:lnTo>
                  <a:pt x="1164903" y="1758528"/>
                </a:lnTo>
                <a:lnTo>
                  <a:pt x="1154259" y="1764650"/>
                </a:lnTo>
                <a:lnTo>
                  <a:pt x="1143161" y="1770318"/>
                </a:lnTo>
                <a:lnTo>
                  <a:pt x="1131611" y="1775760"/>
                </a:lnTo>
                <a:lnTo>
                  <a:pt x="1119607" y="1780974"/>
                </a:lnTo>
                <a:lnTo>
                  <a:pt x="1106698" y="1785962"/>
                </a:lnTo>
                <a:lnTo>
                  <a:pt x="1093562" y="1790270"/>
                </a:lnTo>
                <a:lnTo>
                  <a:pt x="1079973" y="1794125"/>
                </a:lnTo>
                <a:lnTo>
                  <a:pt x="1065478" y="1797979"/>
                </a:lnTo>
                <a:lnTo>
                  <a:pt x="1050757" y="1801380"/>
                </a:lnTo>
                <a:lnTo>
                  <a:pt x="1035357" y="1804101"/>
                </a:lnTo>
                <a:lnTo>
                  <a:pt x="1019277" y="1806822"/>
                </a:lnTo>
                <a:lnTo>
                  <a:pt x="1002970" y="1809089"/>
                </a:lnTo>
                <a:lnTo>
                  <a:pt x="986210" y="1811129"/>
                </a:lnTo>
                <a:lnTo>
                  <a:pt x="986210" y="1884363"/>
                </a:lnTo>
                <a:lnTo>
                  <a:pt x="862552" y="1884363"/>
                </a:lnTo>
                <a:lnTo>
                  <a:pt x="862552" y="1808862"/>
                </a:lnTo>
                <a:lnTo>
                  <a:pt x="849190" y="1807502"/>
                </a:lnTo>
                <a:lnTo>
                  <a:pt x="836281" y="1805915"/>
                </a:lnTo>
                <a:lnTo>
                  <a:pt x="823145" y="1804101"/>
                </a:lnTo>
                <a:lnTo>
                  <a:pt x="810462" y="1802060"/>
                </a:lnTo>
                <a:lnTo>
                  <a:pt x="798006" y="1799566"/>
                </a:lnTo>
                <a:lnTo>
                  <a:pt x="785776" y="1796619"/>
                </a:lnTo>
                <a:lnTo>
                  <a:pt x="773546" y="1793444"/>
                </a:lnTo>
                <a:lnTo>
                  <a:pt x="761769" y="1789817"/>
                </a:lnTo>
                <a:lnTo>
                  <a:pt x="750218" y="1785962"/>
                </a:lnTo>
                <a:lnTo>
                  <a:pt x="738894" y="1781655"/>
                </a:lnTo>
                <a:lnTo>
                  <a:pt x="727570" y="1777120"/>
                </a:lnTo>
                <a:lnTo>
                  <a:pt x="716699" y="1771905"/>
                </a:lnTo>
                <a:lnTo>
                  <a:pt x="705828" y="1766690"/>
                </a:lnTo>
                <a:lnTo>
                  <a:pt x="695410" y="1761022"/>
                </a:lnTo>
                <a:lnTo>
                  <a:pt x="684766" y="1754900"/>
                </a:lnTo>
                <a:lnTo>
                  <a:pt x="674801" y="1748779"/>
                </a:lnTo>
                <a:lnTo>
                  <a:pt x="669818" y="1745378"/>
                </a:lnTo>
                <a:lnTo>
                  <a:pt x="664835" y="1741750"/>
                </a:lnTo>
                <a:lnTo>
                  <a:pt x="660306" y="1738122"/>
                </a:lnTo>
                <a:lnTo>
                  <a:pt x="656003" y="1734268"/>
                </a:lnTo>
                <a:lnTo>
                  <a:pt x="651473" y="1730414"/>
                </a:lnTo>
                <a:lnTo>
                  <a:pt x="647396" y="1726332"/>
                </a:lnTo>
                <a:lnTo>
                  <a:pt x="643546" y="1722251"/>
                </a:lnTo>
                <a:lnTo>
                  <a:pt x="639696" y="1717490"/>
                </a:lnTo>
                <a:lnTo>
                  <a:pt x="635846" y="1713182"/>
                </a:lnTo>
                <a:lnTo>
                  <a:pt x="632449" y="1708194"/>
                </a:lnTo>
                <a:lnTo>
                  <a:pt x="629052" y="1703659"/>
                </a:lnTo>
                <a:lnTo>
                  <a:pt x="625654" y="1698445"/>
                </a:lnTo>
                <a:lnTo>
                  <a:pt x="622710" y="1693230"/>
                </a:lnTo>
                <a:lnTo>
                  <a:pt x="619766" y="1687788"/>
                </a:lnTo>
                <a:lnTo>
                  <a:pt x="617048" y="1682573"/>
                </a:lnTo>
                <a:lnTo>
                  <a:pt x="614330" y="1676905"/>
                </a:lnTo>
                <a:lnTo>
                  <a:pt x="612066" y="1671237"/>
                </a:lnTo>
                <a:lnTo>
                  <a:pt x="609801" y="1665115"/>
                </a:lnTo>
                <a:lnTo>
                  <a:pt x="607762" y="1658994"/>
                </a:lnTo>
                <a:lnTo>
                  <a:pt x="605724" y="1652872"/>
                </a:lnTo>
                <a:lnTo>
                  <a:pt x="603912" y="1646297"/>
                </a:lnTo>
                <a:lnTo>
                  <a:pt x="602327" y="1639948"/>
                </a:lnTo>
                <a:lnTo>
                  <a:pt x="600742" y="1633146"/>
                </a:lnTo>
                <a:lnTo>
                  <a:pt x="599383" y="1626571"/>
                </a:lnTo>
                <a:lnTo>
                  <a:pt x="598250" y="1619316"/>
                </a:lnTo>
                <a:lnTo>
                  <a:pt x="597118" y="1612287"/>
                </a:lnTo>
                <a:lnTo>
                  <a:pt x="596438" y="1604805"/>
                </a:lnTo>
                <a:lnTo>
                  <a:pt x="595533" y="1597550"/>
                </a:lnTo>
                <a:lnTo>
                  <a:pt x="595080" y="1589841"/>
                </a:lnTo>
                <a:lnTo>
                  <a:pt x="594627" y="1582132"/>
                </a:lnTo>
                <a:lnTo>
                  <a:pt x="594400" y="1574196"/>
                </a:lnTo>
                <a:lnTo>
                  <a:pt x="594400" y="1566261"/>
                </a:lnTo>
                <a:lnTo>
                  <a:pt x="594400" y="1527944"/>
                </a:lnTo>
                <a:lnTo>
                  <a:pt x="862552" y="1527944"/>
                </a:lnTo>
                <a:lnTo>
                  <a:pt x="862552" y="1576010"/>
                </a:lnTo>
                <a:lnTo>
                  <a:pt x="862779" y="1594602"/>
                </a:lnTo>
                <a:lnTo>
                  <a:pt x="863005" y="1611380"/>
                </a:lnTo>
                <a:lnTo>
                  <a:pt x="863685" y="1626571"/>
                </a:lnTo>
                <a:lnTo>
                  <a:pt x="864591" y="1639721"/>
                </a:lnTo>
                <a:lnTo>
                  <a:pt x="865723" y="1650831"/>
                </a:lnTo>
                <a:lnTo>
                  <a:pt x="867082" y="1660354"/>
                </a:lnTo>
                <a:lnTo>
                  <a:pt x="867988" y="1664208"/>
                </a:lnTo>
                <a:lnTo>
                  <a:pt x="868894" y="1667836"/>
                </a:lnTo>
                <a:lnTo>
                  <a:pt x="870026" y="1670784"/>
                </a:lnTo>
                <a:lnTo>
                  <a:pt x="870706" y="1673504"/>
                </a:lnTo>
                <a:lnTo>
                  <a:pt x="872065" y="1675772"/>
                </a:lnTo>
                <a:lnTo>
                  <a:pt x="873197" y="1677812"/>
                </a:lnTo>
                <a:lnTo>
                  <a:pt x="874782" y="1679853"/>
                </a:lnTo>
                <a:lnTo>
                  <a:pt x="876368" y="1681667"/>
                </a:lnTo>
                <a:lnTo>
                  <a:pt x="878179" y="1683480"/>
                </a:lnTo>
                <a:lnTo>
                  <a:pt x="880218" y="1685067"/>
                </a:lnTo>
                <a:lnTo>
                  <a:pt x="882483" y="1686655"/>
                </a:lnTo>
                <a:lnTo>
                  <a:pt x="884974" y="1687562"/>
                </a:lnTo>
                <a:lnTo>
                  <a:pt x="887692" y="1688922"/>
                </a:lnTo>
                <a:lnTo>
                  <a:pt x="890409" y="1690056"/>
                </a:lnTo>
                <a:lnTo>
                  <a:pt x="893354" y="1690736"/>
                </a:lnTo>
                <a:lnTo>
                  <a:pt x="896524" y="1691189"/>
                </a:lnTo>
                <a:lnTo>
                  <a:pt x="899922" y="1691643"/>
                </a:lnTo>
                <a:lnTo>
                  <a:pt x="903545" y="1692323"/>
                </a:lnTo>
                <a:lnTo>
                  <a:pt x="906942" y="1692550"/>
                </a:lnTo>
                <a:lnTo>
                  <a:pt x="910793" y="1692550"/>
                </a:lnTo>
                <a:lnTo>
                  <a:pt x="917587" y="1692323"/>
                </a:lnTo>
                <a:lnTo>
                  <a:pt x="923702" y="1691643"/>
                </a:lnTo>
                <a:lnTo>
                  <a:pt x="929364" y="1690736"/>
                </a:lnTo>
                <a:lnTo>
                  <a:pt x="934573" y="1689149"/>
                </a:lnTo>
                <a:lnTo>
                  <a:pt x="939556" y="1687335"/>
                </a:lnTo>
                <a:lnTo>
                  <a:pt x="943859" y="1685067"/>
                </a:lnTo>
                <a:lnTo>
                  <a:pt x="947935" y="1682573"/>
                </a:lnTo>
                <a:lnTo>
                  <a:pt x="951559" y="1679173"/>
                </a:lnTo>
                <a:lnTo>
                  <a:pt x="954730" y="1675772"/>
                </a:lnTo>
                <a:lnTo>
                  <a:pt x="957221" y="1671917"/>
                </a:lnTo>
                <a:lnTo>
                  <a:pt x="959486" y="1667609"/>
                </a:lnTo>
                <a:lnTo>
                  <a:pt x="961298" y="1662848"/>
                </a:lnTo>
                <a:lnTo>
                  <a:pt x="962883" y="1657633"/>
                </a:lnTo>
                <a:lnTo>
                  <a:pt x="964015" y="1651965"/>
                </a:lnTo>
                <a:lnTo>
                  <a:pt x="964468" y="1646297"/>
                </a:lnTo>
                <a:lnTo>
                  <a:pt x="964695" y="1639948"/>
                </a:lnTo>
                <a:lnTo>
                  <a:pt x="964468" y="1624304"/>
                </a:lnTo>
                <a:lnTo>
                  <a:pt x="964015" y="1609566"/>
                </a:lnTo>
                <a:lnTo>
                  <a:pt x="962883" y="1596189"/>
                </a:lnTo>
                <a:lnTo>
                  <a:pt x="961751" y="1583719"/>
                </a:lnTo>
                <a:lnTo>
                  <a:pt x="959939" y="1572609"/>
                </a:lnTo>
                <a:lnTo>
                  <a:pt x="958806" y="1567395"/>
                </a:lnTo>
                <a:lnTo>
                  <a:pt x="957674" y="1562633"/>
                </a:lnTo>
                <a:lnTo>
                  <a:pt x="956542" y="1558099"/>
                </a:lnTo>
                <a:lnTo>
                  <a:pt x="955183" y="1553791"/>
                </a:lnTo>
                <a:lnTo>
                  <a:pt x="953597" y="1549936"/>
                </a:lnTo>
                <a:lnTo>
                  <a:pt x="952012" y="1546082"/>
                </a:lnTo>
                <a:lnTo>
                  <a:pt x="950200" y="1542681"/>
                </a:lnTo>
                <a:lnTo>
                  <a:pt x="947935" y="1539053"/>
                </a:lnTo>
                <a:lnTo>
                  <a:pt x="945218" y="1535426"/>
                </a:lnTo>
                <a:lnTo>
                  <a:pt x="942047" y="1531798"/>
                </a:lnTo>
                <a:lnTo>
                  <a:pt x="938197" y="1527944"/>
                </a:lnTo>
                <a:lnTo>
                  <a:pt x="934120" y="1524543"/>
                </a:lnTo>
                <a:lnTo>
                  <a:pt x="929364" y="1520461"/>
                </a:lnTo>
                <a:lnTo>
                  <a:pt x="924381" y="1516607"/>
                </a:lnTo>
                <a:lnTo>
                  <a:pt x="918719" y="1512753"/>
                </a:lnTo>
                <a:lnTo>
                  <a:pt x="912378" y="1508898"/>
                </a:lnTo>
                <a:lnTo>
                  <a:pt x="906037" y="1505044"/>
                </a:lnTo>
                <a:lnTo>
                  <a:pt x="898789" y="1500963"/>
                </a:lnTo>
                <a:lnTo>
                  <a:pt x="891315" y="1497108"/>
                </a:lnTo>
                <a:lnTo>
                  <a:pt x="883389" y="1493027"/>
                </a:lnTo>
                <a:lnTo>
                  <a:pt x="874782" y="1488946"/>
                </a:lnTo>
                <a:lnTo>
                  <a:pt x="865723" y="1484638"/>
                </a:lnTo>
                <a:lnTo>
                  <a:pt x="836507" y="1471261"/>
                </a:lnTo>
                <a:lnTo>
                  <a:pt x="809330" y="1458791"/>
                </a:lnTo>
                <a:lnTo>
                  <a:pt x="784870" y="1447001"/>
                </a:lnTo>
                <a:lnTo>
                  <a:pt x="762901" y="1436345"/>
                </a:lnTo>
                <a:lnTo>
                  <a:pt x="743197" y="1426369"/>
                </a:lnTo>
                <a:lnTo>
                  <a:pt x="725985" y="1417526"/>
                </a:lnTo>
                <a:lnTo>
                  <a:pt x="711264" y="1409817"/>
                </a:lnTo>
                <a:lnTo>
                  <a:pt x="698807" y="1402562"/>
                </a:lnTo>
                <a:lnTo>
                  <a:pt x="693598" y="1399161"/>
                </a:lnTo>
                <a:lnTo>
                  <a:pt x="688163" y="1395760"/>
                </a:lnTo>
                <a:lnTo>
                  <a:pt x="682727" y="1391906"/>
                </a:lnTo>
                <a:lnTo>
                  <a:pt x="677518" y="1388051"/>
                </a:lnTo>
                <a:lnTo>
                  <a:pt x="672309" y="1384197"/>
                </a:lnTo>
                <a:lnTo>
                  <a:pt x="667553" y="1379889"/>
                </a:lnTo>
                <a:lnTo>
                  <a:pt x="662571" y="1375354"/>
                </a:lnTo>
                <a:lnTo>
                  <a:pt x="657815" y="1371046"/>
                </a:lnTo>
                <a:lnTo>
                  <a:pt x="653058" y="1366058"/>
                </a:lnTo>
                <a:lnTo>
                  <a:pt x="648529" y="1361524"/>
                </a:lnTo>
                <a:lnTo>
                  <a:pt x="643773" y="1356309"/>
                </a:lnTo>
                <a:lnTo>
                  <a:pt x="639470" y="1351094"/>
                </a:lnTo>
                <a:lnTo>
                  <a:pt x="634940" y="1345879"/>
                </a:lnTo>
                <a:lnTo>
                  <a:pt x="630863" y="1339984"/>
                </a:lnTo>
                <a:lnTo>
                  <a:pt x="626787" y="1334316"/>
                </a:lnTo>
                <a:lnTo>
                  <a:pt x="622710" y="1328421"/>
                </a:lnTo>
                <a:lnTo>
                  <a:pt x="618860" y="1322526"/>
                </a:lnTo>
                <a:lnTo>
                  <a:pt x="615010" y="1316404"/>
                </a:lnTo>
                <a:lnTo>
                  <a:pt x="611613" y="1310283"/>
                </a:lnTo>
                <a:lnTo>
                  <a:pt x="608442" y="1303934"/>
                </a:lnTo>
                <a:lnTo>
                  <a:pt x="605724" y="1297586"/>
                </a:lnTo>
                <a:lnTo>
                  <a:pt x="603006" y="1291011"/>
                </a:lnTo>
                <a:lnTo>
                  <a:pt x="600515" y="1284435"/>
                </a:lnTo>
                <a:lnTo>
                  <a:pt x="598477" y="1277634"/>
                </a:lnTo>
                <a:lnTo>
                  <a:pt x="596665" y="1271058"/>
                </a:lnTo>
                <a:lnTo>
                  <a:pt x="594853" y="1264030"/>
                </a:lnTo>
                <a:lnTo>
                  <a:pt x="593494" y="1257001"/>
                </a:lnTo>
                <a:lnTo>
                  <a:pt x="592588" y="1249973"/>
                </a:lnTo>
                <a:lnTo>
                  <a:pt x="591456" y="1242717"/>
                </a:lnTo>
                <a:lnTo>
                  <a:pt x="591003" y="1235462"/>
                </a:lnTo>
                <a:lnTo>
                  <a:pt x="590550" y="1228206"/>
                </a:lnTo>
                <a:lnTo>
                  <a:pt x="590550" y="1220724"/>
                </a:lnTo>
                <a:lnTo>
                  <a:pt x="590776" y="1209841"/>
                </a:lnTo>
                <a:lnTo>
                  <a:pt x="591456" y="1199412"/>
                </a:lnTo>
                <a:lnTo>
                  <a:pt x="592815" y="1189209"/>
                </a:lnTo>
                <a:lnTo>
                  <a:pt x="594627" y="1179459"/>
                </a:lnTo>
                <a:lnTo>
                  <a:pt x="597118" y="1169710"/>
                </a:lnTo>
                <a:lnTo>
                  <a:pt x="600062" y="1160414"/>
                </a:lnTo>
                <a:lnTo>
                  <a:pt x="603459" y="1151345"/>
                </a:lnTo>
                <a:lnTo>
                  <a:pt x="607536" y="1142956"/>
                </a:lnTo>
                <a:lnTo>
                  <a:pt x="611839" y="1134340"/>
                </a:lnTo>
                <a:lnTo>
                  <a:pt x="617048" y="1126405"/>
                </a:lnTo>
                <a:lnTo>
                  <a:pt x="622710" y="1118469"/>
                </a:lnTo>
                <a:lnTo>
                  <a:pt x="628599" y="1110987"/>
                </a:lnTo>
                <a:lnTo>
                  <a:pt x="635393" y="1103732"/>
                </a:lnTo>
                <a:lnTo>
                  <a:pt x="642414" y="1096703"/>
                </a:lnTo>
                <a:lnTo>
                  <a:pt x="650341" y="1089901"/>
                </a:lnTo>
                <a:lnTo>
                  <a:pt x="658494" y="1083779"/>
                </a:lnTo>
                <a:lnTo>
                  <a:pt x="667327" y="1077658"/>
                </a:lnTo>
                <a:lnTo>
                  <a:pt x="676612" y="1071989"/>
                </a:lnTo>
                <a:lnTo>
                  <a:pt x="686351" y="1066548"/>
                </a:lnTo>
                <a:lnTo>
                  <a:pt x="696543" y="1061333"/>
                </a:lnTo>
                <a:lnTo>
                  <a:pt x="707640" y="1056572"/>
                </a:lnTo>
                <a:lnTo>
                  <a:pt x="718964" y="1051810"/>
                </a:lnTo>
                <a:lnTo>
                  <a:pt x="731194" y="1047503"/>
                </a:lnTo>
                <a:lnTo>
                  <a:pt x="743424" y="1043648"/>
                </a:lnTo>
                <a:lnTo>
                  <a:pt x="756560" y="1040020"/>
                </a:lnTo>
                <a:lnTo>
                  <a:pt x="769922" y="1036620"/>
                </a:lnTo>
                <a:lnTo>
                  <a:pt x="784190" y="1033445"/>
                </a:lnTo>
                <a:lnTo>
                  <a:pt x="798912" y="1030725"/>
                </a:lnTo>
                <a:lnTo>
                  <a:pt x="813859" y="1028231"/>
                </a:lnTo>
                <a:lnTo>
                  <a:pt x="829486" y="1025963"/>
                </a:lnTo>
                <a:lnTo>
                  <a:pt x="845793" y="1023923"/>
                </a:lnTo>
                <a:lnTo>
                  <a:pt x="862552" y="1022562"/>
                </a:lnTo>
                <a:lnTo>
                  <a:pt x="862552" y="960438"/>
                </a:lnTo>
                <a:close/>
                <a:moveTo>
                  <a:pt x="911445" y="846275"/>
                </a:moveTo>
                <a:lnTo>
                  <a:pt x="896696" y="846956"/>
                </a:lnTo>
                <a:lnTo>
                  <a:pt x="881948" y="847863"/>
                </a:lnTo>
                <a:lnTo>
                  <a:pt x="867200" y="849223"/>
                </a:lnTo>
                <a:lnTo>
                  <a:pt x="852905" y="851037"/>
                </a:lnTo>
                <a:lnTo>
                  <a:pt x="838384" y="852851"/>
                </a:lnTo>
                <a:lnTo>
                  <a:pt x="824089" y="855345"/>
                </a:lnTo>
                <a:lnTo>
                  <a:pt x="810022" y="857839"/>
                </a:lnTo>
                <a:lnTo>
                  <a:pt x="795954" y="861013"/>
                </a:lnTo>
                <a:lnTo>
                  <a:pt x="782114" y="864414"/>
                </a:lnTo>
                <a:lnTo>
                  <a:pt x="768500" y="868041"/>
                </a:lnTo>
                <a:lnTo>
                  <a:pt x="754659" y="872122"/>
                </a:lnTo>
                <a:lnTo>
                  <a:pt x="741272" y="876430"/>
                </a:lnTo>
                <a:lnTo>
                  <a:pt x="728112" y="881191"/>
                </a:lnTo>
                <a:lnTo>
                  <a:pt x="714952" y="886179"/>
                </a:lnTo>
                <a:lnTo>
                  <a:pt x="701792" y="891394"/>
                </a:lnTo>
                <a:lnTo>
                  <a:pt x="688859" y="897062"/>
                </a:lnTo>
                <a:lnTo>
                  <a:pt x="676380" y="902957"/>
                </a:lnTo>
                <a:lnTo>
                  <a:pt x="663900" y="909306"/>
                </a:lnTo>
                <a:lnTo>
                  <a:pt x="651648" y="915654"/>
                </a:lnTo>
                <a:lnTo>
                  <a:pt x="639395" y="922683"/>
                </a:lnTo>
                <a:lnTo>
                  <a:pt x="627370" y="929484"/>
                </a:lnTo>
                <a:lnTo>
                  <a:pt x="615571" y="936966"/>
                </a:lnTo>
                <a:lnTo>
                  <a:pt x="603999" y="944448"/>
                </a:lnTo>
                <a:lnTo>
                  <a:pt x="592655" y="952611"/>
                </a:lnTo>
                <a:lnTo>
                  <a:pt x="581310" y="960547"/>
                </a:lnTo>
                <a:lnTo>
                  <a:pt x="570419" y="968935"/>
                </a:lnTo>
                <a:lnTo>
                  <a:pt x="559755" y="977778"/>
                </a:lnTo>
                <a:lnTo>
                  <a:pt x="549090" y="986620"/>
                </a:lnTo>
                <a:lnTo>
                  <a:pt x="538880" y="995916"/>
                </a:lnTo>
                <a:lnTo>
                  <a:pt x="528670" y="1005212"/>
                </a:lnTo>
                <a:lnTo>
                  <a:pt x="518686" y="1014961"/>
                </a:lnTo>
                <a:lnTo>
                  <a:pt x="509157" y="1024710"/>
                </a:lnTo>
                <a:lnTo>
                  <a:pt x="499627" y="1034686"/>
                </a:lnTo>
                <a:lnTo>
                  <a:pt x="490551" y="1045116"/>
                </a:lnTo>
                <a:lnTo>
                  <a:pt x="481475" y="1055545"/>
                </a:lnTo>
                <a:lnTo>
                  <a:pt x="472853" y="1066428"/>
                </a:lnTo>
                <a:lnTo>
                  <a:pt x="464458" y="1077538"/>
                </a:lnTo>
                <a:lnTo>
                  <a:pt x="456290" y="1088647"/>
                </a:lnTo>
                <a:lnTo>
                  <a:pt x="448348" y="1099984"/>
                </a:lnTo>
                <a:lnTo>
                  <a:pt x="440634" y="1111547"/>
                </a:lnTo>
                <a:lnTo>
                  <a:pt x="433373" y="1123337"/>
                </a:lnTo>
                <a:lnTo>
                  <a:pt x="426339" y="1135353"/>
                </a:lnTo>
                <a:lnTo>
                  <a:pt x="419532" y="1147370"/>
                </a:lnTo>
                <a:lnTo>
                  <a:pt x="413179" y="1159840"/>
                </a:lnTo>
                <a:lnTo>
                  <a:pt x="406599" y="1172537"/>
                </a:lnTo>
                <a:lnTo>
                  <a:pt x="400927" y="1185007"/>
                </a:lnTo>
                <a:lnTo>
                  <a:pt x="395254" y="1197930"/>
                </a:lnTo>
                <a:lnTo>
                  <a:pt x="389809" y="1210854"/>
                </a:lnTo>
                <a:lnTo>
                  <a:pt x="385044" y="1224004"/>
                </a:lnTo>
                <a:lnTo>
                  <a:pt x="380279" y="1237381"/>
                </a:lnTo>
                <a:lnTo>
                  <a:pt x="375968" y="1250758"/>
                </a:lnTo>
                <a:lnTo>
                  <a:pt x="371884" y="1264361"/>
                </a:lnTo>
                <a:lnTo>
                  <a:pt x="368254" y="1278192"/>
                </a:lnTo>
                <a:lnTo>
                  <a:pt x="364623" y="1292022"/>
                </a:lnTo>
                <a:lnTo>
                  <a:pt x="361674" y="1306079"/>
                </a:lnTo>
                <a:lnTo>
                  <a:pt x="358951" y="1320136"/>
                </a:lnTo>
                <a:lnTo>
                  <a:pt x="356682" y="1334420"/>
                </a:lnTo>
                <a:lnTo>
                  <a:pt x="354413" y="1348704"/>
                </a:lnTo>
                <a:lnTo>
                  <a:pt x="353052" y="1363214"/>
                </a:lnTo>
                <a:lnTo>
                  <a:pt x="351690" y="1377725"/>
                </a:lnTo>
                <a:lnTo>
                  <a:pt x="350556" y="1392235"/>
                </a:lnTo>
                <a:lnTo>
                  <a:pt x="350102" y="1406973"/>
                </a:lnTo>
                <a:lnTo>
                  <a:pt x="349875" y="1421937"/>
                </a:lnTo>
                <a:lnTo>
                  <a:pt x="350102" y="1436901"/>
                </a:lnTo>
                <a:lnTo>
                  <a:pt x="350556" y="1451638"/>
                </a:lnTo>
                <a:lnTo>
                  <a:pt x="351690" y="1466375"/>
                </a:lnTo>
                <a:lnTo>
                  <a:pt x="353052" y="1480659"/>
                </a:lnTo>
                <a:lnTo>
                  <a:pt x="354413" y="1495170"/>
                </a:lnTo>
                <a:lnTo>
                  <a:pt x="356682" y="1509680"/>
                </a:lnTo>
                <a:lnTo>
                  <a:pt x="358951" y="1523737"/>
                </a:lnTo>
                <a:lnTo>
                  <a:pt x="361674" y="1538021"/>
                </a:lnTo>
                <a:lnTo>
                  <a:pt x="364623" y="1551851"/>
                </a:lnTo>
                <a:lnTo>
                  <a:pt x="368254" y="1565909"/>
                </a:lnTo>
                <a:lnTo>
                  <a:pt x="371884" y="1579512"/>
                </a:lnTo>
                <a:lnTo>
                  <a:pt x="375968" y="1593116"/>
                </a:lnTo>
                <a:lnTo>
                  <a:pt x="380279" y="1606493"/>
                </a:lnTo>
                <a:lnTo>
                  <a:pt x="385044" y="1620096"/>
                </a:lnTo>
                <a:lnTo>
                  <a:pt x="389809" y="1633247"/>
                </a:lnTo>
                <a:lnTo>
                  <a:pt x="395254" y="1645943"/>
                </a:lnTo>
                <a:lnTo>
                  <a:pt x="400927" y="1658867"/>
                </a:lnTo>
                <a:lnTo>
                  <a:pt x="406599" y="1671563"/>
                </a:lnTo>
                <a:lnTo>
                  <a:pt x="413179" y="1684260"/>
                </a:lnTo>
                <a:lnTo>
                  <a:pt x="419532" y="1696277"/>
                </a:lnTo>
                <a:lnTo>
                  <a:pt x="426339" y="1708747"/>
                </a:lnTo>
                <a:lnTo>
                  <a:pt x="433373" y="1720537"/>
                </a:lnTo>
                <a:lnTo>
                  <a:pt x="440634" y="1732326"/>
                </a:lnTo>
                <a:lnTo>
                  <a:pt x="448348" y="1743890"/>
                </a:lnTo>
                <a:lnTo>
                  <a:pt x="456290" y="1755226"/>
                </a:lnTo>
                <a:lnTo>
                  <a:pt x="464458" y="1766336"/>
                </a:lnTo>
                <a:lnTo>
                  <a:pt x="472853" y="1777445"/>
                </a:lnTo>
                <a:lnTo>
                  <a:pt x="481475" y="1788328"/>
                </a:lnTo>
                <a:lnTo>
                  <a:pt x="490551" y="1798984"/>
                </a:lnTo>
                <a:lnTo>
                  <a:pt x="499627" y="1809187"/>
                </a:lnTo>
                <a:lnTo>
                  <a:pt x="509157" y="1819163"/>
                </a:lnTo>
                <a:lnTo>
                  <a:pt x="518686" y="1829139"/>
                </a:lnTo>
                <a:lnTo>
                  <a:pt x="528670" y="1838888"/>
                </a:lnTo>
                <a:lnTo>
                  <a:pt x="538880" y="1848184"/>
                </a:lnTo>
                <a:lnTo>
                  <a:pt x="549090" y="1857480"/>
                </a:lnTo>
                <a:lnTo>
                  <a:pt x="559755" y="1866096"/>
                </a:lnTo>
                <a:lnTo>
                  <a:pt x="570419" y="1874938"/>
                </a:lnTo>
                <a:lnTo>
                  <a:pt x="581310" y="1883554"/>
                </a:lnTo>
                <a:lnTo>
                  <a:pt x="592655" y="1891489"/>
                </a:lnTo>
                <a:lnTo>
                  <a:pt x="603999" y="1899424"/>
                </a:lnTo>
                <a:lnTo>
                  <a:pt x="615571" y="1906906"/>
                </a:lnTo>
                <a:lnTo>
                  <a:pt x="627370" y="1914388"/>
                </a:lnTo>
                <a:lnTo>
                  <a:pt x="639395" y="1921417"/>
                </a:lnTo>
                <a:lnTo>
                  <a:pt x="651648" y="1928219"/>
                </a:lnTo>
                <a:lnTo>
                  <a:pt x="663900" y="1934794"/>
                </a:lnTo>
                <a:lnTo>
                  <a:pt x="676380" y="1940916"/>
                </a:lnTo>
                <a:lnTo>
                  <a:pt x="688859" y="1946811"/>
                </a:lnTo>
                <a:lnTo>
                  <a:pt x="701792" y="1952479"/>
                </a:lnTo>
                <a:lnTo>
                  <a:pt x="714952" y="1957693"/>
                </a:lnTo>
                <a:lnTo>
                  <a:pt x="728112" y="1962908"/>
                </a:lnTo>
                <a:lnTo>
                  <a:pt x="741272" y="1967443"/>
                </a:lnTo>
                <a:lnTo>
                  <a:pt x="754659" y="1971977"/>
                </a:lnTo>
                <a:lnTo>
                  <a:pt x="768500" y="1976058"/>
                </a:lnTo>
                <a:lnTo>
                  <a:pt x="782114" y="1979686"/>
                </a:lnTo>
                <a:lnTo>
                  <a:pt x="795954" y="1983087"/>
                </a:lnTo>
                <a:lnTo>
                  <a:pt x="810022" y="1986034"/>
                </a:lnTo>
                <a:lnTo>
                  <a:pt x="824089" y="1988755"/>
                </a:lnTo>
                <a:lnTo>
                  <a:pt x="838384" y="1991249"/>
                </a:lnTo>
                <a:lnTo>
                  <a:pt x="852905" y="1993063"/>
                </a:lnTo>
                <a:lnTo>
                  <a:pt x="867200" y="1994877"/>
                </a:lnTo>
                <a:lnTo>
                  <a:pt x="881948" y="1996237"/>
                </a:lnTo>
                <a:lnTo>
                  <a:pt x="896696" y="1996917"/>
                </a:lnTo>
                <a:lnTo>
                  <a:pt x="911445" y="1997597"/>
                </a:lnTo>
                <a:lnTo>
                  <a:pt x="926420" y="1997597"/>
                </a:lnTo>
                <a:lnTo>
                  <a:pt x="941168" y="1997597"/>
                </a:lnTo>
                <a:lnTo>
                  <a:pt x="955690" y="1996917"/>
                </a:lnTo>
                <a:lnTo>
                  <a:pt x="970438" y="1996237"/>
                </a:lnTo>
                <a:lnTo>
                  <a:pt x="985186" y="1994877"/>
                </a:lnTo>
                <a:lnTo>
                  <a:pt x="999708" y="1993063"/>
                </a:lnTo>
                <a:lnTo>
                  <a:pt x="1014002" y="1991249"/>
                </a:lnTo>
                <a:lnTo>
                  <a:pt x="1028297" y="1988755"/>
                </a:lnTo>
                <a:lnTo>
                  <a:pt x="1042591" y="1986034"/>
                </a:lnTo>
                <a:lnTo>
                  <a:pt x="1056432" y="1983087"/>
                </a:lnTo>
                <a:lnTo>
                  <a:pt x="1070273" y="1979686"/>
                </a:lnTo>
                <a:lnTo>
                  <a:pt x="1084113" y="1976058"/>
                </a:lnTo>
                <a:lnTo>
                  <a:pt x="1097727" y="1971977"/>
                </a:lnTo>
                <a:lnTo>
                  <a:pt x="1111114" y="1967443"/>
                </a:lnTo>
                <a:lnTo>
                  <a:pt x="1124274" y="1962908"/>
                </a:lnTo>
                <a:lnTo>
                  <a:pt x="1137434" y="1957693"/>
                </a:lnTo>
                <a:lnTo>
                  <a:pt x="1150594" y="1952479"/>
                </a:lnTo>
                <a:lnTo>
                  <a:pt x="1163527" y="1946811"/>
                </a:lnTo>
                <a:lnTo>
                  <a:pt x="1176233" y="1940916"/>
                </a:lnTo>
                <a:lnTo>
                  <a:pt x="1188486" y="1934794"/>
                </a:lnTo>
                <a:lnTo>
                  <a:pt x="1200965" y="1928219"/>
                </a:lnTo>
                <a:lnTo>
                  <a:pt x="1212991" y="1921417"/>
                </a:lnTo>
                <a:lnTo>
                  <a:pt x="1225243" y="1914388"/>
                </a:lnTo>
                <a:lnTo>
                  <a:pt x="1236815" y="1906906"/>
                </a:lnTo>
                <a:lnTo>
                  <a:pt x="1248387" y="1899424"/>
                </a:lnTo>
                <a:lnTo>
                  <a:pt x="1259731" y="1891489"/>
                </a:lnTo>
                <a:lnTo>
                  <a:pt x="1271076" y="1883554"/>
                </a:lnTo>
                <a:lnTo>
                  <a:pt x="1281967" y="1874938"/>
                </a:lnTo>
                <a:lnTo>
                  <a:pt x="1292858" y="1866096"/>
                </a:lnTo>
                <a:lnTo>
                  <a:pt x="1303296" y="1857480"/>
                </a:lnTo>
                <a:lnTo>
                  <a:pt x="1313733" y="1848184"/>
                </a:lnTo>
                <a:lnTo>
                  <a:pt x="1323716" y="1838888"/>
                </a:lnTo>
                <a:lnTo>
                  <a:pt x="1333927" y="1829139"/>
                </a:lnTo>
                <a:lnTo>
                  <a:pt x="1343456" y="1819163"/>
                </a:lnTo>
                <a:lnTo>
                  <a:pt x="1352986" y="1809187"/>
                </a:lnTo>
                <a:lnTo>
                  <a:pt x="1361835" y="1798984"/>
                </a:lnTo>
                <a:lnTo>
                  <a:pt x="1370911" y="1788328"/>
                </a:lnTo>
                <a:lnTo>
                  <a:pt x="1379760" y="1777445"/>
                </a:lnTo>
                <a:lnTo>
                  <a:pt x="1387928" y="1766336"/>
                </a:lnTo>
                <a:lnTo>
                  <a:pt x="1396323" y="1755226"/>
                </a:lnTo>
                <a:lnTo>
                  <a:pt x="1404265" y="1743890"/>
                </a:lnTo>
                <a:lnTo>
                  <a:pt x="1411752" y="1732326"/>
                </a:lnTo>
                <a:lnTo>
                  <a:pt x="1419240" y="1720537"/>
                </a:lnTo>
                <a:lnTo>
                  <a:pt x="1426274" y="1708747"/>
                </a:lnTo>
                <a:lnTo>
                  <a:pt x="1432854" y="1696277"/>
                </a:lnTo>
                <a:lnTo>
                  <a:pt x="1439661" y="1684260"/>
                </a:lnTo>
                <a:lnTo>
                  <a:pt x="1445787" y="1671563"/>
                </a:lnTo>
                <a:lnTo>
                  <a:pt x="1451686" y="1658867"/>
                </a:lnTo>
                <a:lnTo>
                  <a:pt x="1457132" y="1645943"/>
                </a:lnTo>
                <a:lnTo>
                  <a:pt x="1462577" y="1633247"/>
                </a:lnTo>
                <a:lnTo>
                  <a:pt x="1467569" y="1620096"/>
                </a:lnTo>
                <a:lnTo>
                  <a:pt x="1472334" y="1606493"/>
                </a:lnTo>
                <a:lnTo>
                  <a:pt x="1476872" y="1593116"/>
                </a:lnTo>
                <a:lnTo>
                  <a:pt x="1480729" y="1579512"/>
                </a:lnTo>
                <a:lnTo>
                  <a:pt x="1484586" y="1565909"/>
                </a:lnTo>
                <a:lnTo>
                  <a:pt x="1487990" y="1551851"/>
                </a:lnTo>
                <a:lnTo>
                  <a:pt x="1490939" y="1538021"/>
                </a:lnTo>
                <a:lnTo>
                  <a:pt x="1493662" y="1523737"/>
                </a:lnTo>
                <a:lnTo>
                  <a:pt x="1495931" y="1509680"/>
                </a:lnTo>
                <a:lnTo>
                  <a:pt x="1497973" y="1495170"/>
                </a:lnTo>
                <a:lnTo>
                  <a:pt x="1499561" y="1480659"/>
                </a:lnTo>
                <a:lnTo>
                  <a:pt x="1500696" y="1466375"/>
                </a:lnTo>
                <a:lnTo>
                  <a:pt x="1501830" y="1451638"/>
                </a:lnTo>
                <a:lnTo>
                  <a:pt x="1502284" y="1436901"/>
                </a:lnTo>
                <a:lnTo>
                  <a:pt x="1502511" y="1421937"/>
                </a:lnTo>
                <a:lnTo>
                  <a:pt x="1502284" y="1406973"/>
                </a:lnTo>
                <a:lnTo>
                  <a:pt x="1501830" y="1392235"/>
                </a:lnTo>
                <a:lnTo>
                  <a:pt x="1500696" y="1377725"/>
                </a:lnTo>
                <a:lnTo>
                  <a:pt x="1499561" y="1363214"/>
                </a:lnTo>
                <a:lnTo>
                  <a:pt x="1497973" y="1348704"/>
                </a:lnTo>
                <a:lnTo>
                  <a:pt x="1495931" y="1334420"/>
                </a:lnTo>
                <a:lnTo>
                  <a:pt x="1493662" y="1320136"/>
                </a:lnTo>
                <a:lnTo>
                  <a:pt x="1490939" y="1306079"/>
                </a:lnTo>
                <a:lnTo>
                  <a:pt x="1487990" y="1292022"/>
                </a:lnTo>
                <a:lnTo>
                  <a:pt x="1484586" y="1278192"/>
                </a:lnTo>
                <a:lnTo>
                  <a:pt x="1480729" y="1264361"/>
                </a:lnTo>
                <a:lnTo>
                  <a:pt x="1476872" y="1250758"/>
                </a:lnTo>
                <a:lnTo>
                  <a:pt x="1472334" y="1237381"/>
                </a:lnTo>
                <a:lnTo>
                  <a:pt x="1467569" y="1224004"/>
                </a:lnTo>
                <a:lnTo>
                  <a:pt x="1462577" y="1210854"/>
                </a:lnTo>
                <a:lnTo>
                  <a:pt x="1457132" y="1197930"/>
                </a:lnTo>
                <a:lnTo>
                  <a:pt x="1451686" y="1185007"/>
                </a:lnTo>
                <a:lnTo>
                  <a:pt x="1445787" y="1172537"/>
                </a:lnTo>
                <a:lnTo>
                  <a:pt x="1439661" y="1159840"/>
                </a:lnTo>
                <a:lnTo>
                  <a:pt x="1432854" y="1147370"/>
                </a:lnTo>
                <a:lnTo>
                  <a:pt x="1426274" y="1135353"/>
                </a:lnTo>
                <a:lnTo>
                  <a:pt x="1419240" y="1123337"/>
                </a:lnTo>
                <a:lnTo>
                  <a:pt x="1411752" y="1111547"/>
                </a:lnTo>
                <a:lnTo>
                  <a:pt x="1404265" y="1099984"/>
                </a:lnTo>
                <a:lnTo>
                  <a:pt x="1396323" y="1088647"/>
                </a:lnTo>
                <a:lnTo>
                  <a:pt x="1387928" y="1077538"/>
                </a:lnTo>
                <a:lnTo>
                  <a:pt x="1379760" y="1066428"/>
                </a:lnTo>
                <a:lnTo>
                  <a:pt x="1370911" y="1055545"/>
                </a:lnTo>
                <a:lnTo>
                  <a:pt x="1361835" y="1045116"/>
                </a:lnTo>
                <a:lnTo>
                  <a:pt x="1352986" y="1034686"/>
                </a:lnTo>
                <a:lnTo>
                  <a:pt x="1343456" y="1024710"/>
                </a:lnTo>
                <a:lnTo>
                  <a:pt x="1333927" y="1014961"/>
                </a:lnTo>
                <a:lnTo>
                  <a:pt x="1323716" y="1005212"/>
                </a:lnTo>
                <a:lnTo>
                  <a:pt x="1313733" y="995916"/>
                </a:lnTo>
                <a:lnTo>
                  <a:pt x="1303296" y="986620"/>
                </a:lnTo>
                <a:lnTo>
                  <a:pt x="1292858" y="977778"/>
                </a:lnTo>
                <a:lnTo>
                  <a:pt x="1281967" y="968935"/>
                </a:lnTo>
                <a:lnTo>
                  <a:pt x="1271076" y="960547"/>
                </a:lnTo>
                <a:lnTo>
                  <a:pt x="1259731" y="952611"/>
                </a:lnTo>
                <a:lnTo>
                  <a:pt x="1248387" y="944448"/>
                </a:lnTo>
                <a:lnTo>
                  <a:pt x="1236815" y="936966"/>
                </a:lnTo>
                <a:lnTo>
                  <a:pt x="1225243" y="929484"/>
                </a:lnTo>
                <a:lnTo>
                  <a:pt x="1212991" y="922683"/>
                </a:lnTo>
                <a:lnTo>
                  <a:pt x="1200965" y="915654"/>
                </a:lnTo>
                <a:lnTo>
                  <a:pt x="1188486" y="909306"/>
                </a:lnTo>
                <a:lnTo>
                  <a:pt x="1176233" y="902957"/>
                </a:lnTo>
                <a:lnTo>
                  <a:pt x="1163527" y="897062"/>
                </a:lnTo>
                <a:lnTo>
                  <a:pt x="1150594" y="891394"/>
                </a:lnTo>
                <a:lnTo>
                  <a:pt x="1137434" y="886179"/>
                </a:lnTo>
                <a:lnTo>
                  <a:pt x="1124274" y="881191"/>
                </a:lnTo>
                <a:lnTo>
                  <a:pt x="1111114" y="876430"/>
                </a:lnTo>
                <a:lnTo>
                  <a:pt x="1097727" y="872122"/>
                </a:lnTo>
                <a:lnTo>
                  <a:pt x="1084113" y="868041"/>
                </a:lnTo>
                <a:lnTo>
                  <a:pt x="1070273" y="864414"/>
                </a:lnTo>
                <a:lnTo>
                  <a:pt x="1056432" y="861013"/>
                </a:lnTo>
                <a:lnTo>
                  <a:pt x="1042591" y="857839"/>
                </a:lnTo>
                <a:lnTo>
                  <a:pt x="1028297" y="855345"/>
                </a:lnTo>
                <a:lnTo>
                  <a:pt x="1014002" y="852851"/>
                </a:lnTo>
                <a:lnTo>
                  <a:pt x="999708" y="851037"/>
                </a:lnTo>
                <a:lnTo>
                  <a:pt x="985186" y="849223"/>
                </a:lnTo>
                <a:lnTo>
                  <a:pt x="970438" y="847863"/>
                </a:lnTo>
                <a:lnTo>
                  <a:pt x="955690" y="846956"/>
                </a:lnTo>
                <a:lnTo>
                  <a:pt x="941168" y="846275"/>
                </a:lnTo>
                <a:lnTo>
                  <a:pt x="926420" y="846275"/>
                </a:lnTo>
                <a:lnTo>
                  <a:pt x="911445" y="846275"/>
                </a:lnTo>
                <a:close/>
                <a:moveTo>
                  <a:pt x="667984" y="500063"/>
                </a:moveTo>
                <a:lnTo>
                  <a:pt x="671842" y="500063"/>
                </a:lnTo>
                <a:lnTo>
                  <a:pt x="873553" y="500063"/>
                </a:lnTo>
                <a:lnTo>
                  <a:pt x="979060" y="500063"/>
                </a:lnTo>
                <a:lnTo>
                  <a:pt x="1180545" y="500063"/>
                </a:lnTo>
                <a:lnTo>
                  <a:pt x="1184402" y="500063"/>
                </a:lnTo>
                <a:lnTo>
                  <a:pt x="1188259" y="500743"/>
                </a:lnTo>
                <a:lnTo>
                  <a:pt x="1192116" y="501877"/>
                </a:lnTo>
                <a:lnTo>
                  <a:pt x="1195747" y="503237"/>
                </a:lnTo>
                <a:lnTo>
                  <a:pt x="1199150" y="504597"/>
                </a:lnTo>
                <a:lnTo>
                  <a:pt x="1202553" y="506865"/>
                </a:lnTo>
                <a:lnTo>
                  <a:pt x="1205503" y="509359"/>
                </a:lnTo>
                <a:lnTo>
                  <a:pt x="1208453" y="511853"/>
                </a:lnTo>
                <a:lnTo>
                  <a:pt x="1233638" y="538833"/>
                </a:lnTo>
                <a:lnTo>
                  <a:pt x="1259505" y="565360"/>
                </a:lnTo>
                <a:lnTo>
                  <a:pt x="1285825" y="592114"/>
                </a:lnTo>
                <a:lnTo>
                  <a:pt x="1312371" y="618868"/>
                </a:lnTo>
                <a:lnTo>
                  <a:pt x="1366600" y="673056"/>
                </a:lnTo>
                <a:lnTo>
                  <a:pt x="1421282" y="727697"/>
                </a:lnTo>
                <a:lnTo>
                  <a:pt x="1448737" y="755358"/>
                </a:lnTo>
                <a:lnTo>
                  <a:pt x="1475737" y="783019"/>
                </a:lnTo>
                <a:lnTo>
                  <a:pt x="1502511" y="810906"/>
                </a:lnTo>
                <a:lnTo>
                  <a:pt x="1529058" y="839247"/>
                </a:lnTo>
                <a:lnTo>
                  <a:pt x="1555151" y="867588"/>
                </a:lnTo>
                <a:lnTo>
                  <a:pt x="1581017" y="896382"/>
                </a:lnTo>
                <a:lnTo>
                  <a:pt x="1593497" y="910666"/>
                </a:lnTo>
                <a:lnTo>
                  <a:pt x="1605976" y="925177"/>
                </a:lnTo>
                <a:lnTo>
                  <a:pt x="1618229" y="939687"/>
                </a:lnTo>
                <a:lnTo>
                  <a:pt x="1630254" y="954424"/>
                </a:lnTo>
                <a:lnTo>
                  <a:pt x="1642280" y="968935"/>
                </a:lnTo>
                <a:lnTo>
                  <a:pt x="1653851" y="983673"/>
                </a:lnTo>
                <a:lnTo>
                  <a:pt x="1665423" y="998637"/>
                </a:lnTo>
                <a:lnTo>
                  <a:pt x="1676541" y="1013374"/>
                </a:lnTo>
                <a:lnTo>
                  <a:pt x="1687659" y="1028338"/>
                </a:lnTo>
                <a:lnTo>
                  <a:pt x="1698096" y="1043529"/>
                </a:lnTo>
                <a:lnTo>
                  <a:pt x="1708760" y="1058493"/>
                </a:lnTo>
                <a:lnTo>
                  <a:pt x="1718744" y="1073683"/>
                </a:lnTo>
                <a:lnTo>
                  <a:pt x="1728954" y="1089101"/>
                </a:lnTo>
                <a:lnTo>
                  <a:pt x="1738484" y="1104292"/>
                </a:lnTo>
                <a:lnTo>
                  <a:pt x="1747787" y="1119936"/>
                </a:lnTo>
                <a:lnTo>
                  <a:pt x="1756863" y="1135580"/>
                </a:lnTo>
                <a:lnTo>
                  <a:pt x="1765485" y="1150997"/>
                </a:lnTo>
                <a:lnTo>
                  <a:pt x="1773880" y="1166642"/>
                </a:lnTo>
                <a:lnTo>
                  <a:pt x="1781821" y="1182739"/>
                </a:lnTo>
                <a:lnTo>
                  <a:pt x="1789309" y="1198610"/>
                </a:lnTo>
                <a:lnTo>
                  <a:pt x="1796569" y="1214708"/>
                </a:lnTo>
                <a:lnTo>
                  <a:pt x="1803376" y="1230579"/>
                </a:lnTo>
                <a:lnTo>
                  <a:pt x="1809956" y="1246903"/>
                </a:lnTo>
                <a:lnTo>
                  <a:pt x="1815856" y="1263454"/>
                </a:lnTo>
                <a:lnTo>
                  <a:pt x="1821528" y="1279779"/>
                </a:lnTo>
                <a:lnTo>
                  <a:pt x="1826747" y="1296103"/>
                </a:lnTo>
                <a:lnTo>
                  <a:pt x="1831512" y="1312881"/>
                </a:lnTo>
                <a:lnTo>
                  <a:pt x="1836049" y="1329659"/>
                </a:lnTo>
                <a:lnTo>
                  <a:pt x="1839680" y="1346436"/>
                </a:lnTo>
                <a:lnTo>
                  <a:pt x="1842856" y="1363441"/>
                </a:lnTo>
                <a:lnTo>
                  <a:pt x="1846033" y="1380446"/>
                </a:lnTo>
                <a:lnTo>
                  <a:pt x="1848302" y="1397677"/>
                </a:lnTo>
                <a:lnTo>
                  <a:pt x="1850117" y="1415135"/>
                </a:lnTo>
                <a:lnTo>
                  <a:pt x="1851479" y="1432593"/>
                </a:lnTo>
                <a:lnTo>
                  <a:pt x="1852159" y="1450051"/>
                </a:lnTo>
                <a:lnTo>
                  <a:pt x="1852613" y="1467962"/>
                </a:lnTo>
                <a:lnTo>
                  <a:pt x="1852613" y="1479979"/>
                </a:lnTo>
                <a:lnTo>
                  <a:pt x="1852159" y="1492449"/>
                </a:lnTo>
                <a:lnTo>
                  <a:pt x="1851932" y="1504465"/>
                </a:lnTo>
                <a:lnTo>
                  <a:pt x="1851252" y="1516709"/>
                </a:lnTo>
                <a:lnTo>
                  <a:pt x="1850344" y="1528499"/>
                </a:lnTo>
                <a:lnTo>
                  <a:pt x="1849663" y="1540288"/>
                </a:lnTo>
                <a:lnTo>
                  <a:pt x="1848529" y="1552078"/>
                </a:lnTo>
                <a:lnTo>
                  <a:pt x="1847394" y="1563868"/>
                </a:lnTo>
                <a:lnTo>
                  <a:pt x="1845806" y="1575431"/>
                </a:lnTo>
                <a:lnTo>
                  <a:pt x="1844218" y="1586767"/>
                </a:lnTo>
                <a:lnTo>
                  <a:pt x="1842629" y="1598104"/>
                </a:lnTo>
                <a:lnTo>
                  <a:pt x="1840814" y="1609440"/>
                </a:lnTo>
                <a:lnTo>
                  <a:pt x="1838772" y="1620777"/>
                </a:lnTo>
                <a:lnTo>
                  <a:pt x="1836503" y="1631886"/>
                </a:lnTo>
                <a:lnTo>
                  <a:pt x="1834234" y="1642769"/>
                </a:lnTo>
                <a:lnTo>
                  <a:pt x="1831965" y="1653425"/>
                </a:lnTo>
                <a:lnTo>
                  <a:pt x="1829243" y="1664308"/>
                </a:lnTo>
                <a:lnTo>
                  <a:pt x="1826520" y="1675191"/>
                </a:lnTo>
                <a:lnTo>
                  <a:pt x="1823570" y="1685621"/>
                </a:lnTo>
                <a:lnTo>
                  <a:pt x="1820394" y="1696277"/>
                </a:lnTo>
                <a:lnTo>
                  <a:pt x="1817217" y="1706706"/>
                </a:lnTo>
                <a:lnTo>
                  <a:pt x="1814041" y="1716909"/>
                </a:lnTo>
                <a:lnTo>
                  <a:pt x="1810410" y="1727338"/>
                </a:lnTo>
                <a:lnTo>
                  <a:pt x="1806780" y="1737314"/>
                </a:lnTo>
                <a:lnTo>
                  <a:pt x="1802923" y="1747290"/>
                </a:lnTo>
                <a:lnTo>
                  <a:pt x="1799065" y="1757040"/>
                </a:lnTo>
                <a:lnTo>
                  <a:pt x="1795208" y="1767016"/>
                </a:lnTo>
                <a:lnTo>
                  <a:pt x="1791124" y="1776765"/>
                </a:lnTo>
                <a:lnTo>
                  <a:pt x="1786586" y="1786288"/>
                </a:lnTo>
                <a:lnTo>
                  <a:pt x="1782275" y="1795810"/>
                </a:lnTo>
                <a:lnTo>
                  <a:pt x="1777737" y="1805333"/>
                </a:lnTo>
                <a:lnTo>
                  <a:pt x="1772972" y="1814628"/>
                </a:lnTo>
                <a:lnTo>
                  <a:pt x="1768207" y="1823924"/>
                </a:lnTo>
                <a:lnTo>
                  <a:pt x="1763216" y="1832993"/>
                </a:lnTo>
                <a:lnTo>
                  <a:pt x="1758224" y="1842289"/>
                </a:lnTo>
                <a:lnTo>
                  <a:pt x="1753005" y="1850905"/>
                </a:lnTo>
                <a:lnTo>
                  <a:pt x="1742341" y="1868816"/>
                </a:lnTo>
                <a:lnTo>
                  <a:pt x="1730996" y="1885821"/>
                </a:lnTo>
                <a:lnTo>
                  <a:pt x="1719425" y="1902825"/>
                </a:lnTo>
                <a:lnTo>
                  <a:pt x="1707172" y="1919377"/>
                </a:lnTo>
                <a:lnTo>
                  <a:pt x="1694466" y="1935247"/>
                </a:lnTo>
                <a:lnTo>
                  <a:pt x="1681760" y="1951118"/>
                </a:lnTo>
                <a:lnTo>
                  <a:pt x="1668146" y="1966309"/>
                </a:lnTo>
                <a:lnTo>
                  <a:pt x="1654305" y="1981273"/>
                </a:lnTo>
                <a:lnTo>
                  <a:pt x="1640237" y="1995557"/>
                </a:lnTo>
                <a:lnTo>
                  <a:pt x="1625489" y="2009841"/>
                </a:lnTo>
                <a:lnTo>
                  <a:pt x="1610514" y="2023444"/>
                </a:lnTo>
                <a:lnTo>
                  <a:pt x="1594858" y="2036821"/>
                </a:lnTo>
                <a:lnTo>
                  <a:pt x="1579202" y="2049745"/>
                </a:lnTo>
                <a:lnTo>
                  <a:pt x="1563319" y="2062441"/>
                </a:lnTo>
                <a:lnTo>
                  <a:pt x="1546756" y="2074458"/>
                </a:lnTo>
                <a:lnTo>
                  <a:pt x="1529966" y="2086475"/>
                </a:lnTo>
                <a:lnTo>
                  <a:pt x="1512948" y="2098038"/>
                </a:lnTo>
                <a:lnTo>
                  <a:pt x="1495250" y="2108694"/>
                </a:lnTo>
                <a:lnTo>
                  <a:pt x="1477779" y="2119577"/>
                </a:lnTo>
                <a:lnTo>
                  <a:pt x="1459855" y="2129779"/>
                </a:lnTo>
                <a:lnTo>
                  <a:pt x="1441476" y="2139756"/>
                </a:lnTo>
                <a:lnTo>
                  <a:pt x="1422870" y="2149278"/>
                </a:lnTo>
                <a:lnTo>
                  <a:pt x="1404038" y="2158347"/>
                </a:lnTo>
                <a:lnTo>
                  <a:pt x="1385205" y="2166963"/>
                </a:lnTo>
                <a:lnTo>
                  <a:pt x="1365919" y="2175352"/>
                </a:lnTo>
                <a:lnTo>
                  <a:pt x="1346406" y="2183287"/>
                </a:lnTo>
                <a:lnTo>
                  <a:pt x="1326666" y="2190769"/>
                </a:lnTo>
                <a:lnTo>
                  <a:pt x="1306699" y="2198024"/>
                </a:lnTo>
                <a:lnTo>
                  <a:pt x="1286505" y="2204600"/>
                </a:lnTo>
                <a:lnTo>
                  <a:pt x="1266538" y="2211175"/>
                </a:lnTo>
                <a:lnTo>
                  <a:pt x="1246118" y="2217070"/>
                </a:lnTo>
                <a:lnTo>
                  <a:pt x="1225470" y="2222738"/>
                </a:lnTo>
                <a:lnTo>
                  <a:pt x="1204595" y="2227952"/>
                </a:lnTo>
                <a:lnTo>
                  <a:pt x="1183721" y="2232714"/>
                </a:lnTo>
                <a:lnTo>
                  <a:pt x="1162620" y="2237248"/>
                </a:lnTo>
                <a:lnTo>
                  <a:pt x="1141518" y="2241329"/>
                </a:lnTo>
                <a:lnTo>
                  <a:pt x="1120417" y="2244957"/>
                </a:lnTo>
                <a:lnTo>
                  <a:pt x="1099089" y="2248358"/>
                </a:lnTo>
                <a:lnTo>
                  <a:pt x="1077533" y="2251079"/>
                </a:lnTo>
                <a:lnTo>
                  <a:pt x="1056205" y="2253573"/>
                </a:lnTo>
                <a:lnTo>
                  <a:pt x="1034423" y="2255840"/>
                </a:lnTo>
                <a:lnTo>
                  <a:pt x="1013095" y="2257654"/>
                </a:lnTo>
                <a:lnTo>
                  <a:pt x="991312" y="2258787"/>
                </a:lnTo>
                <a:lnTo>
                  <a:pt x="969757" y="2259921"/>
                </a:lnTo>
                <a:lnTo>
                  <a:pt x="947975" y="2260374"/>
                </a:lnTo>
                <a:lnTo>
                  <a:pt x="926420" y="2260601"/>
                </a:lnTo>
                <a:lnTo>
                  <a:pt x="904411" y="2260374"/>
                </a:lnTo>
                <a:lnTo>
                  <a:pt x="882856" y="2259921"/>
                </a:lnTo>
                <a:lnTo>
                  <a:pt x="861074" y="2258787"/>
                </a:lnTo>
                <a:lnTo>
                  <a:pt x="839745" y="2257654"/>
                </a:lnTo>
                <a:lnTo>
                  <a:pt x="817963" y="2255840"/>
                </a:lnTo>
                <a:lnTo>
                  <a:pt x="796408" y="2253573"/>
                </a:lnTo>
                <a:lnTo>
                  <a:pt x="774853" y="2251079"/>
                </a:lnTo>
                <a:lnTo>
                  <a:pt x="753525" y="2248358"/>
                </a:lnTo>
                <a:lnTo>
                  <a:pt x="731969" y="2244957"/>
                </a:lnTo>
                <a:lnTo>
                  <a:pt x="710868" y="2241329"/>
                </a:lnTo>
                <a:lnTo>
                  <a:pt x="689767" y="2237248"/>
                </a:lnTo>
                <a:lnTo>
                  <a:pt x="668892" y="2232714"/>
                </a:lnTo>
                <a:lnTo>
                  <a:pt x="648017" y="2227952"/>
                </a:lnTo>
                <a:lnTo>
                  <a:pt x="626916" y="2222738"/>
                </a:lnTo>
                <a:lnTo>
                  <a:pt x="606722" y="2217070"/>
                </a:lnTo>
                <a:lnTo>
                  <a:pt x="586075" y="2210948"/>
                </a:lnTo>
                <a:lnTo>
                  <a:pt x="565881" y="2204600"/>
                </a:lnTo>
                <a:lnTo>
                  <a:pt x="545687" y="2197798"/>
                </a:lnTo>
                <a:lnTo>
                  <a:pt x="525947" y="2190769"/>
                </a:lnTo>
                <a:lnTo>
                  <a:pt x="506207" y="2183060"/>
                </a:lnTo>
                <a:lnTo>
                  <a:pt x="486694" y="2175352"/>
                </a:lnTo>
                <a:lnTo>
                  <a:pt x="467634" y="2166736"/>
                </a:lnTo>
                <a:lnTo>
                  <a:pt x="448348" y="2158120"/>
                </a:lnTo>
                <a:lnTo>
                  <a:pt x="429516" y="2149051"/>
                </a:lnTo>
                <a:lnTo>
                  <a:pt x="411137" y="2139529"/>
                </a:lnTo>
                <a:lnTo>
                  <a:pt x="392759" y="2129779"/>
                </a:lnTo>
                <a:lnTo>
                  <a:pt x="374834" y="2119350"/>
                </a:lnTo>
                <a:lnTo>
                  <a:pt x="357136" y="2108694"/>
                </a:lnTo>
                <a:lnTo>
                  <a:pt x="339892" y="2097811"/>
                </a:lnTo>
                <a:lnTo>
                  <a:pt x="322420" y="2086475"/>
                </a:lnTo>
                <a:lnTo>
                  <a:pt x="305857" y="2074458"/>
                </a:lnTo>
                <a:lnTo>
                  <a:pt x="289520" y="2062441"/>
                </a:lnTo>
                <a:lnTo>
                  <a:pt x="273184" y="2049745"/>
                </a:lnTo>
                <a:lnTo>
                  <a:pt x="257528" y="2036821"/>
                </a:lnTo>
                <a:lnTo>
                  <a:pt x="242099" y="2023444"/>
                </a:lnTo>
                <a:lnTo>
                  <a:pt x="227124" y="2009841"/>
                </a:lnTo>
                <a:lnTo>
                  <a:pt x="212375" y="1995557"/>
                </a:lnTo>
                <a:lnTo>
                  <a:pt x="198081" y="1980820"/>
                </a:lnTo>
                <a:lnTo>
                  <a:pt x="184240" y="1966309"/>
                </a:lnTo>
                <a:lnTo>
                  <a:pt x="170853" y="1950665"/>
                </a:lnTo>
                <a:lnTo>
                  <a:pt x="157920" y="1935021"/>
                </a:lnTo>
                <a:lnTo>
                  <a:pt x="145214" y="1919150"/>
                </a:lnTo>
                <a:lnTo>
                  <a:pt x="133188" y="1902599"/>
                </a:lnTo>
                <a:lnTo>
                  <a:pt x="121390" y="1885821"/>
                </a:lnTo>
                <a:lnTo>
                  <a:pt x="110045" y="1868590"/>
                </a:lnTo>
                <a:lnTo>
                  <a:pt x="99608" y="1850905"/>
                </a:lnTo>
                <a:lnTo>
                  <a:pt x="94389" y="1842062"/>
                </a:lnTo>
                <a:lnTo>
                  <a:pt x="89170" y="1832993"/>
                </a:lnTo>
                <a:lnTo>
                  <a:pt x="84406" y="1823924"/>
                </a:lnTo>
                <a:lnTo>
                  <a:pt x="79414" y="1814628"/>
                </a:lnTo>
                <a:lnTo>
                  <a:pt x="74876" y="1805333"/>
                </a:lnTo>
                <a:lnTo>
                  <a:pt x="70111" y="1795810"/>
                </a:lnTo>
                <a:lnTo>
                  <a:pt x="65800" y="1786288"/>
                </a:lnTo>
                <a:lnTo>
                  <a:pt x="61716" y="1776765"/>
                </a:lnTo>
                <a:lnTo>
                  <a:pt x="57178" y="1767016"/>
                </a:lnTo>
                <a:lnTo>
                  <a:pt x="53321" y="1757040"/>
                </a:lnTo>
                <a:lnTo>
                  <a:pt x="49464" y="1747064"/>
                </a:lnTo>
                <a:lnTo>
                  <a:pt x="45606" y="1737088"/>
                </a:lnTo>
                <a:lnTo>
                  <a:pt x="41976" y="1726885"/>
                </a:lnTo>
                <a:lnTo>
                  <a:pt x="38572" y="1716909"/>
                </a:lnTo>
                <a:lnTo>
                  <a:pt x="35396" y="1706706"/>
                </a:lnTo>
                <a:lnTo>
                  <a:pt x="31992" y="1696050"/>
                </a:lnTo>
                <a:lnTo>
                  <a:pt x="29043" y="1685621"/>
                </a:lnTo>
                <a:lnTo>
                  <a:pt x="26093" y="1675191"/>
                </a:lnTo>
                <a:lnTo>
                  <a:pt x="23370" y="1664308"/>
                </a:lnTo>
                <a:lnTo>
                  <a:pt x="20648" y="1653425"/>
                </a:lnTo>
                <a:lnTo>
                  <a:pt x="18379" y="1642769"/>
                </a:lnTo>
                <a:lnTo>
                  <a:pt x="15883" y="1631659"/>
                </a:lnTo>
                <a:lnTo>
                  <a:pt x="13614" y="1620550"/>
                </a:lnTo>
                <a:lnTo>
                  <a:pt x="11799" y="1609440"/>
                </a:lnTo>
                <a:lnTo>
                  <a:pt x="9757" y="1598104"/>
                </a:lnTo>
                <a:lnTo>
                  <a:pt x="8168" y="1586767"/>
                </a:lnTo>
                <a:lnTo>
                  <a:pt x="6580" y="1575431"/>
                </a:lnTo>
                <a:lnTo>
                  <a:pt x="5219" y="1563868"/>
                </a:lnTo>
                <a:lnTo>
                  <a:pt x="4084" y="1552078"/>
                </a:lnTo>
                <a:lnTo>
                  <a:pt x="2723" y="1540288"/>
                </a:lnTo>
                <a:lnTo>
                  <a:pt x="2042" y="1528499"/>
                </a:lnTo>
                <a:lnTo>
                  <a:pt x="1134" y="1516709"/>
                </a:lnTo>
                <a:lnTo>
                  <a:pt x="681" y="1504465"/>
                </a:lnTo>
                <a:lnTo>
                  <a:pt x="227" y="1492449"/>
                </a:lnTo>
                <a:lnTo>
                  <a:pt x="0" y="1479979"/>
                </a:lnTo>
                <a:lnTo>
                  <a:pt x="0" y="1467962"/>
                </a:lnTo>
                <a:lnTo>
                  <a:pt x="227" y="1450051"/>
                </a:lnTo>
                <a:lnTo>
                  <a:pt x="908" y="1432593"/>
                </a:lnTo>
                <a:lnTo>
                  <a:pt x="2269" y="1415135"/>
                </a:lnTo>
                <a:lnTo>
                  <a:pt x="4084" y="1397677"/>
                </a:lnTo>
                <a:lnTo>
                  <a:pt x="6580" y="1380446"/>
                </a:lnTo>
                <a:lnTo>
                  <a:pt x="9530" y="1363441"/>
                </a:lnTo>
                <a:lnTo>
                  <a:pt x="12933" y="1346436"/>
                </a:lnTo>
                <a:lnTo>
                  <a:pt x="16790" y="1329659"/>
                </a:lnTo>
                <a:lnTo>
                  <a:pt x="20875" y="1312881"/>
                </a:lnTo>
                <a:lnTo>
                  <a:pt x="25866" y="1296103"/>
                </a:lnTo>
                <a:lnTo>
                  <a:pt x="30858" y="1279779"/>
                </a:lnTo>
                <a:lnTo>
                  <a:pt x="36530" y="1263454"/>
                </a:lnTo>
                <a:lnTo>
                  <a:pt x="42430" y="1246903"/>
                </a:lnTo>
                <a:lnTo>
                  <a:pt x="49010" y="1230579"/>
                </a:lnTo>
                <a:lnTo>
                  <a:pt x="56044" y="1214708"/>
                </a:lnTo>
                <a:lnTo>
                  <a:pt x="63077" y="1198610"/>
                </a:lnTo>
                <a:lnTo>
                  <a:pt x="70565" y="1182739"/>
                </a:lnTo>
                <a:lnTo>
                  <a:pt x="78733" y="1166642"/>
                </a:lnTo>
                <a:lnTo>
                  <a:pt x="87128" y="1150997"/>
                </a:lnTo>
                <a:lnTo>
                  <a:pt x="95750" y="1135580"/>
                </a:lnTo>
                <a:lnTo>
                  <a:pt x="104826" y="1119936"/>
                </a:lnTo>
                <a:lnTo>
                  <a:pt x="113902" y="1104292"/>
                </a:lnTo>
                <a:lnTo>
                  <a:pt x="123659" y="1089101"/>
                </a:lnTo>
                <a:lnTo>
                  <a:pt x="133642" y="1073683"/>
                </a:lnTo>
                <a:lnTo>
                  <a:pt x="143626" y="1058493"/>
                </a:lnTo>
                <a:lnTo>
                  <a:pt x="154290" y="1043529"/>
                </a:lnTo>
                <a:lnTo>
                  <a:pt x="165181" y="1028338"/>
                </a:lnTo>
                <a:lnTo>
                  <a:pt x="175845" y="1013374"/>
                </a:lnTo>
                <a:lnTo>
                  <a:pt x="187190" y="998637"/>
                </a:lnTo>
                <a:lnTo>
                  <a:pt x="198762" y="983673"/>
                </a:lnTo>
                <a:lnTo>
                  <a:pt x="210333" y="968935"/>
                </a:lnTo>
                <a:lnTo>
                  <a:pt x="222132" y="954424"/>
                </a:lnTo>
                <a:lnTo>
                  <a:pt x="234158" y="939687"/>
                </a:lnTo>
                <a:lnTo>
                  <a:pt x="246637" y="925177"/>
                </a:lnTo>
                <a:lnTo>
                  <a:pt x="259116" y="910666"/>
                </a:lnTo>
                <a:lnTo>
                  <a:pt x="271596" y="896382"/>
                </a:lnTo>
                <a:lnTo>
                  <a:pt x="297235" y="867588"/>
                </a:lnTo>
                <a:lnTo>
                  <a:pt x="323328" y="839247"/>
                </a:lnTo>
                <a:lnTo>
                  <a:pt x="349875" y="810906"/>
                </a:lnTo>
                <a:lnTo>
                  <a:pt x="376649" y="783019"/>
                </a:lnTo>
                <a:lnTo>
                  <a:pt x="404103" y="755358"/>
                </a:lnTo>
                <a:lnTo>
                  <a:pt x="431104" y="727697"/>
                </a:lnTo>
                <a:lnTo>
                  <a:pt x="485786" y="673056"/>
                </a:lnTo>
                <a:lnTo>
                  <a:pt x="540015" y="618868"/>
                </a:lnTo>
                <a:lnTo>
                  <a:pt x="566561" y="592114"/>
                </a:lnTo>
                <a:lnTo>
                  <a:pt x="592882" y="565360"/>
                </a:lnTo>
                <a:lnTo>
                  <a:pt x="618975" y="538833"/>
                </a:lnTo>
                <a:lnTo>
                  <a:pt x="644160" y="511853"/>
                </a:lnTo>
                <a:lnTo>
                  <a:pt x="646883" y="509359"/>
                </a:lnTo>
                <a:lnTo>
                  <a:pt x="650060" y="506865"/>
                </a:lnTo>
                <a:lnTo>
                  <a:pt x="653236" y="504597"/>
                </a:lnTo>
                <a:lnTo>
                  <a:pt x="656640" y="503237"/>
                </a:lnTo>
                <a:lnTo>
                  <a:pt x="660497" y="501877"/>
                </a:lnTo>
                <a:lnTo>
                  <a:pt x="664127" y="500743"/>
                </a:lnTo>
                <a:lnTo>
                  <a:pt x="667984" y="500063"/>
                </a:lnTo>
                <a:close/>
                <a:moveTo>
                  <a:pt x="523875" y="300038"/>
                </a:moveTo>
                <a:lnTo>
                  <a:pt x="527049" y="300038"/>
                </a:lnTo>
                <a:lnTo>
                  <a:pt x="529771" y="300038"/>
                </a:lnTo>
                <a:lnTo>
                  <a:pt x="532719" y="300491"/>
                </a:lnTo>
                <a:lnTo>
                  <a:pt x="535441" y="301171"/>
                </a:lnTo>
                <a:lnTo>
                  <a:pt x="538389" y="302303"/>
                </a:lnTo>
                <a:lnTo>
                  <a:pt x="685573" y="367098"/>
                </a:lnTo>
                <a:lnTo>
                  <a:pt x="1180646" y="367098"/>
                </a:lnTo>
                <a:lnTo>
                  <a:pt x="1184955" y="367098"/>
                </a:lnTo>
                <a:lnTo>
                  <a:pt x="1189264" y="368004"/>
                </a:lnTo>
                <a:lnTo>
                  <a:pt x="1193573" y="368910"/>
                </a:lnTo>
                <a:lnTo>
                  <a:pt x="1197428" y="370496"/>
                </a:lnTo>
                <a:lnTo>
                  <a:pt x="1201283" y="372308"/>
                </a:lnTo>
                <a:lnTo>
                  <a:pt x="1204912" y="374347"/>
                </a:lnTo>
                <a:lnTo>
                  <a:pt x="1208087" y="377066"/>
                </a:lnTo>
                <a:lnTo>
                  <a:pt x="1211035" y="379785"/>
                </a:lnTo>
                <a:lnTo>
                  <a:pt x="1213757" y="382956"/>
                </a:lnTo>
                <a:lnTo>
                  <a:pt x="1216478" y="386355"/>
                </a:lnTo>
                <a:lnTo>
                  <a:pt x="1218519" y="389526"/>
                </a:lnTo>
                <a:lnTo>
                  <a:pt x="1220333" y="393378"/>
                </a:lnTo>
                <a:lnTo>
                  <a:pt x="1221921" y="397682"/>
                </a:lnTo>
                <a:lnTo>
                  <a:pt x="1222828" y="401760"/>
                </a:lnTo>
                <a:lnTo>
                  <a:pt x="1223735" y="405838"/>
                </a:lnTo>
                <a:lnTo>
                  <a:pt x="1223962" y="410596"/>
                </a:lnTo>
                <a:lnTo>
                  <a:pt x="1223735" y="414900"/>
                </a:lnTo>
                <a:lnTo>
                  <a:pt x="1222828" y="418978"/>
                </a:lnTo>
                <a:lnTo>
                  <a:pt x="1221921" y="423056"/>
                </a:lnTo>
                <a:lnTo>
                  <a:pt x="1220333" y="427134"/>
                </a:lnTo>
                <a:lnTo>
                  <a:pt x="1218519" y="430759"/>
                </a:lnTo>
                <a:lnTo>
                  <a:pt x="1216478" y="434384"/>
                </a:lnTo>
                <a:lnTo>
                  <a:pt x="1213757" y="437782"/>
                </a:lnTo>
                <a:lnTo>
                  <a:pt x="1211035" y="440954"/>
                </a:lnTo>
                <a:lnTo>
                  <a:pt x="1208087" y="443673"/>
                </a:lnTo>
                <a:lnTo>
                  <a:pt x="1204912" y="446391"/>
                </a:lnTo>
                <a:lnTo>
                  <a:pt x="1201283" y="448430"/>
                </a:lnTo>
                <a:lnTo>
                  <a:pt x="1197428" y="450243"/>
                </a:lnTo>
                <a:lnTo>
                  <a:pt x="1193573" y="451602"/>
                </a:lnTo>
                <a:lnTo>
                  <a:pt x="1189264" y="452735"/>
                </a:lnTo>
                <a:lnTo>
                  <a:pt x="1184955" y="453188"/>
                </a:lnTo>
                <a:lnTo>
                  <a:pt x="1180646" y="453414"/>
                </a:lnTo>
                <a:lnTo>
                  <a:pt x="685573" y="453414"/>
                </a:lnTo>
                <a:lnTo>
                  <a:pt x="538389" y="518209"/>
                </a:lnTo>
                <a:lnTo>
                  <a:pt x="535441" y="519568"/>
                </a:lnTo>
                <a:lnTo>
                  <a:pt x="532719" y="520248"/>
                </a:lnTo>
                <a:lnTo>
                  <a:pt x="529771" y="520474"/>
                </a:lnTo>
                <a:lnTo>
                  <a:pt x="527049" y="520701"/>
                </a:lnTo>
                <a:lnTo>
                  <a:pt x="523875" y="520701"/>
                </a:lnTo>
                <a:lnTo>
                  <a:pt x="521153" y="520248"/>
                </a:lnTo>
                <a:lnTo>
                  <a:pt x="518432" y="519795"/>
                </a:lnTo>
                <a:lnTo>
                  <a:pt x="515710" y="518662"/>
                </a:lnTo>
                <a:lnTo>
                  <a:pt x="512989" y="517756"/>
                </a:lnTo>
                <a:lnTo>
                  <a:pt x="510494" y="516170"/>
                </a:lnTo>
                <a:lnTo>
                  <a:pt x="508226" y="514584"/>
                </a:lnTo>
                <a:lnTo>
                  <a:pt x="506185" y="512771"/>
                </a:lnTo>
                <a:lnTo>
                  <a:pt x="504144" y="510732"/>
                </a:lnTo>
                <a:lnTo>
                  <a:pt x="502330" y="508467"/>
                </a:lnTo>
                <a:lnTo>
                  <a:pt x="500742" y="505748"/>
                </a:lnTo>
                <a:lnTo>
                  <a:pt x="499382" y="503030"/>
                </a:lnTo>
                <a:lnTo>
                  <a:pt x="498021" y="500084"/>
                </a:lnTo>
                <a:lnTo>
                  <a:pt x="497341" y="497366"/>
                </a:lnTo>
                <a:lnTo>
                  <a:pt x="496887" y="494421"/>
                </a:lnTo>
                <a:lnTo>
                  <a:pt x="496887" y="491702"/>
                </a:lnTo>
                <a:lnTo>
                  <a:pt x="496887" y="488757"/>
                </a:lnTo>
                <a:lnTo>
                  <a:pt x="497341" y="486038"/>
                </a:lnTo>
                <a:lnTo>
                  <a:pt x="497794" y="483093"/>
                </a:lnTo>
                <a:lnTo>
                  <a:pt x="498928" y="480374"/>
                </a:lnTo>
                <a:lnTo>
                  <a:pt x="499835" y="477656"/>
                </a:lnTo>
                <a:lnTo>
                  <a:pt x="501423" y="475390"/>
                </a:lnTo>
                <a:lnTo>
                  <a:pt x="503010" y="473125"/>
                </a:lnTo>
                <a:lnTo>
                  <a:pt x="504825" y="470859"/>
                </a:lnTo>
                <a:lnTo>
                  <a:pt x="506866" y="468820"/>
                </a:lnTo>
                <a:lnTo>
                  <a:pt x="509133" y="467008"/>
                </a:lnTo>
                <a:lnTo>
                  <a:pt x="511855" y="465422"/>
                </a:lnTo>
                <a:lnTo>
                  <a:pt x="514349" y="464062"/>
                </a:lnTo>
                <a:lnTo>
                  <a:pt x="635680" y="410822"/>
                </a:lnTo>
                <a:lnTo>
                  <a:pt x="635680" y="410596"/>
                </a:lnTo>
                <a:lnTo>
                  <a:pt x="635680" y="409916"/>
                </a:lnTo>
                <a:lnTo>
                  <a:pt x="514349" y="356676"/>
                </a:lnTo>
                <a:lnTo>
                  <a:pt x="511855" y="355317"/>
                </a:lnTo>
                <a:lnTo>
                  <a:pt x="509133" y="353731"/>
                </a:lnTo>
                <a:lnTo>
                  <a:pt x="506866" y="351918"/>
                </a:lnTo>
                <a:lnTo>
                  <a:pt x="504825" y="349879"/>
                </a:lnTo>
                <a:lnTo>
                  <a:pt x="503010" y="347614"/>
                </a:lnTo>
                <a:lnTo>
                  <a:pt x="501423" y="345348"/>
                </a:lnTo>
                <a:lnTo>
                  <a:pt x="499835" y="343083"/>
                </a:lnTo>
                <a:lnTo>
                  <a:pt x="498928" y="340138"/>
                </a:lnTo>
                <a:lnTo>
                  <a:pt x="497794" y="337646"/>
                </a:lnTo>
                <a:lnTo>
                  <a:pt x="497341" y="334700"/>
                </a:lnTo>
                <a:lnTo>
                  <a:pt x="496887" y="331982"/>
                </a:lnTo>
                <a:lnTo>
                  <a:pt x="496887" y="329037"/>
                </a:lnTo>
                <a:lnTo>
                  <a:pt x="496887" y="326318"/>
                </a:lnTo>
                <a:lnTo>
                  <a:pt x="497341" y="323373"/>
                </a:lnTo>
                <a:lnTo>
                  <a:pt x="498021" y="320428"/>
                </a:lnTo>
                <a:lnTo>
                  <a:pt x="499382" y="317482"/>
                </a:lnTo>
                <a:lnTo>
                  <a:pt x="500742" y="314990"/>
                </a:lnTo>
                <a:lnTo>
                  <a:pt x="502330" y="312272"/>
                </a:lnTo>
                <a:lnTo>
                  <a:pt x="504144" y="310006"/>
                </a:lnTo>
                <a:lnTo>
                  <a:pt x="506185" y="307967"/>
                </a:lnTo>
                <a:lnTo>
                  <a:pt x="508226" y="306155"/>
                </a:lnTo>
                <a:lnTo>
                  <a:pt x="510494" y="304342"/>
                </a:lnTo>
                <a:lnTo>
                  <a:pt x="512989" y="302983"/>
                </a:lnTo>
                <a:lnTo>
                  <a:pt x="515710" y="301850"/>
                </a:lnTo>
                <a:lnTo>
                  <a:pt x="518432" y="300944"/>
                </a:lnTo>
                <a:lnTo>
                  <a:pt x="521153" y="300264"/>
                </a:lnTo>
                <a:lnTo>
                  <a:pt x="523875" y="300038"/>
                </a:lnTo>
                <a:close/>
                <a:moveTo>
                  <a:pt x="689916" y="0"/>
                </a:moveTo>
                <a:lnTo>
                  <a:pt x="702828" y="0"/>
                </a:lnTo>
                <a:lnTo>
                  <a:pt x="715967" y="226"/>
                </a:lnTo>
                <a:lnTo>
                  <a:pt x="729333" y="677"/>
                </a:lnTo>
                <a:lnTo>
                  <a:pt x="742698" y="1807"/>
                </a:lnTo>
                <a:lnTo>
                  <a:pt x="756064" y="2936"/>
                </a:lnTo>
                <a:lnTo>
                  <a:pt x="769429" y="4291"/>
                </a:lnTo>
                <a:lnTo>
                  <a:pt x="782569" y="6098"/>
                </a:lnTo>
                <a:lnTo>
                  <a:pt x="795934" y="8131"/>
                </a:lnTo>
                <a:lnTo>
                  <a:pt x="809073" y="10389"/>
                </a:lnTo>
                <a:lnTo>
                  <a:pt x="822212" y="13100"/>
                </a:lnTo>
                <a:lnTo>
                  <a:pt x="835125" y="15810"/>
                </a:lnTo>
                <a:lnTo>
                  <a:pt x="847811" y="18972"/>
                </a:lnTo>
                <a:lnTo>
                  <a:pt x="860270" y="22360"/>
                </a:lnTo>
                <a:lnTo>
                  <a:pt x="866613" y="23715"/>
                </a:lnTo>
                <a:lnTo>
                  <a:pt x="872729" y="25296"/>
                </a:lnTo>
                <a:lnTo>
                  <a:pt x="879072" y="26425"/>
                </a:lnTo>
                <a:lnTo>
                  <a:pt x="885415" y="27329"/>
                </a:lnTo>
                <a:lnTo>
                  <a:pt x="891532" y="28458"/>
                </a:lnTo>
                <a:lnTo>
                  <a:pt x="897875" y="28910"/>
                </a:lnTo>
                <a:lnTo>
                  <a:pt x="904218" y="29362"/>
                </a:lnTo>
                <a:lnTo>
                  <a:pt x="910334" y="29813"/>
                </a:lnTo>
                <a:lnTo>
                  <a:pt x="916904" y="30039"/>
                </a:lnTo>
                <a:lnTo>
                  <a:pt x="923020" y="29813"/>
                </a:lnTo>
                <a:lnTo>
                  <a:pt x="929590" y="29362"/>
                </a:lnTo>
                <a:lnTo>
                  <a:pt x="935706" y="28910"/>
                </a:lnTo>
                <a:lnTo>
                  <a:pt x="942049" y="28458"/>
                </a:lnTo>
                <a:lnTo>
                  <a:pt x="948392" y="27329"/>
                </a:lnTo>
                <a:lnTo>
                  <a:pt x="954735" y="26425"/>
                </a:lnTo>
                <a:lnTo>
                  <a:pt x="960851" y="25070"/>
                </a:lnTo>
                <a:lnTo>
                  <a:pt x="974897" y="22360"/>
                </a:lnTo>
                <a:lnTo>
                  <a:pt x="988715" y="19424"/>
                </a:lnTo>
                <a:lnTo>
                  <a:pt x="1003213" y="16713"/>
                </a:lnTo>
                <a:lnTo>
                  <a:pt x="1017938" y="14229"/>
                </a:lnTo>
                <a:lnTo>
                  <a:pt x="1032436" y="11744"/>
                </a:lnTo>
                <a:lnTo>
                  <a:pt x="1047161" y="9712"/>
                </a:lnTo>
                <a:lnTo>
                  <a:pt x="1062113" y="7679"/>
                </a:lnTo>
                <a:lnTo>
                  <a:pt x="1077064" y="5872"/>
                </a:lnTo>
                <a:lnTo>
                  <a:pt x="1092018" y="4291"/>
                </a:lnTo>
                <a:lnTo>
                  <a:pt x="1106966" y="2936"/>
                </a:lnTo>
                <a:lnTo>
                  <a:pt x="1121691" y="2032"/>
                </a:lnTo>
                <a:lnTo>
                  <a:pt x="1136416" y="1129"/>
                </a:lnTo>
                <a:lnTo>
                  <a:pt x="1150688" y="677"/>
                </a:lnTo>
                <a:lnTo>
                  <a:pt x="1165186" y="451"/>
                </a:lnTo>
                <a:lnTo>
                  <a:pt x="1179231" y="677"/>
                </a:lnTo>
                <a:lnTo>
                  <a:pt x="1192823" y="1129"/>
                </a:lnTo>
                <a:lnTo>
                  <a:pt x="1205962" y="2258"/>
                </a:lnTo>
                <a:lnTo>
                  <a:pt x="1218875" y="3614"/>
                </a:lnTo>
                <a:lnTo>
                  <a:pt x="1231334" y="4969"/>
                </a:lnTo>
                <a:lnTo>
                  <a:pt x="1243340" y="7453"/>
                </a:lnTo>
                <a:lnTo>
                  <a:pt x="1254667" y="9938"/>
                </a:lnTo>
                <a:lnTo>
                  <a:pt x="1260331" y="11293"/>
                </a:lnTo>
                <a:lnTo>
                  <a:pt x="1265541" y="13100"/>
                </a:lnTo>
                <a:lnTo>
                  <a:pt x="1270751" y="14681"/>
                </a:lnTo>
                <a:lnTo>
                  <a:pt x="1275735" y="16262"/>
                </a:lnTo>
                <a:lnTo>
                  <a:pt x="1280719" y="18520"/>
                </a:lnTo>
                <a:lnTo>
                  <a:pt x="1285249" y="20553"/>
                </a:lnTo>
                <a:lnTo>
                  <a:pt x="1290007" y="22812"/>
                </a:lnTo>
                <a:lnTo>
                  <a:pt x="1294084" y="25070"/>
                </a:lnTo>
                <a:lnTo>
                  <a:pt x="1298162" y="27329"/>
                </a:lnTo>
                <a:lnTo>
                  <a:pt x="1302239" y="30039"/>
                </a:lnTo>
                <a:lnTo>
                  <a:pt x="1305864" y="32749"/>
                </a:lnTo>
                <a:lnTo>
                  <a:pt x="1309489" y="35686"/>
                </a:lnTo>
                <a:lnTo>
                  <a:pt x="1312887" y="38622"/>
                </a:lnTo>
                <a:lnTo>
                  <a:pt x="1315832" y="41784"/>
                </a:lnTo>
                <a:lnTo>
                  <a:pt x="1318777" y="45172"/>
                </a:lnTo>
                <a:lnTo>
                  <a:pt x="1321495" y="48785"/>
                </a:lnTo>
                <a:lnTo>
                  <a:pt x="1323987" y="52399"/>
                </a:lnTo>
                <a:lnTo>
                  <a:pt x="1326252" y="56239"/>
                </a:lnTo>
                <a:lnTo>
                  <a:pt x="1328064" y="60078"/>
                </a:lnTo>
                <a:lnTo>
                  <a:pt x="1329877" y="64144"/>
                </a:lnTo>
                <a:lnTo>
                  <a:pt x="1331462" y="68209"/>
                </a:lnTo>
                <a:lnTo>
                  <a:pt x="1332369" y="72727"/>
                </a:lnTo>
                <a:lnTo>
                  <a:pt x="1333501" y="76792"/>
                </a:lnTo>
                <a:lnTo>
                  <a:pt x="1333954" y="80858"/>
                </a:lnTo>
                <a:lnTo>
                  <a:pt x="1334407" y="84923"/>
                </a:lnTo>
                <a:lnTo>
                  <a:pt x="1335087" y="88989"/>
                </a:lnTo>
                <a:lnTo>
                  <a:pt x="1335087" y="93506"/>
                </a:lnTo>
                <a:lnTo>
                  <a:pt x="1335087" y="97571"/>
                </a:lnTo>
                <a:lnTo>
                  <a:pt x="1335087" y="101637"/>
                </a:lnTo>
                <a:lnTo>
                  <a:pt x="1334407" y="105702"/>
                </a:lnTo>
                <a:lnTo>
                  <a:pt x="1333954" y="109542"/>
                </a:lnTo>
                <a:lnTo>
                  <a:pt x="1333275" y="113607"/>
                </a:lnTo>
                <a:lnTo>
                  <a:pt x="1332369" y="117221"/>
                </a:lnTo>
                <a:lnTo>
                  <a:pt x="1331236" y="121061"/>
                </a:lnTo>
                <a:lnTo>
                  <a:pt x="1329877" y="124674"/>
                </a:lnTo>
                <a:lnTo>
                  <a:pt x="1328291" y="128288"/>
                </a:lnTo>
                <a:lnTo>
                  <a:pt x="1326479" y="131676"/>
                </a:lnTo>
                <a:lnTo>
                  <a:pt x="1324440" y="134838"/>
                </a:lnTo>
                <a:lnTo>
                  <a:pt x="1292498" y="182494"/>
                </a:lnTo>
                <a:lnTo>
                  <a:pt x="1261237" y="228570"/>
                </a:lnTo>
                <a:lnTo>
                  <a:pt x="1231334" y="272613"/>
                </a:lnTo>
                <a:lnTo>
                  <a:pt x="1202338" y="314848"/>
                </a:lnTo>
                <a:lnTo>
                  <a:pt x="1199393" y="318688"/>
                </a:lnTo>
                <a:lnTo>
                  <a:pt x="1196221" y="322076"/>
                </a:lnTo>
                <a:lnTo>
                  <a:pt x="1192823" y="325012"/>
                </a:lnTo>
                <a:lnTo>
                  <a:pt x="1189425" y="327496"/>
                </a:lnTo>
                <a:lnTo>
                  <a:pt x="1185574" y="329529"/>
                </a:lnTo>
                <a:lnTo>
                  <a:pt x="1181723" y="330658"/>
                </a:lnTo>
                <a:lnTo>
                  <a:pt x="1177872" y="331562"/>
                </a:lnTo>
                <a:lnTo>
                  <a:pt x="1174021" y="331788"/>
                </a:lnTo>
                <a:lnTo>
                  <a:pt x="678136" y="331788"/>
                </a:lnTo>
                <a:lnTo>
                  <a:pt x="674058" y="331562"/>
                </a:lnTo>
                <a:lnTo>
                  <a:pt x="670207" y="330658"/>
                </a:lnTo>
                <a:lnTo>
                  <a:pt x="666356" y="329529"/>
                </a:lnTo>
                <a:lnTo>
                  <a:pt x="662505" y="327496"/>
                </a:lnTo>
                <a:lnTo>
                  <a:pt x="659107" y="325012"/>
                </a:lnTo>
                <a:lnTo>
                  <a:pt x="655936" y="322076"/>
                </a:lnTo>
                <a:lnTo>
                  <a:pt x="652538" y="318688"/>
                </a:lnTo>
                <a:lnTo>
                  <a:pt x="649593" y="314848"/>
                </a:lnTo>
                <a:lnTo>
                  <a:pt x="620823" y="272613"/>
                </a:lnTo>
                <a:lnTo>
                  <a:pt x="590693" y="228570"/>
                </a:lnTo>
                <a:lnTo>
                  <a:pt x="559432" y="182494"/>
                </a:lnTo>
                <a:lnTo>
                  <a:pt x="527490" y="134838"/>
                </a:lnTo>
                <a:lnTo>
                  <a:pt x="525451" y="131676"/>
                </a:lnTo>
                <a:lnTo>
                  <a:pt x="523639" y="128288"/>
                </a:lnTo>
                <a:lnTo>
                  <a:pt x="522053" y="124674"/>
                </a:lnTo>
                <a:lnTo>
                  <a:pt x="520694" y="121061"/>
                </a:lnTo>
                <a:lnTo>
                  <a:pt x="519335" y="117221"/>
                </a:lnTo>
                <a:lnTo>
                  <a:pt x="518202" y="113381"/>
                </a:lnTo>
                <a:lnTo>
                  <a:pt x="517296" y="109316"/>
                </a:lnTo>
                <a:lnTo>
                  <a:pt x="516843" y="105250"/>
                </a:lnTo>
                <a:lnTo>
                  <a:pt x="516164" y="101185"/>
                </a:lnTo>
                <a:lnTo>
                  <a:pt x="515937" y="97119"/>
                </a:lnTo>
                <a:lnTo>
                  <a:pt x="515937" y="92828"/>
                </a:lnTo>
                <a:lnTo>
                  <a:pt x="516164" y="88763"/>
                </a:lnTo>
                <a:lnTo>
                  <a:pt x="516843" y="84697"/>
                </a:lnTo>
                <a:lnTo>
                  <a:pt x="517523" y="80632"/>
                </a:lnTo>
                <a:lnTo>
                  <a:pt x="518202" y="76792"/>
                </a:lnTo>
                <a:lnTo>
                  <a:pt x="519562" y="72727"/>
                </a:lnTo>
                <a:lnTo>
                  <a:pt x="521147" y="68661"/>
                </a:lnTo>
                <a:lnTo>
                  <a:pt x="522960" y="64822"/>
                </a:lnTo>
                <a:lnTo>
                  <a:pt x="524772" y="61208"/>
                </a:lnTo>
                <a:lnTo>
                  <a:pt x="527037" y="57820"/>
                </a:lnTo>
                <a:lnTo>
                  <a:pt x="529303" y="54432"/>
                </a:lnTo>
                <a:lnTo>
                  <a:pt x="532021" y="51044"/>
                </a:lnTo>
                <a:lnTo>
                  <a:pt x="534513" y="47656"/>
                </a:lnTo>
                <a:lnTo>
                  <a:pt x="537458" y="44720"/>
                </a:lnTo>
                <a:lnTo>
                  <a:pt x="540629" y="41784"/>
                </a:lnTo>
                <a:lnTo>
                  <a:pt x="543801" y="39073"/>
                </a:lnTo>
                <a:lnTo>
                  <a:pt x="547425" y="36137"/>
                </a:lnTo>
                <a:lnTo>
                  <a:pt x="551050" y="33653"/>
                </a:lnTo>
                <a:lnTo>
                  <a:pt x="554674" y="30943"/>
                </a:lnTo>
                <a:lnTo>
                  <a:pt x="558752" y="28458"/>
                </a:lnTo>
                <a:lnTo>
                  <a:pt x="562830" y="26199"/>
                </a:lnTo>
                <a:lnTo>
                  <a:pt x="566907" y="24167"/>
                </a:lnTo>
                <a:lnTo>
                  <a:pt x="571438" y="21682"/>
                </a:lnTo>
                <a:lnTo>
                  <a:pt x="575969" y="19875"/>
                </a:lnTo>
                <a:lnTo>
                  <a:pt x="585483" y="16036"/>
                </a:lnTo>
                <a:lnTo>
                  <a:pt x="595677" y="12874"/>
                </a:lnTo>
                <a:lnTo>
                  <a:pt x="605871" y="9938"/>
                </a:lnTo>
                <a:lnTo>
                  <a:pt x="616972" y="7453"/>
                </a:lnTo>
                <a:lnTo>
                  <a:pt x="628298" y="5420"/>
                </a:lnTo>
                <a:lnTo>
                  <a:pt x="639852" y="3614"/>
                </a:lnTo>
                <a:lnTo>
                  <a:pt x="652084" y="2258"/>
                </a:lnTo>
                <a:lnTo>
                  <a:pt x="664317" y="903"/>
                </a:lnTo>
                <a:lnTo>
                  <a:pt x="677003" y="451"/>
                </a:lnTo>
                <a:lnTo>
                  <a:pt x="6899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7326119" y="3246531"/>
            <a:ext cx="258401" cy="277851"/>
          </a:xfrm>
          <a:custGeom>
            <a:avLst/>
            <a:gdLst>
              <a:gd name="T0" fmla="*/ 1753292 w 4636"/>
              <a:gd name="T1" fmla="*/ 1304768 h 4986"/>
              <a:gd name="T2" fmla="*/ 1683756 w 4636"/>
              <a:gd name="T3" fmla="*/ 1479374 h 4986"/>
              <a:gd name="T4" fmla="*/ 1569137 w 4636"/>
              <a:gd name="T5" fmla="*/ 1631438 h 4986"/>
              <a:gd name="T6" fmla="*/ 1415547 w 4636"/>
              <a:gd name="T7" fmla="*/ 1755611 h 4986"/>
              <a:gd name="T8" fmla="*/ 1230628 w 4636"/>
              <a:gd name="T9" fmla="*/ 1845779 h 4986"/>
              <a:gd name="T10" fmla="*/ 1020493 w 4636"/>
              <a:gd name="T11" fmla="*/ 1896594 h 4986"/>
              <a:gd name="T12" fmla="*/ 817235 w 4636"/>
              <a:gd name="T13" fmla="*/ 1902708 h 4986"/>
              <a:gd name="T14" fmla="*/ 601369 w 4636"/>
              <a:gd name="T15" fmla="*/ 1865647 h 4986"/>
              <a:gd name="T16" fmla="*/ 408426 w 4636"/>
              <a:gd name="T17" fmla="*/ 1786558 h 4986"/>
              <a:gd name="T18" fmla="*/ 244521 w 4636"/>
              <a:gd name="T19" fmla="*/ 1671937 h 4986"/>
              <a:gd name="T20" fmla="*/ 117294 w 4636"/>
              <a:gd name="T21" fmla="*/ 1527897 h 4986"/>
              <a:gd name="T22" fmla="*/ 33622 w 4636"/>
              <a:gd name="T23" fmla="*/ 1359022 h 4986"/>
              <a:gd name="T24" fmla="*/ 382 w 4636"/>
              <a:gd name="T25" fmla="*/ 1173336 h 4986"/>
              <a:gd name="T26" fmla="*/ 9170 w 4636"/>
              <a:gd name="T27" fmla="*/ 1046107 h 4986"/>
              <a:gd name="T28" fmla="*/ 44319 w 4636"/>
              <a:gd name="T29" fmla="*/ 918114 h 4986"/>
              <a:gd name="T30" fmla="*/ 104303 w 4636"/>
              <a:gd name="T31" fmla="*/ 799672 h 4986"/>
              <a:gd name="T32" fmla="*/ 224654 w 4636"/>
              <a:gd name="T33" fmla="*/ 654103 h 4986"/>
              <a:gd name="T34" fmla="*/ 458477 w 4636"/>
              <a:gd name="T35" fmla="*/ 495927 h 4986"/>
              <a:gd name="T36" fmla="*/ 1413637 w 4636"/>
              <a:gd name="T37" fmla="*/ 551327 h 4986"/>
              <a:gd name="T38" fmla="*/ 1619952 w 4636"/>
              <a:gd name="T39" fmla="*/ 733956 h 4986"/>
              <a:gd name="T40" fmla="*/ 1693690 w 4636"/>
              <a:gd name="T41" fmla="*/ 845520 h 4986"/>
              <a:gd name="T42" fmla="*/ 1744122 w 4636"/>
              <a:gd name="T43" fmla="*/ 968165 h 4986"/>
              <a:gd name="T44" fmla="*/ 1768957 w 4636"/>
              <a:gd name="T45" fmla="*/ 1099215 h 4986"/>
              <a:gd name="T46" fmla="*/ 810740 w 4636"/>
              <a:gd name="T47" fmla="*/ 1403342 h 4986"/>
              <a:gd name="T48" fmla="*/ 749610 w 4636"/>
              <a:gd name="T49" fmla="*/ 1364371 h 4986"/>
              <a:gd name="T50" fmla="*/ 721337 w 4636"/>
              <a:gd name="T51" fmla="*/ 1311646 h 4986"/>
              <a:gd name="T52" fmla="*/ 574242 w 4636"/>
              <a:gd name="T53" fmla="*/ 1220331 h 4986"/>
              <a:gd name="T54" fmla="*/ 590289 w 4636"/>
              <a:gd name="T55" fmla="*/ 1349853 h 4986"/>
              <a:gd name="T56" fmla="*/ 636519 w 4636"/>
              <a:gd name="T57" fmla="*/ 1442696 h 4986"/>
              <a:gd name="T58" fmla="*/ 705290 w 4636"/>
              <a:gd name="T59" fmla="*/ 1500770 h 4986"/>
              <a:gd name="T60" fmla="*/ 835956 w 4636"/>
              <a:gd name="T61" fmla="*/ 1679961 h 4986"/>
              <a:gd name="T62" fmla="*/ 1024696 w 4636"/>
              <a:gd name="T63" fmla="*/ 1517199 h 4986"/>
              <a:gd name="T64" fmla="*/ 1127089 w 4636"/>
              <a:gd name="T65" fmla="*/ 1453011 h 4986"/>
              <a:gd name="T66" fmla="*/ 1182488 w 4636"/>
              <a:gd name="T67" fmla="*/ 1354819 h 4986"/>
              <a:gd name="T68" fmla="*/ 1193950 w 4636"/>
              <a:gd name="T69" fmla="*/ 1246694 h 4986"/>
              <a:gd name="T70" fmla="*/ 1176375 w 4636"/>
              <a:gd name="T71" fmla="*/ 1166459 h 4986"/>
              <a:gd name="T72" fmla="*/ 1133584 w 4636"/>
              <a:gd name="T73" fmla="*/ 1100361 h 4986"/>
              <a:gd name="T74" fmla="*/ 1066341 w 4636"/>
              <a:gd name="T75" fmla="*/ 1049164 h 4986"/>
              <a:gd name="T76" fmla="*/ 943316 w 4636"/>
              <a:gd name="T77" fmla="*/ 710650 h 4986"/>
              <a:gd name="T78" fmla="*/ 992220 w 4636"/>
              <a:gd name="T79" fmla="*/ 732810 h 4986"/>
              <a:gd name="T80" fmla="*/ 1028899 w 4636"/>
              <a:gd name="T81" fmla="*/ 775984 h 4986"/>
              <a:gd name="T82" fmla="*/ 1183634 w 4636"/>
              <a:gd name="T83" fmla="*/ 862332 h 4986"/>
              <a:gd name="T84" fmla="*/ 1156126 w 4636"/>
              <a:gd name="T85" fmla="*/ 728989 h 4986"/>
              <a:gd name="T86" fmla="*/ 1112953 w 4636"/>
              <a:gd name="T87" fmla="*/ 665566 h 4986"/>
              <a:gd name="T88" fmla="*/ 1054879 w 4636"/>
              <a:gd name="T89" fmla="*/ 620481 h 4986"/>
              <a:gd name="T90" fmla="*/ 971207 w 4636"/>
              <a:gd name="T91" fmla="*/ 591062 h 4986"/>
              <a:gd name="T92" fmla="*/ 831753 w 4636"/>
              <a:gd name="T93" fmla="*/ 588005 h 4986"/>
              <a:gd name="T94" fmla="*/ 707201 w 4636"/>
              <a:gd name="T95" fmla="*/ 635382 h 4986"/>
              <a:gd name="T96" fmla="*/ 628877 w 4636"/>
              <a:gd name="T97" fmla="*/ 713324 h 4986"/>
              <a:gd name="T98" fmla="*/ 596784 w 4636"/>
              <a:gd name="T99" fmla="*/ 822978 h 4986"/>
              <a:gd name="T100" fmla="*/ 609010 w 4636"/>
              <a:gd name="T101" fmla="*/ 933779 h 4986"/>
              <a:gd name="T102" fmla="*/ 664409 w 4636"/>
              <a:gd name="T103" fmla="*/ 1020508 h 4986"/>
              <a:gd name="T104" fmla="*/ 780175 w 4636"/>
              <a:gd name="T105" fmla="*/ 1086989 h 4986"/>
              <a:gd name="T106" fmla="*/ 829461 w 4636"/>
              <a:gd name="T107" fmla="*/ 963962 h 4986"/>
              <a:gd name="T108" fmla="*/ 750374 w 4636"/>
              <a:gd name="T109" fmla="*/ 897100 h 4986"/>
              <a:gd name="T110" fmla="*/ 740440 w 4636"/>
              <a:gd name="T111" fmla="*/ 809988 h 4986"/>
              <a:gd name="T112" fmla="*/ 788198 w 4636"/>
              <a:gd name="T113" fmla="*/ 733192 h 4986"/>
              <a:gd name="T114" fmla="*/ 943316 w 4636"/>
              <a:gd name="T115" fmla="*/ 1136276 h 4986"/>
              <a:gd name="T116" fmla="*/ 1017437 w 4636"/>
              <a:gd name="T117" fmla="*/ 1185945 h 4986"/>
              <a:gd name="T118" fmla="*/ 1045709 w 4636"/>
              <a:gd name="T119" fmla="*/ 1231411 h 4986"/>
              <a:gd name="T120" fmla="*/ 1048766 w 4636"/>
              <a:gd name="T121" fmla="*/ 1299801 h 4986"/>
              <a:gd name="T122" fmla="*/ 1017819 w 4636"/>
              <a:gd name="T123" fmla="*/ 1372395 h 4986"/>
              <a:gd name="T124" fmla="*/ 965858 w 4636"/>
              <a:gd name="T125" fmla="*/ 1409838 h 49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636" h="4986">
                <a:moveTo>
                  <a:pt x="4636" y="3019"/>
                </a:moveTo>
                <a:lnTo>
                  <a:pt x="4636" y="3019"/>
                </a:lnTo>
                <a:lnTo>
                  <a:pt x="4635" y="3071"/>
                </a:lnTo>
                <a:lnTo>
                  <a:pt x="4633" y="3121"/>
                </a:lnTo>
                <a:lnTo>
                  <a:pt x="4629" y="3171"/>
                </a:lnTo>
                <a:lnTo>
                  <a:pt x="4624" y="3221"/>
                </a:lnTo>
                <a:lnTo>
                  <a:pt x="4618" y="3270"/>
                </a:lnTo>
                <a:lnTo>
                  <a:pt x="4609" y="3319"/>
                </a:lnTo>
                <a:lnTo>
                  <a:pt x="4600" y="3367"/>
                </a:lnTo>
                <a:lnTo>
                  <a:pt x="4589" y="3415"/>
                </a:lnTo>
                <a:lnTo>
                  <a:pt x="4577" y="3464"/>
                </a:lnTo>
                <a:lnTo>
                  <a:pt x="4563" y="3511"/>
                </a:lnTo>
                <a:lnTo>
                  <a:pt x="4548" y="3557"/>
                </a:lnTo>
                <a:lnTo>
                  <a:pt x="4532" y="3605"/>
                </a:lnTo>
                <a:lnTo>
                  <a:pt x="4515" y="3650"/>
                </a:lnTo>
                <a:lnTo>
                  <a:pt x="4496" y="3696"/>
                </a:lnTo>
                <a:lnTo>
                  <a:pt x="4476" y="3740"/>
                </a:lnTo>
                <a:lnTo>
                  <a:pt x="4454" y="3785"/>
                </a:lnTo>
                <a:lnTo>
                  <a:pt x="4431" y="3829"/>
                </a:lnTo>
                <a:lnTo>
                  <a:pt x="4407" y="3872"/>
                </a:lnTo>
                <a:lnTo>
                  <a:pt x="4382" y="3915"/>
                </a:lnTo>
                <a:lnTo>
                  <a:pt x="4357" y="3957"/>
                </a:lnTo>
                <a:lnTo>
                  <a:pt x="4330" y="3999"/>
                </a:lnTo>
                <a:lnTo>
                  <a:pt x="4300" y="4039"/>
                </a:lnTo>
                <a:lnTo>
                  <a:pt x="4271" y="4080"/>
                </a:lnTo>
                <a:lnTo>
                  <a:pt x="4240" y="4119"/>
                </a:lnTo>
                <a:lnTo>
                  <a:pt x="4209" y="4157"/>
                </a:lnTo>
                <a:lnTo>
                  <a:pt x="4176" y="4196"/>
                </a:lnTo>
                <a:lnTo>
                  <a:pt x="4141" y="4233"/>
                </a:lnTo>
                <a:lnTo>
                  <a:pt x="4107" y="4270"/>
                </a:lnTo>
                <a:lnTo>
                  <a:pt x="4071" y="4307"/>
                </a:lnTo>
                <a:lnTo>
                  <a:pt x="4034" y="4341"/>
                </a:lnTo>
                <a:lnTo>
                  <a:pt x="3996" y="4376"/>
                </a:lnTo>
                <a:lnTo>
                  <a:pt x="3957" y="4410"/>
                </a:lnTo>
                <a:lnTo>
                  <a:pt x="3917" y="4443"/>
                </a:lnTo>
                <a:lnTo>
                  <a:pt x="3876" y="4475"/>
                </a:lnTo>
                <a:lnTo>
                  <a:pt x="3835" y="4506"/>
                </a:lnTo>
                <a:lnTo>
                  <a:pt x="3792" y="4537"/>
                </a:lnTo>
                <a:lnTo>
                  <a:pt x="3749" y="4566"/>
                </a:lnTo>
                <a:lnTo>
                  <a:pt x="3705" y="4595"/>
                </a:lnTo>
                <a:lnTo>
                  <a:pt x="3660" y="4623"/>
                </a:lnTo>
                <a:lnTo>
                  <a:pt x="3614" y="4650"/>
                </a:lnTo>
                <a:lnTo>
                  <a:pt x="3567" y="4676"/>
                </a:lnTo>
                <a:lnTo>
                  <a:pt x="3520" y="4701"/>
                </a:lnTo>
                <a:lnTo>
                  <a:pt x="3472" y="4725"/>
                </a:lnTo>
                <a:lnTo>
                  <a:pt x="3422" y="4748"/>
                </a:lnTo>
                <a:lnTo>
                  <a:pt x="3373" y="4770"/>
                </a:lnTo>
                <a:lnTo>
                  <a:pt x="3322" y="4792"/>
                </a:lnTo>
                <a:lnTo>
                  <a:pt x="3272" y="4812"/>
                </a:lnTo>
                <a:lnTo>
                  <a:pt x="3221" y="4831"/>
                </a:lnTo>
                <a:lnTo>
                  <a:pt x="3168" y="4849"/>
                </a:lnTo>
                <a:lnTo>
                  <a:pt x="3114" y="4867"/>
                </a:lnTo>
                <a:lnTo>
                  <a:pt x="3062" y="4883"/>
                </a:lnTo>
                <a:lnTo>
                  <a:pt x="3007" y="4897"/>
                </a:lnTo>
                <a:lnTo>
                  <a:pt x="2952" y="4911"/>
                </a:lnTo>
                <a:lnTo>
                  <a:pt x="2897" y="4924"/>
                </a:lnTo>
                <a:lnTo>
                  <a:pt x="2841" y="4935"/>
                </a:lnTo>
                <a:lnTo>
                  <a:pt x="2785" y="4946"/>
                </a:lnTo>
                <a:lnTo>
                  <a:pt x="2729" y="4955"/>
                </a:lnTo>
                <a:lnTo>
                  <a:pt x="2671" y="4964"/>
                </a:lnTo>
                <a:lnTo>
                  <a:pt x="2613" y="4970"/>
                </a:lnTo>
                <a:lnTo>
                  <a:pt x="2555" y="4975"/>
                </a:lnTo>
                <a:lnTo>
                  <a:pt x="2496" y="4980"/>
                </a:lnTo>
                <a:lnTo>
                  <a:pt x="2437" y="4984"/>
                </a:lnTo>
                <a:lnTo>
                  <a:pt x="2377" y="4986"/>
                </a:lnTo>
                <a:lnTo>
                  <a:pt x="2318" y="4986"/>
                </a:lnTo>
                <a:lnTo>
                  <a:pt x="2258" y="4986"/>
                </a:lnTo>
                <a:lnTo>
                  <a:pt x="2199" y="4984"/>
                </a:lnTo>
                <a:lnTo>
                  <a:pt x="2139" y="4980"/>
                </a:lnTo>
                <a:lnTo>
                  <a:pt x="2081" y="4975"/>
                </a:lnTo>
                <a:lnTo>
                  <a:pt x="2022" y="4970"/>
                </a:lnTo>
                <a:lnTo>
                  <a:pt x="1964" y="4964"/>
                </a:lnTo>
                <a:lnTo>
                  <a:pt x="1908" y="4955"/>
                </a:lnTo>
                <a:lnTo>
                  <a:pt x="1851" y="4946"/>
                </a:lnTo>
                <a:lnTo>
                  <a:pt x="1794" y="4935"/>
                </a:lnTo>
                <a:lnTo>
                  <a:pt x="1738" y="4924"/>
                </a:lnTo>
                <a:lnTo>
                  <a:pt x="1683" y="4911"/>
                </a:lnTo>
                <a:lnTo>
                  <a:pt x="1628" y="4897"/>
                </a:lnTo>
                <a:lnTo>
                  <a:pt x="1574" y="4883"/>
                </a:lnTo>
                <a:lnTo>
                  <a:pt x="1521" y="4867"/>
                </a:lnTo>
                <a:lnTo>
                  <a:pt x="1468" y="4849"/>
                </a:lnTo>
                <a:lnTo>
                  <a:pt x="1416" y="4831"/>
                </a:lnTo>
                <a:lnTo>
                  <a:pt x="1364" y="4812"/>
                </a:lnTo>
                <a:lnTo>
                  <a:pt x="1313" y="4792"/>
                </a:lnTo>
                <a:lnTo>
                  <a:pt x="1262" y="4770"/>
                </a:lnTo>
                <a:lnTo>
                  <a:pt x="1213" y="4748"/>
                </a:lnTo>
                <a:lnTo>
                  <a:pt x="1163" y="4725"/>
                </a:lnTo>
                <a:lnTo>
                  <a:pt x="1116" y="4701"/>
                </a:lnTo>
                <a:lnTo>
                  <a:pt x="1069" y="4676"/>
                </a:lnTo>
                <a:lnTo>
                  <a:pt x="1021" y="4650"/>
                </a:lnTo>
                <a:lnTo>
                  <a:pt x="976" y="4623"/>
                </a:lnTo>
                <a:lnTo>
                  <a:pt x="931" y="4595"/>
                </a:lnTo>
                <a:lnTo>
                  <a:pt x="887" y="4566"/>
                </a:lnTo>
                <a:lnTo>
                  <a:pt x="843" y="4537"/>
                </a:lnTo>
                <a:lnTo>
                  <a:pt x="801" y="4506"/>
                </a:lnTo>
                <a:lnTo>
                  <a:pt x="759" y="4475"/>
                </a:lnTo>
                <a:lnTo>
                  <a:pt x="719" y="4443"/>
                </a:lnTo>
                <a:lnTo>
                  <a:pt x="679" y="4410"/>
                </a:lnTo>
                <a:lnTo>
                  <a:pt x="640" y="4376"/>
                </a:lnTo>
                <a:lnTo>
                  <a:pt x="602" y="4341"/>
                </a:lnTo>
                <a:lnTo>
                  <a:pt x="565" y="4307"/>
                </a:lnTo>
                <a:lnTo>
                  <a:pt x="529" y="4270"/>
                </a:lnTo>
                <a:lnTo>
                  <a:pt x="494" y="4233"/>
                </a:lnTo>
                <a:lnTo>
                  <a:pt x="460" y="4196"/>
                </a:lnTo>
                <a:lnTo>
                  <a:pt x="428" y="4157"/>
                </a:lnTo>
                <a:lnTo>
                  <a:pt x="396" y="4119"/>
                </a:lnTo>
                <a:lnTo>
                  <a:pt x="364" y="4080"/>
                </a:lnTo>
                <a:lnTo>
                  <a:pt x="335" y="4039"/>
                </a:lnTo>
                <a:lnTo>
                  <a:pt x="307" y="3999"/>
                </a:lnTo>
                <a:lnTo>
                  <a:pt x="279" y="3957"/>
                </a:lnTo>
                <a:lnTo>
                  <a:pt x="253" y="3915"/>
                </a:lnTo>
                <a:lnTo>
                  <a:pt x="228" y="3872"/>
                </a:lnTo>
                <a:lnTo>
                  <a:pt x="205" y="3829"/>
                </a:lnTo>
                <a:lnTo>
                  <a:pt x="182" y="3785"/>
                </a:lnTo>
                <a:lnTo>
                  <a:pt x="160" y="3740"/>
                </a:lnTo>
                <a:lnTo>
                  <a:pt x="141" y="3696"/>
                </a:lnTo>
                <a:lnTo>
                  <a:pt x="122" y="3650"/>
                </a:lnTo>
                <a:lnTo>
                  <a:pt x="104" y="3605"/>
                </a:lnTo>
                <a:lnTo>
                  <a:pt x="88" y="3557"/>
                </a:lnTo>
                <a:lnTo>
                  <a:pt x="72" y="3511"/>
                </a:lnTo>
                <a:lnTo>
                  <a:pt x="59" y="3464"/>
                </a:lnTo>
                <a:lnTo>
                  <a:pt x="47" y="3415"/>
                </a:lnTo>
                <a:lnTo>
                  <a:pt x="35" y="3367"/>
                </a:lnTo>
                <a:lnTo>
                  <a:pt x="26" y="3319"/>
                </a:lnTo>
                <a:lnTo>
                  <a:pt x="19" y="3270"/>
                </a:lnTo>
                <a:lnTo>
                  <a:pt x="11" y="3221"/>
                </a:lnTo>
                <a:lnTo>
                  <a:pt x="6" y="3171"/>
                </a:lnTo>
                <a:lnTo>
                  <a:pt x="3" y="3121"/>
                </a:lnTo>
                <a:lnTo>
                  <a:pt x="1" y="3071"/>
                </a:lnTo>
                <a:lnTo>
                  <a:pt x="0" y="3019"/>
                </a:lnTo>
                <a:lnTo>
                  <a:pt x="0" y="2983"/>
                </a:lnTo>
                <a:lnTo>
                  <a:pt x="1" y="2948"/>
                </a:lnTo>
                <a:lnTo>
                  <a:pt x="3" y="2912"/>
                </a:lnTo>
                <a:lnTo>
                  <a:pt x="6" y="2877"/>
                </a:lnTo>
                <a:lnTo>
                  <a:pt x="9" y="2842"/>
                </a:lnTo>
                <a:lnTo>
                  <a:pt x="13" y="2807"/>
                </a:lnTo>
                <a:lnTo>
                  <a:pt x="18" y="2772"/>
                </a:lnTo>
                <a:lnTo>
                  <a:pt x="24" y="2738"/>
                </a:lnTo>
                <a:lnTo>
                  <a:pt x="29" y="2703"/>
                </a:lnTo>
                <a:lnTo>
                  <a:pt x="36" y="2669"/>
                </a:lnTo>
                <a:lnTo>
                  <a:pt x="44" y="2635"/>
                </a:lnTo>
                <a:lnTo>
                  <a:pt x="52" y="2601"/>
                </a:lnTo>
                <a:lnTo>
                  <a:pt x="62" y="2567"/>
                </a:lnTo>
                <a:lnTo>
                  <a:pt x="71" y="2534"/>
                </a:lnTo>
                <a:lnTo>
                  <a:pt x="82" y="2501"/>
                </a:lnTo>
                <a:lnTo>
                  <a:pt x="92" y="2468"/>
                </a:lnTo>
                <a:lnTo>
                  <a:pt x="104" y="2436"/>
                </a:lnTo>
                <a:lnTo>
                  <a:pt x="116" y="2403"/>
                </a:lnTo>
                <a:lnTo>
                  <a:pt x="129" y="2371"/>
                </a:lnTo>
                <a:lnTo>
                  <a:pt x="143" y="2339"/>
                </a:lnTo>
                <a:lnTo>
                  <a:pt x="156" y="2308"/>
                </a:lnTo>
                <a:lnTo>
                  <a:pt x="172" y="2276"/>
                </a:lnTo>
                <a:lnTo>
                  <a:pt x="187" y="2245"/>
                </a:lnTo>
                <a:lnTo>
                  <a:pt x="203" y="2214"/>
                </a:lnTo>
                <a:lnTo>
                  <a:pt x="219" y="2184"/>
                </a:lnTo>
                <a:lnTo>
                  <a:pt x="237" y="2153"/>
                </a:lnTo>
                <a:lnTo>
                  <a:pt x="255" y="2123"/>
                </a:lnTo>
                <a:lnTo>
                  <a:pt x="273" y="2093"/>
                </a:lnTo>
                <a:lnTo>
                  <a:pt x="292" y="2064"/>
                </a:lnTo>
                <a:lnTo>
                  <a:pt x="312" y="2034"/>
                </a:lnTo>
                <a:lnTo>
                  <a:pt x="332" y="2006"/>
                </a:lnTo>
                <a:lnTo>
                  <a:pt x="353" y="1978"/>
                </a:lnTo>
                <a:lnTo>
                  <a:pt x="374" y="1949"/>
                </a:lnTo>
                <a:lnTo>
                  <a:pt x="396" y="1922"/>
                </a:lnTo>
                <a:lnTo>
                  <a:pt x="440" y="1867"/>
                </a:lnTo>
                <a:lnTo>
                  <a:pt x="487" y="1814"/>
                </a:lnTo>
                <a:lnTo>
                  <a:pt x="537" y="1762"/>
                </a:lnTo>
                <a:lnTo>
                  <a:pt x="588" y="1712"/>
                </a:lnTo>
                <a:lnTo>
                  <a:pt x="642" y="1662"/>
                </a:lnTo>
                <a:lnTo>
                  <a:pt x="697" y="1615"/>
                </a:lnTo>
                <a:lnTo>
                  <a:pt x="754" y="1570"/>
                </a:lnTo>
                <a:lnTo>
                  <a:pt x="812" y="1526"/>
                </a:lnTo>
                <a:lnTo>
                  <a:pt x="873" y="1483"/>
                </a:lnTo>
                <a:lnTo>
                  <a:pt x="935" y="1443"/>
                </a:lnTo>
                <a:lnTo>
                  <a:pt x="999" y="1404"/>
                </a:lnTo>
                <a:lnTo>
                  <a:pt x="1065" y="1366"/>
                </a:lnTo>
                <a:lnTo>
                  <a:pt x="1132" y="1331"/>
                </a:lnTo>
                <a:lnTo>
                  <a:pt x="1200" y="1298"/>
                </a:lnTo>
                <a:lnTo>
                  <a:pt x="1271" y="1266"/>
                </a:lnTo>
                <a:lnTo>
                  <a:pt x="553" y="0"/>
                </a:lnTo>
                <a:lnTo>
                  <a:pt x="4082" y="0"/>
                </a:lnTo>
                <a:lnTo>
                  <a:pt x="3365" y="1266"/>
                </a:lnTo>
                <a:lnTo>
                  <a:pt x="3435" y="1298"/>
                </a:lnTo>
                <a:lnTo>
                  <a:pt x="3503" y="1331"/>
                </a:lnTo>
                <a:lnTo>
                  <a:pt x="3571" y="1366"/>
                </a:lnTo>
                <a:lnTo>
                  <a:pt x="3636" y="1404"/>
                </a:lnTo>
                <a:lnTo>
                  <a:pt x="3700" y="1443"/>
                </a:lnTo>
                <a:lnTo>
                  <a:pt x="3762" y="1483"/>
                </a:lnTo>
                <a:lnTo>
                  <a:pt x="3823" y="1526"/>
                </a:lnTo>
                <a:lnTo>
                  <a:pt x="3882" y="1570"/>
                </a:lnTo>
                <a:lnTo>
                  <a:pt x="3938" y="1615"/>
                </a:lnTo>
                <a:lnTo>
                  <a:pt x="3994" y="1662"/>
                </a:lnTo>
                <a:lnTo>
                  <a:pt x="4047" y="1712"/>
                </a:lnTo>
                <a:lnTo>
                  <a:pt x="4098" y="1762"/>
                </a:lnTo>
                <a:lnTo>
                  <a:pt x="4148" y="1814"/>
                </a:lnTo>
                <a:lnTo>
                  <a:pt x="4195" y="1866"/>
                </a:lnTo>
                <a:lnTo>
                  <a:pt x="4240" y="1921"/>
                </a:lnTo>
                <a:lnTo>
                  <a:pt x="4262" y="1949"/>
                </a:lnTo>
                <a:lnTo>
                  <a:pt x="4283" y="1978"/>
                </a:lnTo>
                <a:lnTo>
                  <a:pt x="4304" y="2006"/>
                </a:lnTo>
                <a:lnTo>
                  <a:pt x="4324" y="2034"/>
                </a:lnTo>
                <a:lnTo>
                  <a:pt x="4343" y="2064"/>
                </a:lnTo>
                <a:lnTo>
                  <a:pt x="4362" y="2093"/>
                </a:lnTo>
                <a:lnTo>
                  <a:pt x="4381" y="2123"/>
                </a:lnTo>
                <a:lnTo>
                  <a:pt x="4399" y="2153"/>
                </a:lnTo>
                <a:lnTo>
                  <a:pt x="4416" y="2183"/>
                </a:lnTo>
                <a:lnTo>
                  <a:pt x="4433" y="2213"/>
                </a:lnTo>
                <a:lnTo>
                  <a:pt x="4448" y="2245"/>
                </a:lnTo>
                <a:lnTo>
                  <a:pt x="4464" y="2275"/>
                </a:lnTo>
                <a:lnTo>
                  <a:pt x="4479" y="2307"/>
                </a:lnTo>
                <a:lnTo>
                  <a:pt x="4494" y="2338"/>
                </a:lnTo>
                <a:lnTo>
                  <a:pt x="4507" y="2371"/>
                </a:lnTo>
                <a:lnTo>
                  <a:pt x="4520" y="2402"/>
                </a:lnTo>
                <a:lnTo>
                  <a:pt x="4532" y="2435"/>
                </a:lnTo>
                <a:lnTo>
                  <a:pt x="4544" y="2467"/>
                </a:lnTo>
                <a:lnTo>
                  <a:pt x="4554" y="2501"/>
                </a:lnTo>
                <a:lnTo>
                  <a:pt x="4565" y="2534"/>
                </a:lnTo>
                <a:lnTo>
                  <a:pt x="4574" y="2567"/>
                </a:lnTo>
                <a:lnTo>
                  <a:pt x="4584" y="2601"/>
                </a:lnTo>
                <a:lnTo>
                  <a:pt x="4592" y="2635"/>
                </a:lnTo>
                <a:lnTo>
                  <a:pt x="4600" y="2669"/>
                </a:lnTo>
                <a:lnTo>
                  <a:pt x="4606" y="2703"/>
                </a:lnTo>
                <a:lnTo>
                  <a:pt x="4612" y="2738"/>
                </a:lnTo>
                <a:lnTo>
                  <a:pt x="4618" y="2772"/>
                </a:lnTo>
                <a:lnTo>
                  <a:pt x="4623" y="2807"/>
                </a:lnTo>
                <a:lnTo>
                  <a:pt x="4627" y="2842"/>
                </a:lnTo>
                <a:lnTo>
                  <a:pt x="4630" y="2877"/>
                </a:lnTo>
                <a:lnTo>
                  <a:pt x="4633" y="2912"/>
                </a:lnTo>
                <a:lnTo>
                  <a:pt x="4634" y="2948"/>
                </a:lnTo>
                <a:lnTo>
                  <a:pt x="4635" y="2983"/>
                </a:lnTo>
                <a:lnTo>
                  <a:pt x="4636" y="3019"/>
                </a:lnTo>
                <a:close/>
                <a:moveTo>
                  <a:pt x="2188" y="3696"/>
                </a:moveTo>
                <a:lnTo>
                  <a:pt x="2188" y="3696"/>
                </a:lnTo>
                <a:lnTo>
                  <a:pt x="2165" y="3689"/>
                </a:lnTo>
                <a:lnTo>
                  <a:pt x="2143" y="3681"/>
                </a:lnTo>
                <a:lnTo>
                  <a:pt x="2122" y="3673"/>
                </a:lnTo>
                <a:lnTo>
                  <a:pt x="2101" y="3665"/>
                </a:lnTo>
                <a:lnTo>
                  <a:pt x="2082" y="3655"/>
                </a:lnTo>
                <a:lnTo>
                  <a:pt x="2064" y="3646"/>
                </a:lnTo>
                <a:lnTo>
                  <a:pt x="2046" y="3636"/>
                </a:lnTo>
                <a:lnTo>
                  <a:pt x="2030" y="3627"/>
                </a:lnTo>
                <a:lnTo>
                  <a:pt x="2018" y="3616"/>
                </a:lnTo>
                <a:lnTo>
                  <a:pt x="2000" y="3606"/>
                </a:lnTo>
                <a:lnTo>
                  <a:pt x="1986" y="3594"/>
                </a:lnTo>
                <a:lnTo>
                  <a:pt x="1974" y="3583"/>
                </a:lnTo>
                <a:lnTo>
                  <a:pt x="1962" y="3571"/>
                </a:lnTo>
                <a:lnTo>
                  <a:pt x="1952" y="3558"/>
                </a:lnTo>
                <a:lnTo>
                  <a:pt x="1942" y="3546"/>
                </a:lnTo>
                <a:lnTo>
                  <a:pt x="1934" y="3533"/>
                </a:lnTo>
                <a:lnTo>
                  <a:pt x="1925" y="3518"/>
                </a:lnTo>
                <a:lnTo>
                  <a:pt x="1917" y="3504"/>
                </a:lnTo>
                <a:lnTo>
                  <a:pt x="1909" y="3487"/>
                </a:lnTo>
                <a:lnTo>
                  <a:pt x="1901" y="3470"/>
                </a:lnTo>
                <a:lnTo>
                  <a:pt x="1894" y="3452"/>
                </a:lnTo>
                <a:lnTo>
                  <a:pt x="1888" y="3433"/>
                </a:lnTo>
                <a:lnTo>
                  <a:pt x="1882" y="3413"/>
                </a:lnTo>
                <a:lnTo>
                  <a:pt x="1877" y="3392"/>
                </a:lnTo>
                <a:lnTo>
                  <a:pt x="1873" y="3370"/>
                </a:lnTo>
                <a:lnTo>
                  <a:pt x="1869" y="3348"/>
                </a:lnTo>
                <a:lnTo>
                  <a:pt x="1866" y="3325"/>
                </a:lnTo>
                <a:lnTo>
                  <a:pt x="1862" y="3300"/>
                </a:lnTo>
                <a:lnTo>
                  <a:pt x="1858" y="3248"/>
                </a:lnTo>
                <a:lnTo>
                  <a:pt x="1856" y="3194"/>
                </a:lnTo>
                <a:lnTo>
                  <a:pt x="1503" y="3194"/>
                </a:lnTo>
                <a:lnTo>
                  <a:pt x="1505" y="3234"/>
                </a:lnTo>
                <a:lnTo>
                  <a:pt x="1507" y="3271"/>
                </a:lnTo>
                <a:lnTo>
                  <a:pt x="1509" y="3309"/>
                </a:lnTo>
                <a:lnTo>
                  <a:pt x="1512" y="3345"/>
                </a:lnTo>
                <a:lnTo>
                  <a:pt x="1517" y="3380"/>
                </a:lnTo>
                <a:lnTo>
                  <a:pt x="1521" y="3412"/>
                </a:lnTo>
                <a:lnTo>
                  <a:pt x="1526" y="3445"/>
                </a:lnTo>
                <a:lnTo>
                  <a:pt x="1532" y="3475"/>
                </a:lnTo>
                <a:lnTo>
                  <a:pt x="1538" y="3505"/>
                </a:lnTo>
                <a:lnTo>
                  <a:pt x="1545" y="3533"/>
                </a:lnTo>
                <a:lnTo>
                  <a:pt x="1552" y="3559"/>
                </a:lnTo>
                <a:lnTo>
                  <a:pt x="1561" y="3585"/>
                </a:lnTo>
                <a:lnTo>
                  <a:pt x="1569" y="3609"/>
                </a:lnTo>
                <a:lnTo>
                  <a:pt x="1578" y="3632"/>
                </a:lnTo>
                <a:lnTo>
                  <a:pt x="1588" y="3653"/>
                </a:lnTo>
                <a:lnTo>
                  <a:pt x="1599" y="3673"/>
                </a:lnTo>
                <a:lnTo>
                  <a:pt x="1618" y="3710"/>
                </a:lnTo>
                <a:lnTo>
                  <a:pt x="1642" y="3743"/>
                </a:lnTo>
                <a:lnTo>
                  <a:pt x="1666" y="3776"/>
                </a:lnTo>
                <a:lnTo>
                  <a:pt x="1691" y="3806"/>
                </a:lnTo>
                <a:lnTo>
                  <a:pt x="1705" y="3820"/>
                </a:lnTo>
                <a:lnTo>
                  <a:pt x="1718" y="3835"/>
                </a:lnTo>
                <a:lnTo>
                  <a:pt x="1733" y="3848"/>
                </a:lnTo>
                <a:lnTo>
                  <a:pt x="1748" y="3861"/>
                </a:lnTo>
                <a:lnTo>
                  <a:pt x="1763" y="3874"/>
                </a:lnTo>
                <a:lnTo>
                  <a:pt x="1778" y="3885"/>
                </a:lnTo>
                <a:lnTo>
                  <a:pt x="1795" y="3897"/>
                </a:lnTo>
                <a:lnTo>
                  <a:pt x="1811" y="3908"/>
                </a:lnTo>
                <a:lnTo>
                  <a:pt x="1846" y="3928"/>
                </a:lnTo>
                <a:lnTo>
                  <a:pt x="1881" y="3947"/>
                </a:lnTo>
                <a:lnTo>
                  <a:pt x="1918" y="3964"/>
                </a:lnTo>
                <a:lnTo>
                  <a:pt x="1958" y="3980"/>
                </a:lnTo>
                <a:lnTo>
                  <a:pt x="1998" y="3992"/>
                </a:lnTo>
                <a:lnTo>
                  <a:pt x="2041" y="4004"/>
                </a:lnTo>
                <a:lnTo>
                  <a:pt x="2085" y="4012"/>
                </a:lnTo>
                <a:lnTo>
                  <a:pt x="2131" y="4020"/>
                </a:lnTo>
                <a:lnTo>
                  <a:pt x="2188" y="4027"/>
                </a:lnTo>
                <a:lnTo>
                  <a:pt x="2188" y="4397"/>
                </a:lnTo>
                <a:lnTo>
                  <a:pt x="2469" y="4397"/>
                </a:lnTo>
                <a:lnTo>
                  <a:pt x="2469" y="4027"/>
                </a:lnTo>
                <a:lnTo>
                  <a:pt x="2504" y="4021"/>
                </a:lnTo>
                <a:lnTo>
                  <a:pt x="2541" y="4012"/>
                </a:lnTo>
                <a:lnTo>
                  <a:pt x="2578" y="4004"/>
                </a:lnTo>
                <a:lnTo>
                  <a:pt x="2614" y="3994"/>
                </a:lnTo>
                <a:lnTo>
                  <a:pt x="2649" y="3983"/>
                </a:lnTo>
                <a:lnTo>
                  <a:pt x="2682" y="3971"/>
                </a:lnTo>
                <a:lnTo>
                  <a:pt x="2715" y="3959"/>
                </a:lnTo>
                <a:lnTo>
                  <a:pt x="2745" y="3945"/>
                </a:lnTo>
                <a:lnTo>
                  <a:pt x="2776" y="3930"/>
                </a:lnTo>
                <a:lnTo>
                  <a:pt x="2804" y="3915"/>
                </a:lnTo>
                <a:lnTo>
                  <a:pt x="2832" y="3899"/>
                </a:lnTo>
                <a:lnTo>
                  <a:pt x="2858" y="3882"/>
                </a:lnTo>
                <a:lnTo>
                  <a:pt x="2882" y="3863"/>
                </a:lnTo>
                <a:lnTo>
                  <a:pt x="2906" y="3844"/>
                </a:lnTo>
                <a:lnTo>
                  <a:pt x="2928" y="3824"/>
                </a:lnTo>
                <a:lnTo>
                  <a:pt x="2950" y="3803"/>
                </a:lnTo>
                <a:lnTo>
                  <a:pt x="2970" y="3782"/>
                </a:lnTo>
                <a:lnTo>
                  <a:pt x="2989" y="3759"/>
                </a:lnTo>
                <a:lnTo>
                  <a:pt x="3006" y="3736"/>
                </a:lnTo>
                <a:lnTo>
                  <a:pt x="3023" y="3711"/>
                </a:lnTo>
                <a:lnTo>
                  <a:pt x="3038" y="3686"/>
                </a:lnTo>
                <a:lnTo>
                  <a:pt x="3052" y="3659"/>
                </a:lnTo>
                <a:lnTo>
                  <a:pt x="3065" y="3632"/>
                </a:lnTo>
                <a:lnTo>
                  <a:pt x="3076" y="3605"/>
                </a:lnTo>
                <a:lnTo>
                  <a:pt x="3087" y="3575"/>
                </a:lnTo>
                <a:lnTo>
                  <a:pt x="3095" y="3546"/>
                </a:lnTo>
                <a:lnTo>
                  <a:pt x="3104" y="3514"/>
                </a:lnTo>
                <a:lnTo>
                  <a:pt x="3110" y="3483"/>
                </a:lnTo>
                <a:lnTo>
                  <a:pt x="3115" y="3450"/>
                </a:lnTo>
                <a:lnTo>
                  <a:pt x="3121" y="3417"/>
                </a:lnTo>
                <a:lnTo>
                  <a:pt x="3123" y="3382"/>
                </a:lnTo>
                <a:lnTo>
                  <a:pt x="3125" y="3346"/>
                </a:lnTo>
                <a:lnTo>
                  <a:pt x="3126" y="3310"/>
                </a:lnTo>
                <a:lnTo>
                  <a:pt x="3125" y="3286"/>
                </a:lnTo>
                <a:lnTo>
                  <a:pt x="3125" y="3263"/>
                </a:lnTo>
                <a:lnTo>
                  <a:pt x="3123" y="3241"/>
                </a:lnTo>
                <a:lnTo>
                  <a:pt x="3121" y="3218"/>
                </a:lnTo>
                <a:lnTo>
                  <a:pt x="3117" y="3196"/>
                </a:lnTo>
                <a:lnTo>
                  <a:pt x="3114" y="3175"/>
                </a:lnTo>
                <a:lnTo>
                  <a:pt x="3109" y="3154"/>
                </a:lnTo>
                <a:lnTo>
                  <a:pt x="3105" y="3133"/>
                </a:lnTo>
                <a:lnTo>
                  <a:pt x="3100" y="3112"/>
                </a:lnTo>
                <a:lnTo>
                  <a:pt x="3093" y="3092"/>
                </a:lnTo>
                <a:lnTo>
                  <a:pt x="3086" y="3072"/>
                </a:lnTo>
                <a:lnTo>
                  <a:pt x="3079" y="3053"/>
                </a:lnTo>
                <a:lnTo>
                  <a:pt x="3070" y="3034"/>
                </a:lnTo>
                <a:lnTo>
                  <a:pt x="3062" y="3015"/>
                </a:lnTo>
                <a:lnTo>
                  <a:pt x="3052" y="2997"/>
                </a:lnTo>
                <a:lnTo>
                  <a:pt x="3042" y="2979"/>
                </a:lnTo>
                <a:lnTo>
                  <a:pt x="3031" y="2961"/>
                </a:lnTo>
                <a:lnTo>
                  <a:pt x="3020" y="2945"/>
                </a:lnTo>
                <a:lnTo>
                  <a:pt x="3007" y="2928"/>
                </a:lnTo>
                <a:lnTo>
                  <a:pt x="2995" y="2912"/>
                </a:lnTo>
                <a:lnTo>
                  <a:pt x="2981" y="2895"/>
                </a:lnTo>
                <a:lnTo>
                  <a:pt x="2967" y="2880"/>
                </a:lnTo>
                <a:lnTo>
                  <a:pt x="2952" y="2865"/>
                </a:lnTo>
                <a:lnTo>
                  <a:pt x="2937" y="2850"/>
                </a:lnTo>
                <a:lnTo>
                  <a:pt x="2921" y="2836"/>
                </a:lnTo>
                <a:lnTo>
                  <a:pt x="2904" y="2822"/>
                </a:lnTo>
                <a:lnTo>
                  <a:pt x="2887" y="2808"/>
                </a:lnTo>
                <a:lnTo>
                  <a:pt x="2869" y="2795"/>
                </a:lnTo>
                <a:lnTo>
                  <a:pt x="2850" y="2783"/>
                </a:lnTo>
                <a:lnTo>
                  <a:pt x="2832" y="2770"/>
                </a:lnTo>
                <a:lnTo>
                  <a:pt x="2812" y="2758"/>
                </a:lnTo>
                <a:lnTo>
                  <a:pt x="2791" y="2746"/>
                </a:lnTo>
                <a:lnTo>
                  <a:pt x="2756" y="2728"/>
                </a:lnTo>
                <a:lnTo>
                  <a:pt x="2720" y="2709"/>
                </a:lnTo>
                <a:lnTo>
                  <a:pt x="2682" y="2690"/>
                </a:lnTo>
                <a:lnTo>
                  <a:pt x="2642" y="2672"/>
                </a:lnTo>
                <a:lnTo>
                  <a:pt x="2601" y="2655"/>
                </a:lnTo>
                <a:lnTo>
                  <a:pt x="2559" y="2637"/>
                </a:lnTo>
                <a:lnTo>
                  <a:pt x="2515" y="2618"/>
                </a:lnTo>
                <a:lnTo>
                  <a:pt x="2469" y="2600"/>
                </a:lnTo>
                <a:lnTo>
                  <a:pt x="2469" y="1860"/>
                </a:lnTo>
                <a:lnTo>
                  <a:pt x="2486" y="1864"/>
                </a:lnTo>
                <a:lnTo>
                  <a:pt x="2501" y="1869"/>
                </a:lnTo>
                <a:lnTo>
                  <a:pt x="2516" y="1875"/>
                </a:lnTo>
                <a:lnTo>
                  <a:pt x="2531" y="1880"/>
                </a:lnTo>
                <a:lnTo>
                  <a:pt x="2545" y="1886"/>
                </a:lnTo>
                <a:lnTo>
                  <a:pt x="2558" y="1894"/>
                </a:lnTo>
                <a:lnTo>
                  <a:pt x="2572" y="1901"/>
                </a:lnTo>
                <a:lnTo>
                  <a:pt x="2585" y="1909"/>
                </a:lnTo>
                <a:lnTo>
                  <a:pt x="2597" y="1918"/>
                </a:lnTo>
                <a:lnTo>
                  <a:pt x="2609" y="1926"/>
                </a:lnTo>
                <a:lnTo>
                  <a:pt x="2620" y="1936"/>
                </a:lnTo>
                <a:lnTo>
                  <a:pt x="2631" y="1946"/>
                </a:lnTo>
                <a:lnTo>
                  <a:pt x="2641" y="1957"/>
                </a:lnTo>
                <a:lnTo>
                  <a:pt x="2651" y="1967"/>
                </a:lnTo>
                <a:lnTo>
                  <a:pt x="2660" y="1979"/>
                </a:lnTo>
                <a:lnTo>
                  <a:pt x="2669" y="1991"/>
                </a:lnTo>
                <a:lnTo>
                  <a:pt x="2677" y="2004"/>
                </a:lnTo>
                <a:lnTo>
                  <a:pt x="2685" y="2018"/>
                </a:lnTo>
                <a:lnTo>
                  <a:pt x="2693" y="2031"/>
                </a:lnTo>
                <a:lnTo>
                  <a:pt x="2699" y="2045"/>
                </a:lnTo>
                <a:lnTo>
                  <a:pt x="2705" y="2060"/>
                </a:lnTo>
                <a:lnTo>
                  <a:pt x="2712" y="2075"/>
                </a:lnTo>
                <a:lnTo>
                  <a:pt x="2722" y="2107"/>
                </a:lnTo>
                <a:lnTo>
                  <a:pt x="2731" y="2142"/>
                </a:lnTo>
                <a:lnTo>
                  <a:pt x="2737" y="2178"/>
                </a:lnTo>
                <a:lnTo>
                  <a:pt x="2741" y="2216"/>
                </a:lnTo>
                <a:lnTo>
                  <a:pt x="2744" y="2257"/>
                </a:lnTo>
                <a:lnTo>
                  <a:pt x="3098" y="2257"/>
                </a:lnTo>
                <a:lnTo>
                  <a:pt x="3095" y="2208"/>
                </a:lnTo>
                <a:lnTo>
                  <a:pt x="3092" y="2161"/>
                </a:lnTo>
                <a:lnTo>
                  <a:pt x="3087" y="2114"/>
                </a:lnTo>
                <a:lnTo>
                  <a:pt x="3079" y="2070"/>
                </a:lnTo>
                <a:lnTo>
                  <a:pt x="3069" y="2027"/>
                </a:lnTo>
                <a:lnTo>
                  <a:pt x="3057" y="1986"/>
                </a:lnTo>
                <a:lnTo>
                  <a:pt x="3050" y="1966"/>
                </a:lnTo>
                <a:lnTo>
                  <a:pt x="3043" y="1946"/>
                </a:lnTo>
                <a:lnTo>
                  <a:pt x="3034" y="1927"/>
                </a:lnTo>
                <a:lnTo>
                  <a:pt x="3026" y="1908"/>
                </a:lnTo>
                <a:lnTo>
                  <a:pt x="3017" y="1889"/>
                </a:lnTo>
                <a:lnTo>
                  <a:pt x="3007" y="1871"/>
                </a:lnTo>
                <a:lnTo>
                  <a:pt x="2998" y="1854"/>
                </a:lnTo>
                <a:lnTo>
                  <a:pt x="2987" y="1837"/>
                </a:lnTo>
                <a:lnTo>
                  <a:pt x="2976" y="1820"/>
                </a:lnTo>
                <a:lnTo>
                  <a:pt x="2964" y="1803"/>
                </a:lnTo>
                <a:lnTo>
                  <a:pt x="2952" y="1787"/>
                </a:lnTo>
                <a:lnTo>
                  <a:pt x="2940" y="1772"/>
                </a:lnTo>
                <a:lnTo>
                  <a:pt x="2926" y="1757"/>
                </a:lnTo>
                <a:lnTo>
                  <a:pt x="2913" y="1742"/>
                </a:lnTo>
                <a:lnTo>
                  <a:pt x="2898" y="1727"/>
                </a:lnTo>
                <a:lnTo>
                  <a:pt x="2883" y="1714"/>
                </a:lnTo>
                <a:lnTo>
                  <a:pt x="2868" y="1700"/>
                </a:lnTo>
                <a:lnTo>
                  <a:pt x="2853" y="1686"/>
                </a:lnTo>
                <a:lnTo>
                  <a:pt x="2836" y="1674"/>
                </a:lnTo>
                <a:lnTo>
                  <a:pt x="2819" y="1661"/>
                </a:lnTo>
                <a:lnTo>
                  <a:pt x="2800" y="1649"/>
                </a:lnTo>
                <a:lnTo>
                  <a:pt x="2781" y="1636"/>
                </a:lnTo>
                <a:lnTo>
                  <a:pt x="2761" y="1624"/>
                </a:lnTo>
                <a:lnTo>
                  <a:pt x="2741" y="1614"/>
                </a:lnTo>
                <a:lnTo>
                  <a:pt x="2720" y="1603"/>
                </a:lnTo>
                <a:lnTo>
                  <a:pt x="2700" y="1594"/>
                </a:lnTo>
                <a:lnTo>
                  <a:pt x="2678" y="1586"/>
                </a:lnTo>
                <a:lnTo>
                  <a:pt x="2657" y="1577"/>
                </a:lnTo>
                <a:lnTo>
                  <a:pt x="2635" y="1570"/>
                </a:lnTo>
                <a:lnTo>
                  <a:pt x="2612" y="1562"/>
                </a:lnTo>
                <a:lnTo>
                  <a:pt x="2590" y="1556"/>
                </a:lnTo>
                <a:lnTo>
                  <a:pt x="2567" y="1551"/>
                </a:lnTo>
                <a:lnTo>
                  <a:pt x="2542" y="1547"/>
                </a:lnTo>
                <a:lnTo>
                  <a:pt x="2518" y="1542"/>
                </a:lnTo>
                <a:lnTo>
                  <a:pt x="2494" y="1538"/>
                </a:lnTo>
                <a:lnTo>
                  <a:pt x="2469" y="1535"/>
                </a:lnTo>
                <a:lnTo>
                  <a:pt x="2469" y="1248"/>
                </a:lnTo>
                <a:lnTo>
                  <a:pt x="2197" y="1248"/>
                </a:lnTo>
                <a:lnTo>
                  <a:pt x="2197" y="1536"/>
                </a:lnTo>
                <a:lnTo>
                  <a:pt x="2186" y="1537"/>
                </a:lnTo>
                <a:lnTo>
                  <a:pt x="2177" y="1539"/>
                </a:lnTo>
                <a:lnTo>
                  <a:pt x="2139" y="1549"/>
                </a:lnTo>
                <a:lnTo>
                  <a:pt x="2102" y="1558"/>
                </a:lnTo>
                <a:lnTo>
                  <a:pt x="2066" y="1568"/>
                </a:lnTo>
                <a:lnTo>
                  <a:pt x="2032" y="1579"/>
                </a:lnTo>
                <a:lnTo>
                  <a:pt x="1999" y="1591"/>
                </a:lnTo>
                <a:lnTo>
                  <a:pt x="1966" y="1603"/>
                </a:lnTo>
                <a:lnTo>
                  <a:pt x="1936" y="1617"/>
                </a:lnTo>
                <a:lnTo>
                  <a:pt x="1907" y="1632"/>
                </a:lnTo>
                <a:lnTo>
                  <a:pt x="1878" y="1647"/>
                </a:lnTo>
                <a:lnTo>
                  <a:pt x="1851" y="1663"/>
                </a:lnTo>
                <a:lnTo>
                  <a:pt x="1826" y="1680"/>
                </a:lnTo>
                <a:lnTo>
                  <a:pt x="1800" y="1697"/>
                </a:lnTo>
                <a:lnTo>
                  <a:pt x="1777" y="1716"/>
                </a:lnTo>
                <a:lnTo>
                  <a:pt x="1755" y="1735"/>
                </a:lnTo>
                <a:lnTo>
                  <a:pt x="1734" y="1755"/>
                </a:lnTo>
                <a:lnTo>
                  <a:pt x="1714" y="1776"/>
                </a:lnTo>
                <a:lnTo>
                  <a:pt x="1695" y="1798"/>
                </a:lnTo>
                <a:lnTo>
                  <a:pt x="1677" y="1820"/>
                </a:lnTo>
                <a:lnTo>
                  <a:pt x="1662" y="1843"/>
                </a:lnTo>
                <a:lnTo>
                  <a:pt x="1646" y="1867"/>
                </a:lnTo>
                <a:lnTo>
                  <a:pt x="1632" y="1892"/>
                </a:lnTo>
                <a:lnTo>
                  <a:pt x="1620" y="1919"/>
                </a:lnTo>
                <a:lnTo>
                  <a:pt x="1608" y="1945"/>
                </a:lnTo>
                <a:lnTo>
                  <a:pt x="1599" y="1972"/>
                </a:lnTo>
                <a:lnTo>
                  <a:pt x="1589" y="2001"/>
                </a:lnTo>
                <a:lnTo>
                  <a:pt x="1582" y="2029"/>
                </a:lnTo>
                <a:lnTo>
                  <a:pt x="1574" y="2060"/>
                </a:lnTo>
                <a:lnTo>
                  <a:pt x="1569" y="2090"/>
                </a:lnTo>
                <a:lnTo>
                  <a:pt x="1565" y="2122"/>
                </a:lnTo>
                <a:lnTo>
                  <a:pt x="1562" y="2154"/>
                </a:lnTo>
                <a:lnTo>
                  <a:pt x="1561" y="2187"/>
                </a:lnTo>
                <a:lnTo>
                  <a:pt x="1560" y="2220"/>
                </a:lnTo>
                <a:lnTo>
                  <a:pt x="1561" y="2255"/>
                </a:lnTo>
                <a:lnTo>
                  <a:pt x="1563" y="2289"/>
                </a:lnTo>
                <a:lnTo>
                  <a:pt x="1566" y="2321"/>
                </a:lnTo>
                <a:lnTo>
                  <a:pt x="1571" y="2353"/>
                </a:lnTo>
                <a:lnTo>
                  <a:pt x="1578" y="2384"/>
                </a:lnTo>
                <a:lnTo>
                  <a:pt x="1585" y="2415"/>
                </a:lnTo>
                <a:lnTo>
                  <a:pt x="1594" y="2444"/>
                </a:lnTo>
                <a:lnTo>
                  <a:pt x="1605" y="2473"/>
                </a:lnTo>
                <a:lnTo>
                  <a:pt x="1616" y="2500"/>
                </a:lnTo>
                <a:lnTo>
                  <a:pt x="1630" y="2527"/>
                </a:lnTo>
                <a:lnTo>
                  <a:pt x="1645" y="2554"/>
                </a:lnTo>
                <a:lnTo>
                  <a:pt x="1661" y="2579"/>
                </a:lnTo>
                <a:lnTo>
                  <a:pt x="1678" y="2603"/>
                </a:lnTo>
                <a:lnTo>
                  <a:pt x="1697" y="2627"/>
                </a:lnTo>
                <a:lnTo>
                  <a:pt x="1718" y="2649"/>
                </a:lnTo>
                <a:lnTo>
                  <a:pt x="1739" y="2671"/>
                </a:lnTo>
                <a:lnTo>
                  <a:pt x="1752" y="2683"/>
                </a:lnTo>
                <a:lnTo>
                  <a:pt x="1767" y="2694"/>
                </a:lnTo>
                <a:lnTo>
                  <a:pt x="1781" y="2707"/>
                </a:lnTo>
                <a:lnTo>
                  <a:pt x="1798" y="2719"/>
                </a:lnTo>
                <a:lnTo>
                  <a:pt x="1816" y="2730"/>
                </a:lnTo>
                <a:lnTo>
                  <a:pt x="1836" y="2743"/>
                </a:lnTo>
                <a:lnTo>
                  <a:pt x="1879" y="2767"/>
                </a:lnTo>
                <a:lnTo>
                  <a:pt x="1928" y="2793"/>
                </a:lnTo>
                <a:lnTo>
                  <a:pt x="1982" y="2818"/>
                </a:lnTo>
                <a:lnTo>
                  <a:pt x="2042" y="2845"/>
                </a:lnTo>
                <a:lnTo>
                  <a:pt x="2107" y="2872"/>
                </a:lnTo>
                <a:lnTo>
                  <a:pt x="2148" y="2888"/>
                </a:lnTo>
                <a:lnTo>
                  <a:pt x="2188" y="2903"/>
                </a:lnTo>
                <a:lnTo>
                  <a:pt x="2188" y="3696"/>
                </a:lnTo>
                <a:close/>
                <a:moveTo>
                  <a:pt x="2188" y="2533"/>
                </a:moveTo>
                <a:lnTo>
                  <a:pt x="2188" y="2533"/>
                </a:lnTo>
                <a:lnTo>
                  <a:pt x="2180" y="2528"/>
                </a:lnTo>
                <a:lnTo>
                  <a:pt x="2171" y="2523"/>
                </a:lnTo>
                <a:lnTo>
                  <a:pt x="2143" y="2508"/>
                </a:lnTo>
                <a:lnTo>
                  <a:pt x="2116" y="2494"/>
                </a:lnTo>
                <a:lnTo>
                  <a:pt x="2089" y="2479"/>
                </a:lnTo>
                <a:lnTo>
                  <a:pt x="2066" y="2462"/>
                </a:lnTo>
                <a:lnTo>
                  <a:pt x="2044" y="2445"/>
                </a:lnTo>
                <a:lnTo>
                  <a:pt x="2025" y="2427"/>
                </a:lnTo>
                <a:lnTo>
                  <a:pt x="2007" y="2409"/>
                </a:lnTo>
                <a:lnTo>
                  <a:pt x="1991" y="2389"/>
                </a:lnTo>
                <a:lnTo>
                  <a:pt x="1977" y="2369"/>
                </a:lnTo>
                <a:lnTo>
                  <a:pt x="1964" y="2348"/>
                </a:lnTo>
                <a:lnTo>
                  <a:pt x="1954" y="2326"/>
                </a:lnTo>
                <a:lnTo>
                  <a:pt x="1945" y="2302"/>
                </a:lnTo>
                <a:lnTo>
                  <a:pt x="1939" y="2279"/>
                </a:lnTo>
                <a:lnTo>
                  <a:pt x="1935" y="2255"/>
                </a:lnTo>
                <a:lnTo>
                  <a:pt x="1932" y="2230"/>
                </a:lnTo>
                <a:lnTo>
                  <a:pt x="1931" y="2204"/>
                </a:lnTo>
                <a:lnTo>
                  <a:pt x="1932" y="2174"/>
                </a:lnTo>
                <a:lnTo>
                  <a:pt x="1934" y="2147"/>
                </a:lnTo>
                <a:lnTo>
                  <a:pt x="1938" y="2120"/>
                </a:lnTo>
                <a:lnTo>
                  <a:pt x="1943" y="2094"/>
                </a:lnTo>
                <a:lnTo>
                  <a:pt x="1951" y="2070"/>
                </a:lnTo>
                <a:lnTo>
                  <a:pt x="1959" y="2047"/>
                </a:lnTo>
                <a:lnTo>
                  <a:pt x="1969" y="2025"/>
                </a:lnTo>
                <a:lnTo>
                  <a:pt x="1981" y="2004"/>
                </a:lnTo>
                <a:lnTo>
                  <a:pt x="1994" y="1985"/>
                </a:lnTo>
                <a:lnTo>
                  <a:pt x="2008" y="1966"/>
                </a:lnTo>
                <a:lnTo>
                  <a:pt x="2025" y="1949"/>
                </a:lnTo>
                <a:lnTo>
                  <a:pt x="2043" y="1933"/>
                </a:lnTo>
                <a:lnTo>
                  <a:pt x="2063" y="1919"/>
                </a:lnTo>
                <a:lnTo>
                  <a:pt x="2084" y="1905"/>
                </a:lnTo>
                <a:lnTo>
                  <a:pt x="2106" y="1892"/>
                </a:lnTo>
                <a:lnTo>
                  <a:pt x="2131" y="1881"/>
                </a:lnTo>
                <a:lnTo>
                  <a:pt x="2142" y="1877"/>
                </a:lnTo>
                <a:lnTo>
                  <a:pt x="2156" y="1871"/>
                </a:lnTo>
                <a:lnTo>
                  <a:pt x="2188" y="1861"/>
                </a:lnTo>
                <a:lnTo>
                  <a:pt x="2188" y="2533"/>
                </a:lnTo>
                <a:close/>
                <a:moveTo>
                  <a:pt x="2469" y="2974"/>
                </a:moveTo>
                <a:lnTo>
                  <a:pt x="2469" y="2974"/>
                </a:lnTo>
                <a:lnTo>
                  <a:pt x="2485" y="2981"/>
                </a:lnTo>
                <a:lnTo>
                  <a:pt x="2499" y="2991"/>
                </a:lnTo>
                <a:lnTo>
                  <a:pt x="2544" y="3017"/>
                </a:lnTo>
                <a:lnTo>
                  <a:pt x="2583" y="3042"/>
                </a:lnTo>
                <a:lnTo>
                  <a:pt x="2602" y="3055"/>
                </a:lnTo>
                <a:lnTo>
                  <a:pt x="2619" y="3068"/>
                </a:lnTo>
                <a:lnTo>
                  <a:pt x="2635" y="3079"/>
                </a:lnTo>
                <a:lnTo>
                  <a:pt x="2650" y="3092"/>
                </a:lnTo>
                <a:lnTo>
                  <a:pt x="2663" y="3104"/>
                </a:lnTo>
                <a:lnTo>
                  <a:pt x="2676" y="3117"/>
                </a:lnTo>
                <a:lnTo>
                  <a:pt x="2688" y="3130"/>
                </a:lnTo>
                <a:lnTo>
                  <a:pt x="2697" y="3142"/>
                </a:lnTo>
                <a:lnTo>
                  <a:pt x="2706" y="3155"/>
                </a:lnTo>
                <a:lnTo>
                  <a:pt x="2714" y="3166"/>
                </a:lnTo>
                <a:lnTo>
                  <a:pt x="2721" y="3179"/>
                </a:lnTo>
                <a:lnTo>
                  <a:pt x="2726" y="3192"/>
                </a:lnTo>
                <a:lnTo>
                  <a:pt x="2732" y="3207"/>
                </a:lnTo>
                <a:lnTo>
                  <a:pt x="2737" y="3223"/>
                </a:lnTo>
                <a:lnTo>
                  <a:pt x="2741" y="3240"/>
                </a:lnTo>
                <a:lnTo>
                  <a:pt x="2744" y="3257"/>
                </a:lnTo>
                <a:lnTo>
                  <a:pt x="2746" y="3275"/>
                </a:lnTo>
                <a:lnTo>
                  <a:pt x="2749" y="3292"/>
                </a:lnTo>
                <a:lnTo>
                  <a:pt x="2750" y="3311"/>
                </a:lnTo>
                <a:lnTo>
                  <a:pt x="2750" y="3330"/>
                </a:lnTo>
                <a:lnTo>
                  <a:pt x="2750" y="3354"/>
                </a:lnTo>
                <a:lnTo>
                  <a:pt x="2747" y="3379"/>
                </a:lnTo>
                <a:lnTo>
                  <a:pt x="2745" y="3402"/>
                </a:lnTo>
                <a:lnTo>
                  <a:pt x="2742" y="3424"/>
                </a:lnTo>
                <a:lnTo>
                  <a:pt x="2737" y="3445"/>
                </a:lnTo>
                <a:lnTo>
                  <a:pt x="2732" y="3466"/>
                </a:lnTo>
                <a:lnTo>
                  <a:pt x="2725" y="3486"/>
                </a:lnTo>
                <a:lnTo>
                  <a:pt x="2717" y="3506"/>
                </a:lnTo>
                <a:lnTo>
                  <a:pt x="2709" y="3524"/>
                </a:lnTo>
                <a:lnTo>
                  <a:pt x="2699" y="3543"/>
                </a:lnTo>
                <a:lnTo>
                  <a:pt x="2689" y="3559"/>
                </a:lnTo>
                <a:lnTo>
                  <a:pt x="2677" y="3576"/>
                </a:lnTo>
                <a:lnTo>
                  <a:pt x="2664" y="3592"/>
                </a:lnTo>
                <a:lnTo>
                  <a:pt x="2651" y="3608"/>
                </a:lnTo>
                <a:lnTo>
                  <a:pt x="2636" y="3623"/>
                </a:lnTo>
                <a:lnTo>
                  <a:pt x="2620" y="3636"/>
                </a:lnTo>
                <a:lnTo>
                  <a:pt x="2605" y="3648"/>
                </a:lnTo>
                <a:lnTo>
                  <a:pt x="2590" y="3659"/>
                </a:lnTo>
                <a:lnTo>
                  <a:pt x="2574" y="3669"/>
                </a:lnTo>
                <a:lnTo>
                  <a:pt x="2558" y="3677"/>
                </a:lnTo>
                <a:lnTo>
                  <a:pt x="2544" y="3683"/>
                </a:lnTo>
                <a:lnTo>
                  <a:pt x="2528" y="3690"/>
                </a:lnTo>
                <a:lnTo>
                  <a:pt x="2512" y="3694"/>
                </a:lnTo>
                <a:lnTo>
                  <a:pt x="2496" y="3697"/>
                </a:lnTo>
                <a:lnTo>
                  <a:pt x="2469" y="3697"/>
                </a:lnTo>
                <a:lnTo>
                  <a:pt x="2469" y="29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KSO_Shape"/>
          <p:cNvSpPr/>
          <p:nvPr/>
        </p:nvSpPr>
        <p:spPr>
          <a:xfrm>
            <a:off x="5825226" y="3068580"/>
            <a:ext cx="541547" cy="455802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8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8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4599711" y="3206323"/>
            <a:ext cx="273936" cy="329382"/>
          </a:xfrm>
          <a:custGeom>
            <a:avLst/>
            <a:gdLst>
              <a:gd name="T0" fmla="*/ 1027535 w 3807"/>
              <a:gd name="T1" fmla="*/ 421530 h 4578"/>
              <a:gd name="T2" fmla="*/ 1012969 w 3807"/>
              <a:gd name="T3" fmla="*/ 343716 h 4578"/>
              <a:gd name="T4" fmla="*/ 1007143 w 3807"/>
              <a:gd name="T5" fmla="*/ 311258 h 4578"/>
              <a:gd name="T6" fmla="*/ 986334 w 3807"/>
              <a:gd name="T7" fmla="*/ 272559 h 4578"/>
              <a:gd name="T8" fmla="*/ 1073314 w 3807"/>
              <a:gd name="T9" fmla="*/ 24551 h 4578"/>
              <a:gd name="T10" fmla="*/ 885204 w 3807"/>
              <a:gd name="T11" fmla="*/ 8322 h 4578"/>
              <a:gd name="T12" fmla="*/ 685024 w 3807"/>
              <a:gd name="T13" fmla="*/ 99453 h 4578"/>
              <a:gd name="T14" fmla="*/ 568495 w 3807"/>
              <a:gd name="T15" fmla="*/ 26216 h 4578"/>
              <a:gd name="T16" fmla="*/ 476936 w 3807"/>
              <a:gd name="T17" fmla="*/ 89882 h 4578"/>
              <a:gd name="T18" fmla="*/ 605534 w 3807"/>
              <a:gd name="T19" fmla="*/ 303768 h 4578"/>
              <a:gd name="T20" fmla="*/ 574321 w 3807"/>
              <a:gd name="T21" fmla="*/ 334977 h 4578"/>
              <a:gd name="T22" fmla="*/ 598459 w 3807"/>
              <a:gd name="T23" fmla="*/ 377421 h 4578"/>
              <a:gd name="T24" fmla="*/ 325032 w 3807"/>
              <a:gd name="T25" fmla="*/ 603375 h 4578"/>
              <a:gd name="T26" fmla="*/ 174377 w 3807"/>
              <a:gd name="T27" fmla="*/ 800200 h 4578"/>
              <a:gd name="T28" fmla="*/ 37040 w 3807"/>
              <a:gd name="T29" fmla="*/ 1164305 h 4578"/>
              <a:gd name="T30" fmla="*/ 9156 w 3807"/>
              <a:gd name="T31" fmla="*/ 1559204 h 4578"/>
              <a:gd name="T32" fmla="*/ 68253 w 3807"/>
              <a:gd name="T33" fmla="*/ 1722739 h 4578"/>
              <a:gd name="T34" fmla="*/ 192689 w 3807"/>
              <a:gd name="T35" fmla="*/ 1839669 h 4578"/>
              <a:gd name="T36" fmla="*/ 395366 w 3807"/>
              <a:gd name="T37" fmla="*/ 1892516 h 4578"/>
              <a:gd name="T38" fmla="*/ 1220640 w 3807"/>
              <a:gd name="T39" fmla="*/ 1889604 h 4578"/>
              <a:gd name="T40" fmla="*/ 1412081 w 3807"/>
              <a:gd name="T41" fmla="*/ 1827185 h 4578"/>
              <a:gd name="T42" fmla="*/ 1527361 w 3807"/>
              <a:gd name="T43" fmla="*/ 1703182 h 4578"/>
              <a:gd name="T44" fmla="*/ 1581464 w 3807"/>
              <a:gd name="T45" fmla="*/ 1510102 h 4578"/>
              <a:gd name="T46" fmla="*/ 1533604 w 3807"/>
              <a:gd name="T47" fmla="*/ 1111042 h 4578"/>
              <a:gd name="T48" fmla="*/ 1388359 w 3807"/>
              <a:gd name="T49" fmla="*/ 762333 h 4578"/>
              <a:gd name="T50" fmla="*/ 1125753 w 3807"/>
              <a:gd name="T51" fmla="*/ 1626615 h 4578"/>
              <a:gd name="T52" fmla="*/ 969271 w 3807"/>
              <a:gd name="T53" fmla="*/ 1655328 h 4578"/>
              <a:gd name="T54" fmla="*/ 717485 w 3807"/>
              <a:gd name="T55" fmla="*/ 1631609 h 4578"/>
              <a:gd name="T56" fmla="*/ 531039 w 3807"/>
              <a:gd name="T57" fmla="*/ 1654495 h 4578"/>
              <a:gd name="T58" fmla="*/ 500658 w 3807"/>
              <a:gd name="T59" fmla="*/ 1596239 h 4578"/>
              <a:gd name="T60" fmla="*/ 608447 w 3807"/>
              <a:gd name="T61" fmla="*/ 1495121 h 4578"/>
              <a:gd name="T62" fmla="*/ 643822 w 3807"/>
              <a:gd name="T63" fmla="*/ 1398581 h 4578"/>
              <a:gd name="T64" fmla="*/ 433654 w 3807"/>
              <a:gd name="T65" fmla="*/ 1333666 h 4578"/>
              <a:gd name="T66" fmla="*/ 442394 w 3807"/>
              <a:gd name="T67" fmla="*/ 1266255 h 4578"/>
              <a:gd name="T68" fmla="*/ 459457 w 3807"/>
              <a:gd name="T69" fmla="*/ 1180534 h 4578"/>
              <a:gd name="T70" fmla="*/ 422417 w 3807"/>
              <a:gd name="T71" fmla="*/ 1121861 h 4578"/>
              <a:gd name="T72" fmla="*/ 479849 w 3807"/>
              <a:gd name="T73" fmla="*/ 1068598 h 4578"/>
              <a:gd name="T74" fmla="*/ 581812 w 3807"/>
              <a:gd name="T75" fmla="*/ 896324 h 4578"/>
              <a:gd name="T76" fmla="*/ 696260 w 3807"/>
              <a:gd name="T77" fmla="*/ 757339 h 4578"/>
              <a:gd name="T78" fmla="*/ 881874 w 3807"/>
              <a:gd name="T79" fmla="*/ 720721 h 4578"/>
              <a:gd name="T80" fmla="*/ 1050425 w 3807"/>
              <a:gd name="T81" fmla="*/ 779394 h 4578"/>
              <a:gd name="T82" fmla="*/ 1151555 w 3807"/>
              <a:gd name="T83" fmla="*/ 917546 h 4578"/>
              <a:gd name="T84" fmla="*/ 1133660 w 3807"/>
              <a:gd name="T85" fmla="*/ 993280 h 4578"/>
              <a:gd name="T86" fmla="*/ 1076644 w 3807"/>
              <a:gd name="T87" fmla="*/ 969977 h 4578"/>
              <a:gd name="T88" fmla="*/ 1002981 w 3807"/>
              <a:gd name="T89" fmla="*/ 843476 h 4578"/>
              <a:gd name="T90" fmla="*/ 901018 w 3807"/>
              <a:gd name="T91" fmla="*/ 794790 h 4578"/>
              <a:gd name="T92" fmla="*/ 785322 w 3807"/>
              <a:gd name="T93" fmla="*/ 811435 h 4578"/>
              <a:gd name="T94" fmla="*/ 715820 w 3807"/>
              <a:gd name="T95" fmla="*/ 887585 h 4578"/>
              <a:gd name="T96" fmla="*/ 726225 w 3807"/>
              <a:gd name="T97" fmla="*/ 1059027 h 4578"/>
              <a:gd name="T98" fmla="*/ 970519 w 3807"/>
              <a:gd name="T99" fmla="*/ 1106048 h 4578"/>
              <a:gd name="T100" fmla="*/ 940555 w 3807"/>
              <a:gd name="T101" fmla="*/ 1175957 h 4578"/>
              <a:gd name="T102" fmla="*/ 928070 w 3807"/>
              <a:gd name="T103" fmla="*/ 1261678 h 4578"/>
              <a:gd name="T104" fmla="*/ 970103 w 3807"/>
              <a:gd name="T105" fmla="*/ 1320767 h 4578"/>
              <a:gd name="T106" fmla="*/ 903515 w 3807"/>
              <a:gd name="T107" fmla="*/ 1375695 h 4578"/>
              <a:gd name="T108" fmla="*/ 739959 w 3807"/>
              <a:gd name="T109" fmla="*/ 1503028 h 4578"/>
              <a:gd name="T110" fmla="*/ 759103 w 3807"/>
              <a:gd name="T111" fmla="*/ 1554626 h 4578"/>
              <a:gd name="T112" fmla="*/ 1006727 w 3807"/>
              <a:gd name="T113" fmla="*/ 1570855 h 4578"/>
              <a:gd name="T114" fmla="*/ 1138238 w 3807"/>
              <a:gd name="T115" fmla="*/ 1524250 h 4578"/>
              <a:gd name="T116" fmla="*/ 1182352 w 3807"/>
              <a:gd name="T117" fmla="*/ 1548801 h 45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07" h="4578">
                <a:moveTo>
                  <a:pt x="3118" y="1530"/>
                </a:moveTo>
                <a:lnTo>
                  <a:pt x="3118" y="1530"/>
                </a:lnTo>
                <a:lnTo>
                  <a:pt x="3099" y="1512"/>
                </a:lnTo>
                <a:lnTo>
                  <a:pt x="3077" y="1494"/>
                </a:lnTo>
                <a:lnTo>
                  <a:pt x="3031" y="1454"/>
                </a:lnTo>
                <a:lnTo>
                  <a:pt x="2980" y="1413"/>
                </a:lnTo>
                <a:lnTo>
                  <a:pt x="2925" y="1371"/>
                </a:lnTo>
                <a:lnTo>
                  <a:pt x="2809" y="1285"/>
                </a:lnTo>
                <a:lnTo>
                  <a:pt x="2692" y="1197"/>
                </a:lnTo>
                <a:lnTo>
                  <a:pt x="2636" y="1154"/>
                </a:lnTo>
                <a:lnTo>
                  <a:pt x="2582" y="1112"/>
                </a:lnTo>
                <a:lnTo>
                  <a:pt x="2533" y="1071"/>
                </a:lnTo>
                <a:lnTo>
                  <a:pt x="2510" y="1052"/>
                </a:lnTo>
                <a:lnTo>
                  <a:pt x="2489" y="1031"/>
                </a:lnTo>
                <a:lnTo>
                  <a:pt x="2469" y="1013"/>
                </a:lnTo>
                <a:lnTo>
                  <a:pt x="2451" y="995"/>
                </a:lnTo>
                <a:lnTo>
                  <a:pt x="2434" y="976"/>
                </a:lnTo>
                <a:lnTo>
                  <a:pt x="2419" y="959"/>
                </a:lnTo>
                <a:lnTo>
                  <a:pt x="2407" y="943"/>
                </a:lnTo>
                <a:lnTo>
                  <a:pt x="2396" y="926"/>
                </a:lnTo>
                <a:lnTo>
                  <a:pt x="2388" y="911"/>
                </a:lnTo>
                <a:lnTo>
                  <a:pt x="2383" y="897"/>
                </a:lnTo>
                <a:lnTo>
                  <a:pt x="2370" y="857"/>
                </a:lnTo>
                <a:lnTo>
                  <a:pt x="2386" y="854"/>
                </a:lnTo>
                <a:lnTo>
                  <a:pt x="2400" y="850"/>
                </a:lnTo>
                <a:lnTo>
                  <a:pt x="2413" y="844"/>
                </a:lnTo>
                <a:lnTo>
                  <a:pt x="2424" y="836"/>
                </a:lnTo>
                <a:lnTo>
                  <a:pt x="2434" y="826"/>
                </a:lnTo>
                <a:lnTo>
                  <a:pt x="2437" y="821"/>
                </a:lnTo>
                <a:lnTo>
                  <a:pt x="2440" y="816"/>
                </a:lnTo>
                <a:lnTo>
                  <a:pt x="2443" y="811"/>
                </a:lnTo>
                <a:lnTo>
                  <a:pt x="2445" y="805"/>
                </a:lnTo>
                <a:lnTo>
                  <a:pt x="2446" y="799"/>
                </a:lnTo>
                <a:lnTo>
                  <a:pt x="2446" y="794"/>
                </a:lnTo>
                <a:lnTo>
                  <a:pt x="2446" y="787"/>
                </a:lnTo>
                <a:lnTo>
                  <a:pt x="2444" y="781"/>
                </a:lnTo>
                <a:lnTo>
                  <a:pt x="2442" y="775"/>
                </a:lnTo>
                <a:lnTo>
                  <a:pt x="2439" y="768"/>
                </a:lnTo>
                <a:lnTo>
                  <a:pt x="2436" y="762"/>
                </a:lnTo>
                <a:lnTo>
                  <a:pt x="2431" y="757"/>
                </a:lnTo>
                <a:lnTo>
                  <a:pt x="2425" y="752"/>
                </a:lnTo>
                <a:lnTo>
                  <a:pt x="2420" y="748"/>
                </a:lnTo>
                <a:lnTo>
                  <a:pt x="2414" y="744"/>
                </a:lnTo>
                <a:lnTo>
                  <a:pt x="2407" y="740"/>
                </a:lnTo>
                <a:lnTo>
                  <a:pt x="2400" y="737"/>
                </a:lnTo>
                <a:lnTo>
                  <a:pt x="2392" y="734"/>
                </a:lnTo>
                <a:lnTo>
                  <a:pt x="2384" y="732"/>
                </a:lnTo>
                <a:lnTo>
                  <a:pt x="2376" y="731"/>
                </a:lnTo>
                <a:lnTo>
                  <a:pt x="2366" y="730"/>
                </a:lnTo>
                <a:lnTo>
                  <a:pt x="2357" y="730"/>
                </a:lnTo>
                <a:lnTo>
                  <a:pt x="2352" y="730"/>
                </a:lnTo>
                <a:lnTo>
                  <a:pt x="2354" y="716"/>
                </a:lnTo>
                <a:lnTo>
                  <a:pt x="2356" y="704"/>
                </a:lnTo>
                <a:lnTo>
                  <a:pt x="2359" y="691"/>
                </a:lnTo>
                <a:lnTo>
                  <a:pt x="2362" y="680"/>
                </a:lnTo>
                <a:lnTo>
                  <a:pt x="2370" y="655"/>
                </a:lnTo>
                <a:lnTo>
                  <a:pt x="2382" y="630"/>
                </a:lnTo>
                <a:lnTo>
                  <a:pt x="2395" y="604"/>
                </a:lnTo>
                <a:lnTo>
                  <a:pt x="2410" y="577"/>
                </a:lnTo>
                <a:lnTo>
                  <a:pt x="2445" y="515"/>
                </a:lnTo>
                <a:lnTo>
                  <a:pt x="2464" y="479"/>
                </a:lnTo>
                <a:lnTo>
                  <a:pt x="2486" y="438"/>
                </a:lnTo>
                <a:lnTo>
                  <a:pt x="2507" y="394"/>
                </a:lnTo>
                <a:lnTo>
                  <a:pt x="2530" y="343"/>
                </a:lnTo>
                <a:lnTo>
                  <a:pt x="2554" y="286"/>
                </a:lnTo>
                <a:lnTo>
                  <a:pt x="2578" y="222"/>
                </a:lnTo>
                <a:lnTo>
                  <a:pt x="2602" y="152"/>
                </a:lnTo>
                <a:lnTo>
                  <a:pt x="2614" y="113"/>
                </a:lnTo>
                <a:lnTo>
                  <a:pt x="2627" y="74"/>
                </a:lnTo>
                <a:lnTo>
                  <a:pt x="2579" y="59"/>
                </a:lnTo>
                <a:lnTo>
                  <a:pt x="2535" y="47"/>
                </a:lnTo>
                <a:lnTo>
                  <a:pt x="2494" y="36"/>
                </a:lnTo>
                <a:lnTo>
                  <a:pt x="2455" y="27"/>
                </a:lnTo>
                <a:lnTo>
                  <a:pt x="2418" y="19"/>
                </a:lnTo>
                <a:lnTo>
                  <a:pt x="2384" y="13"/>
                </a:lnTo>
                <a:lnTo>
                  <a:pt x="2352" y="8"/>
                </a:lnTo>
                <a:lnTo>
                  <a:pt x="2322" y="3"/>
                </a:lnTo>
                <a:lnTo>
                  <a:pt x="2293" y="1"/>
                </a:lnTo>
                <a:lnTo>
                  <a:pt x="2265" y="0"/>
                </a:lnTo>
                <a:lnTo>
                  <a:pt x="2240" y="0"/>
                </a:lnTo>
                <a:lnTo>
                  <a:pt x="2216" y="2"/>
                </a:lnTo>
                <a:lnTo>
                  <a:pt x="2193" y="5"/>
                </a:lnTo>
                <a:lnTo>
                  <a:pt x="2171" y="10"/>
                </a:lnTo>
                <a:lnTo>
                  <a:pt x="2148" y="14"/>
                </a:lnTo>
                <a:lnTo>
                  <a:pt x="2127" y="20"/>
                </a:lnTo>
                <a:lnTo>
                  <a:pt x="2107" y="27"/>
                </a:lnTo>
                <a:lnTo>
                  <a:pt x="2086" y="35"/>
                </a:lnTo>
                <a:lnTo>
                  <a:pt x="2065" y="44"/>
                </a:lnTo>
                <a:lnTo>
                  <a:pt x="2044" y="54"/>
                </a:lnTo>
                <a:lnTo>
                  <a:pt x="2002" y="78"/>
                </a:lnTo>
                <a:lnTo>
                  <a:pt x="1957" y="103"/>
                </a:lnTo>
                <a:lnTo>
                  <a:pt x="1907" y="132"/>
                </a:lnTo>
                <a:lnTo>
                  <a:pt x="1852" y="163"/>
                </a:lnTo>
                <a:lnTo>
                  <a:pt x="1791" y="197"/>
                </a:lnTo>
                <a:lnTo>
                  <a:pt x="1757" y="215"/>
                </a:lnTo>
                <a:lnTo>
                  <a:pt x="1720" y="234"/>
                </a:lnTo>
                <a:lnTo>
                  <a:pt x="1694" y="238"/>
                </a:lnTo>
                <a:lnTo>
                  <a:pt x="1670" y="240"/>
                </a:lnTo>
                <a:lnTo>
                  <a:pt x="1646" y="239"/>
                </a:lnTo>
                <a:lnTo>
                  <a:pt x="1624" y="237"/>
                </a:lnTo>
                <a:lnTo>
                  <a:pt x="1603" y="233"/>
                </a:lnTo>
                <a:lnTo>
                  <a:pt x="1584" y="225"/>
                </a:lnTo>
                <a:lnTo>
                  <a:pt x="1566" y="218"/>
                </a:lnTo>
                <a:lnTo>
                  <a:pt x="1548" y="209"/>
                </a:lnTo>
                <a:lnTo>
                  <a:pt x="1532" y="199"/>
                </a:lnTo>
                <a:lnTo>
                  <a:pt x="1516" y="188"/>
                </a:lnTo>
                <a:lnTo>
                  <a:pt x="1500" y="176"/>
                </a:lnTo>
                <a:lnTo>
                  <a:pt x="1486" y="162"/>
                </a:lnTo>
                <a:lnTo>
                  <a:pt x="1457" y="136"/>
                </a:lnTo>
                <a:lnTo>
                  <a:pt x="1428" y="109"/>
                </a:lnTo>
                <a:lnTo>
                  <a:pt x="1413" y="97"/>
                </a:lnTo>
                <a:lnTo>
                  <a:pt x="1398" y="85"/>
                </a:lnTo>
                <a:lnTo>
                  <a:pt x="1382" y="73"/>
                </a:lnTo>
                <a:lnTo>
                  <a:pt x="1366" y="63"/>
                </a:lnTo>
                <a:lnTo>
                  <a:pt x="1350" y="53"/>
                </a:lnTo>
                <a:lnTo>
                  <a:pt x="1331" y="45"/>
                </a:lnTo>
                <a:lnTo>
                  <a:pt x="1313" y="38"/>
                </a:lnTo>
                <a:lnTo>
                  <a:pt x="1293" y="33"/>
                </a:lnTo>
                <a:lnTo>
                  <a:pt x="1271" y="30"/>
                </a:lnTo>
                <a:lnTo>
                  <a:pt x="1249" y="29"/>
                </a:lnTo>
                <a:lnTo>
                  <a:pt x="1225" y="31"/>
                </a:lnTo>
                <a:lnTo>
                  <a:pt x="1199" y="35"/>
                </a:lnTo>
                <a:lnTo>
                  <a:pt x="1171" y="41"/>
                </a:lnTo>
                <a:lnTo>
                  <a:pt x="1142" y="50"/>
                </a:lnTo>
                <a:lnTo>
                  <a:pt x="1110" y="63"/>
                </a:lnTo>
                <a:lnTo>
                  <a:pt x="1077" y="79"/>
                </a:lnTo>
                <a:lnTo>
                  <a:pt x="1112" y="150"/>
                </a:lnTo>
                <a:lnTo>
                  <a:pt x="1146" y="216"/>
                </a:lnTo>
                <a:lnTo>
                  <a:pt x="1179" y="275"/>
                </a:lnTo>
                <a:lnTo>
                  <a:pt x="1211" y="330"/>
                </a:lnTo>
                <a:lnTo>
                  <a:pt x="1242" y="379"/>
                </a:lnTo>
                <a:lnTo>
                  <a:pt x="1270" y="424"/>
                </a:lnTo>
                <a:lnTo>
                  <a:pt x="1298" y="465"/>
                </a:lnTo>
                <a:lnTo>
                  <a:pt x="1324" y="503"/>
                </a:lnTo>
                <a:lnTo>
                  <a:pt x="1370" y="568"/>
                </a:lnTo>
                <a:lnTo>
                  <a:pt x="1390" y="597"/>
                </a:lnTo>
                <a:lnTo>
                  <a:pt x="1408" y="625"/>
                </a:lnTo>
                <a:lnTo>
                  <a:pt x="1423" y="652"/>
                </a:lnTo>
                <a:lnTo>
                  <a:pt x="1436" y="678"/>
                </a:lnTo>
                <a:lnTo>
                  <a:pt x="1442" y="691"/>
                </a:lnTo>
                <a:lnTo>
                  <a:pt x="1447" y="704"/>
                </a:lnTo>
                <a:lnTo>
                  <a:pt x="1452" y="716"/>
                </a:lnTo>
                <a:lnTo>
                  <a:pt x="1455" y="730"/>
                </a:lnTo>
                <a:lnTo>
                  <a:pt x="1439" y="733"/>
                </a:lnTo>
                <a:lnTo>
                  <a:pt x="1425" y="738"/>
                </a:lnTo>
                <a:lnTo>
                  <a:pt x="1412" y="744"/>
                </a:lnTo>
                <a:lnTo>
                  <a:pt x="1401" y="751"/>
                </a:lnTo>
                <a:lnTo>
                  <a:pt x="1391" y="760"/>
                </a:lnTo>
                <a:lnTo>
                  <a:pt x="1387" y="765"/>
                </a:lnTo>
                <a:lnTo>
                  <a:pt x="1384" y="770"/>
                </a:lnTo>
                <a:lnTo>
                  <a:pt x="1382" y="776"/>
                </a:lnTo>
                <a:lnTo>
                  <a:pt x="1380" y="782"/>
                </a:lnTo>
                <a:lnTo>
                  <a:pt x="1379" y="788"/>
                </a:lnTo>
                <a:lnTo>
                  <a:pt x="1378" y="794"/>
                </a:lnTo>
                <a:lnTo>
                  <a:pt x="1379" y="799"/>
                </a:lnTo>
                <a:lnTo>
                  <a:pt x="1380" y="805"/>
                </a:lnTo>
                <a:lnTo>
                  <a:pt x="1382" y="811"/>
                </a:lnTo>
                <a:lnTo>
                  <a:pt x="1384" y="816"/>
                </a:lnTo>
                <a:lnTo>
                  <a:pt x="1387" y="821"/>
                </a:lnTo>
                <a:lnTo>
                  <a:pt x="1391" y="826"/>
                </a:lnTo>
                <a:lnTo>
                  <a:pt x="1401" y="836"/>
                </a:lnTo>
                <a:lnTo>
                  <a:pt x="1412" y="843"/>
                </a:lnTo>
                <a:lnTo>
                  <a:pt x="1425" y="850"/>
                </a:lnTo>
                <a:lnTo>
                  <a:pt x="1439" y="854"/>
                </a:lnTo>
                <a:lnTo>
                  <a:pt x="1455" y="857"/>
                </a:lnTo>
                <a:lnTo>
                  <a:pt x="1454" y="866"/>
                </a:lnTo>
                <a:lnTo>
                  <a:pt x="1451" y="876"/>
                </a:lnTo>
                <a:lnTo>
                  <a:pt x="1445" y="892"/>
                </a:lnTo>
                <a:lnTo>
                  <a:pt x="1438" y="907"/>
                </a:lnTo>
                <a:lnTo>
                  <a:pt x="1428" y="923"/>
                </a:lnTo>
                <a:lnTo>
                  <a:pt x="1416" y="941"/>
                </a:lnTo>
                <a:lnTo>
                  <a:pt x="1401" y="959"/>
                </a:lnTo>
                <a:lnTo>
                  <a:pt x="1384" y="977"/>
                </a:lnTo>
                <a:lnTo>
                  <a:pt x="1366" y="997"/>
                </a:lnTo>
                <a:lnTo>
                  <a:pt x="1346" y="1016"/>
                </a:lnTo>
                <a:lnTo>
                  <a:pt x="1323" y="1035"/>
                </a:lnTo>
                <a:lnTo>
                  <a:pt x="1300" y="1056"/>
                </a:lnTo>
                <a:lnTo>
                  <a:pt x="1249" y="1097"/>
                </a:lnTo>
                <a:lnTo>
                  <a:pt x="1194" y="1141"/>
                </a:lnTo>
                <a:lnTo>
                  <a:pt x="1136" y="1185"/>
                </a:lnTo>
                <a:lnTo>
                  <a:pt x="1014" y="1275"/>
                </a:lnTo>
                <a:lnTo>
                  <a:pt x="893" y="1363"/>
                </a:lnTo>
                <a:lnTo>
                  <a:pt x="835" y="1407"/>
                </a:lnTo>
                <a:lnTo>
                  <a:pt x="781" y="1450"/>
                </a:lnTo>
                <a:lnTo>
                  <a:pt x="732" y="1491"/>
                </a:lnTo>
                <a:lnTo>
                  <a:pt x="710" y="1511"/>
                </a:lnTo>
                <a:lnTo>
                  <a:pt x="689" y="1530"/>
                </a:lnTo>
                <a:lnTo>
                  <a:pt x="666" y="1554"/>
                </a:lnTo>
                <a:lnTo>
                  <a:pt x="643" y="1579"/>
                </a:lnTo>
                <a:lnTo>
                  <a:pt x="619" y="1608"/>
                </a:lnTo>
                <a:lnTo>
                  <a:pt x="595" y="1639"/>
                </a:lnTo>
                <a:lnTo>
                  <a:pt x="570" y="1673"/>
                </a:lnTo>
                <a:lnTo>
                  <a:pt x="546" y="1709"/>
                </a:lnTo>
                <a:lnTo>
                  <a:pt x="520" y="1747"/>
                </a:lnTo>
                <a:lnTo>
                  <a:pt x="495" y="1788"/>
                </a:lnTo>
                <a:lnTo>
                  <a:pt x="470" y="1832"/>
                </a:lnTo>
                <a:lnTo>
                  <a:pt x="444" y="1877"/>
                </a:lnTo>
                <a:lnTo>
                  <a:pt x="419" y="1923"/>
                </a:lnTo>
                <a:lnTo>
                  <a:pt x="393" y="1972"/>
                </a:lnTo>
                <a:lnTo>
                  <a:pt x="369" y="2023"/>
                </a:lnTo>
                <a:lnTo>
                  <a:pt x="343" y="2076"/>
                </a:lnTo>
                <a:lnTo>
                  <a:pt x="319" y="2130"/>
                </a:lnTo>
                <a:lnTo>
                  <a:pt x="294" y="2185"/>
                </a:lnTo>
                <a:lnTo>
                  <a:pt x="271" y="2242"/>
                </a:lnTo>
                <a:lnTo>
                  <a:pt x="247" y="2300"/>
                </a:lnTo>
                <a:lnTo>
                  <a:pt x="224" y="2359"/>
                </a:lnTo>
                <a:lnTo>
                  <a:pt x="203" y="2420"/>
                </a:lnTo>
                <a:lnTo>
                  <a:pt x="181" y="2482"/>
                </a:lnTo>
                <a:lnTo>
                  <a:pt x="161" y="2544"/>
                </a:lnTo>
                <a:lnTo>
                  <a:pt x="141" y="2606"/>
                </a:lnTo>
                <a:lnTo>
                  <a:pt x="122" y="2670"/>
                </a:lnTo>
                <a:lnTo>
                  <a:pt x="105" y="2733"/>
                </a:lnTo>
                <a:lnTo>
                  <a:pt x="89" y="2798"/>
                </a:lnTo>
                <a:lnTo>
                  <a:pt x="73" y="2863"/>
                </a:lnTo>
                <a:lnTo>
                  <a:pt x="59" y="2928"/>
                </a:lnTo>
                <a:lnTo>
                  <a:pt x="46" y="2993"/>
                </a:lnTo>
                <a:lnTo>
                  <a:pt x="35" y="3058"/>
                </a:lnTo>
                <a:lnTo>
                  <a:pt x="24" y="3123"/>
                </a:lnTo>
                <a:lnTo>
                  <a:pt x="16" y="3188"/>
                </a:lnTo>
                <a:lnTo>
                  <a:pt x="10" y="3253"/>
                </a:lnTo>
                <a:lnTo>
                  <a:pt x="5" y="3317"/>
                </a:lnTo>
                <a:lnTo>
                  <a:pt x="1" y="3380"/>
                </a:lnTo>
                <a:lnTo>
                  <a:pt x="0" y="3443"/>
                </a:lnTo>
                <a:lnTo>
                  <a:pt x="0" y="3505"/>
                </a:lnTo>
                <a:lnTo>
                  <a:pt x="3" y="3567"/>
                </a:lnTo>
                <a:lnTo>
                  <a:pt x="7" y="3629"/>
                </a:lnTo>
                <a:lnTo>
                  <a:pt x="13" y="3688"/>
                </a:lnTo>
                <a:lnTo>
                  <a:pt x="22" y="3747"/>
                </a:lnTo>
                <a:lnTo>
                  <a:pt x="27" y="3775"/>
                </a:lnTo>
                <a:lnTo>
                  <a:pt x="32" y="3804"/>
                </a:lnTo>
                <a:lnTo>
                  <a:pt x="40" y="3832"/>
                </a:lnTo>
                <a:lnTo>
                  <a:pt x="46" y="3860"/>
                </a:lnTo>
                <a:lnTo>
                  <a:pt x="54" y="3887"/>
                </a:lnTo>
                <a:lnTo>
                  <a:pt x="62" y="3914"/>
                </a:lnTo>
                <a:lnTo>
                  <a:pt x="70" y="3941"/>
                </a:lnTo>
                <a:lnTo>
                  <a:pt x="80" y="3968"/>
                </a:lnTo>
                <a:lnTo>
                  <a:pt x="90" y="3993"/>
                </a:lnTo>
                <a:lnTo>
                  <a:pt x="101" y="4019"/>
                </a:lnTo>
                <a:lnTo>
                  <a:pt x="112" y="4044"/>
                </a:lnTo>
                <a:lnTo>
                  <a:pt x="124" y="4069"/>
                </a:lnTo>
                <a:lnTo>
                  <a:pt x="136" y="4093"/>
                </a:lnTo>
                <a:lnTo>
                  <a:pt x="150" y="4116"/>
                </a:lnTo>
                <a:lnTo>
                  <a:pt x="164" y="4140"/>
                </a:lnTo>
                <a:lnTo>
                  <a:pt x="179" y="4162"/>
                </a:lnTo>
                <a:lnTo>
                  <a:pt x="194" y="4185"/>
                </a:lnTo>
                <a:lnTo>
                  <a:pt x="211" y="4206"/>
                </a:lnTo>
                <a:lnTo>
                  <a:pt x="227" y="4227"/>
                </a:lnTo>
                <a:lnTo>
                  <a:pt x="244" y="4248"/>
                </a:lnTo>
                <a:lnTo>
                  <a:pt x="263" y="4268"/>
                </a:lnTo>
                <a:lnTo>
                  <a:pt x="282" y="4288"/>
                </a:lnTo>
                <a:lnTo>
                  <a:pt x="302" y="4307"/>
                </a:lnTo>
                <a:lnTo>
                  <a:pt x="323" y="4325"/>
                </a:lnTo>
                <a:lnTo>
                  <a:pt x="344" y="4343"/>
                </a:lnTo>
                <a:lnTo>
                  <a:pt x="367" y="4360"/>
                </a:lnTo>
                <a:lnTo>
                  <a:pt x="389" y="4376"/>
                </a:lnTo>
                <a:lnTo>
                  <a:pt x="413" y="4391"/>
                </a:lnTo>
                <a:lnTo>
                  <a:pt x="438" y="4407"/>
                </a:lnTo>
                <a:lnTo>
                  <a:pt x="463" y="4421"/>
                </a:lnTo>
                <a:lnTo>
                  <a:pt x="490" y="4435"/>
                </a:lnTo>
                <a:lnTo>
                  <a:pt x="516" y="4449"/>
                </a:lnTo>
                <a:lnTo>
                  <a:pt x="545" y="4461"/>
                </a:lnTo>
                <a:lnTo>
                  <a:pt x="573" y="4472"/>
                </a:lnTo>
                <a:lnTo>
                  <a:pt x="603" y="4483"/>
                </a:lnTo>
                <a:lnTo>
                  <a:pt x="634" y="4493"/>
                </a:lnTo>
                <a:lnTo>
                  <a:pt x="665" y="4503"/>
                </a:lnTo>
                <a:lnTo>
                  <a:pt x="698" y="4511"/>
                </a:lnTo>
                <a:lnTo>
                  <a:pt x="731" y="4519"/>
                </a:lnTo>
                <a:lnTo>
                  <a:pt x="765" y="4526"/>
                </a:lnTo>
                <a:lnTo>
                  <a:pt x="801" y="4532"/>
                </a:lnTo>
                <a:lnTo>
                  <a:pt x="836" y="4537"/>
                </a:lnTo>
                <a:lnTo>
                  <a:pt x="873" y="4541"/>
                </a:lnTo>
                <a:lnTo>
                  <a:pt x="912" y="4545"/>
                </a:lnTo>
                <a:lnTo>
                  <a:pt x="950" y="4548"/>
                </a:lnTo>
                <a:lnTo>
                  <a:pt x="990" y="4549"/>
                </a:lnTo>
                <a:lnTo>
                  <a:pt x="1475" y="4566"/>
                </a:lnTo>
                <a:lnTo>
                  <a:pt x="1751" y="4575"/>
                </a:lnTo>
                <a:lnTo>
                  <a:pt x="1874" y="4578"/>
                </a:lnTo>
                <a:lnTo>
                  <a:pt x="1903" y="4578"/>
                </a:lnTo>
                <a:lnTo>
                  <a:pt x="1932" y="4578"/>
                </a:lnTo>
                <a:lnTo>
                  <a:pt x="2056" y="4575"/>
                </a:lnTo>
                <a:lnTo>
                  <a:pt x="2332" y="4566"/>
                </a:lnTo>
                <a:lnTo>
                  <a:pt x="2817" y="4549"/>
                </a:lnTo>
                <a:lnTo>
                  <a:pt x="2856" y="4548"/>
                </a:lnTo>
                <a:lnTo>
                  <a:pt x="2895" y="4545"/>
                </a:lnTo>
                <a:lnTo>
                  <a:pt x="2933" y="4541"/>
                </a:lnTo>
                <a:lnTo>
                  <a:pt x="2970" y="4537"/>
                </a:lnTo>
                <a:lnTo>
                  <a:pt x="3006" y="4532"/>
                </a:lnTo>
                <a:lnTo>
                  <a:pt x="3042" y="4526"/>
                </a:lnTo>
                <a:lnTo>
                  <a:pt x="3075" y="4519"/>
                </a:lnTo>
                <a:lnTo>
                  <a:pt x="3109" y="4511"/>
                </a:lnTo>
                <a:lnTo>
                  <a:pt x="3142" y="4503"/>
                </a:lnTo>
                <a:lnTo>
                  <a:pt x="3173" y="4493"/>
                </a:lnTo>
                <a:lnTo>
                  <a:pt x="3204" y="4483"/>
                </a:lnTo>
                <a:lnTo>
                  <a:pt x="3233" y="4472"/>
                </a:lnTo>
                <a:lnTo>
                  <a:pt x="3262" y="4461"/>
                </a:lnTo>
                <a:lnTo>
                  <a:pt x="3290" y="4449"/>
                </a:lnTo>
                <a:lnTo>
                  <a:pt x="3317" y="4435"/>
                </a:lnTo>
                <a:lnTo>
                  <a:pt x="3343" y="4421"/>
                </a:lnTo>
                <a:lnTo>
                  <a:pt x="3369" y="4407"/>
                </a:lnTo>
                <a:lnTo>
                  <a:pt x="3393" y="4391"/>
                </a:lnTo>
                <a:lnTo>
                  <a:pt x="3418" y="4376"/>
                </a:lnTo>
                <a:lnTo>
                  <a:pt x="3440" y="4360"/>
                </a:lnTo>
                <a:lnTo>
                  <a:pt x="3462" y="4343"/>
                </a:lnTo>
                <a:lnTo>
                  <a:pt x="3484" y="4325"/>
                </a:lnTo>
                <a:lnTo>
                  <a:pt x="3504" y="4307"/>
                </a:lnTo>
                <a:lnTo>
                  <a:pt x="3525" y="4288"/>
                </a:lnTo>
                <a:lnTo>
                  <a:pt x="3544" y="4268"/>
                </a:lnTo>
                <a:lnTo>
                  <a:pt x="3562" y="4248"/>
                </a:lnTo>
                <a:lnTo>
                  <a:pt x="3580" y="4227"/>
                </a:lnTo>
                <a:lnTo>
                  <a:pt x="3596" y="4206"/>
                </a:lnTo>
                <a:lnTo>
                  <a:pt x="3612" y="4185"/>
                </a:lnTo>
                <a:lnTo>
                  <a:pt x="3628" y="4162"/>
                </a:lnTo>
                <a:lnTo>
                  <a:pt x="3643" y="4140"/>
                </a:lnTo>
                <a:lnTo>
                  <a:pt x="3657" y="4116"/>
                </a:lnTo>
                <a:lnTo>
                  <a:pt x="3670" y="4093"/>
                </a:lnTo>
                <a:lnTo>
                  <a:pt x="3683" y="4069"/>
                </a:lnTo>
                <a:lnTo>
                  <a:pt x="3695" y="4044"/>
                </a:lnTo>
                <a:lnTo>
                  <a:pt x="3706" y="4019"/>
                </a:lnTo>
                <a:lnTo>
                  <a:pt x="3716" y="3993"/>
                </a:lnTo>
                <a:lnTo>
                  <a:pt x="3726" y="3968"/>
                </a:lnTo>
                <a:lnTo>
                  <a:pt x="3737" y="3941"/>
                </a:lnTo>
                <a:lnTo>
                  <a:pt x="3745" y="3914"/>
                </a:lnTo>
                <a:lnTo>
                  <a:pt x="3753" y="3887"/>
                </a:lnTo>
                <a:lnTo>
                  <a:pt x="3760" y="3860"/>
                </a:lnTo>
                <a:lnTo>
                  <a:pt x="3767" y="3832"/>
                </a:lnTo>
                <a:lnTo>
                  <a:pt x="3774" y="3804"/>
                </a:lnTo>
                <a:lnTo>
                  <a:pt x="3779" y="3775"/>
                </a:lnTo>
                <a:lnTo>
                  <a:pt x="3784" y="3747"/>
                </a:lnTo>
                <a:lnTo>
                  <a:pt x="3794" y="3688"/>
                </a:lnTo>
                <a:lnTo>
                  <a:pt x="3800" y="3629"/>
                </a:lnTo>
                <a:lnTo>
                  <a:pt x="3804" y="3567"/>
                </a:lnTo>
                <a:lnTo>
                  <a:pt x="3807" y="3505"/>
                </a:lnTo>
                <a:lnTo>
                  <a:pt x="3807" y="3443"/>
                </a:lnTo>
                <a:lnTo>
                  <a:pt x="3806" y="3380"/>
                </a:lnTo>
                <a:lnTo>
                  <a:pt x="3802" y="3317"/>
                </a:lnTo>
                <a:lnTo>
                  <a:pt x="3797" y="3253"/>
                </a:lnTo>
                <a:lnTo>
                  <a:pt x="3791" y="3188"/>
                </a:lnTo>
                <a:lnTo>
                  <a:pt x="3781" y="3123"/>
                </a:lnTo>
                <a:lnTo>
                  <a:pt x="3772" y="3058"/>
                </a:lnTo>
                <a:lnTo>
                  <a:pt x="3761" y="2993"/>
                </a:lnTo>
                <a:lnTo>
                  <a:pt x="3748" y="2928"/>
                </a:lnTo>
                <a:lnTo>
                  <a:pt x="3733" y="2863"/>
                </a:lnTo>
                <a:lnTo>
                  <a:pt x="3718" y="2798"/>
                </a:lnTo>
                <a:lnTo>
                  <a:pt x="3702" y="2733"/>
                </a:lnTo>
                <a:lnTo>
                  <a:pt x="3685" y="2670"/>
                </a:lnTo>
                <a:lnTo>
                  <a:pt x="3665" y="2606"/>
                </a:lnTo>
                <a:lnTo>
                  <a:pt x="3646" y="2544"/>
                </a:lnTo>
                <a:lnTo>
                  <a:pt x="3625" y="2482"/>
                </a:lnTo>
                <a:lnTo>
                  <a:pt x="3604" y="2420"/>
                </a:lnTo>
                <a:lnTo>
                  <a:pt x="3582" y="2359"/>
                </a:lnTo>
                <a:lnTo>
                  <a:pt x="3559" y="2300"/>
                </a:lnTo>
                <a:lnTo>
                  <a:pt x="3536" y="2242"/>
                </a:lnTo>
                <a:lnTo>
                  <a:pt x="3512" y="2185"/>
                </a:lnTo>
                <a:lnTo>
                  <a:pt x="3488" y="2130"/>
                </a:lnTo>
                <a:lnTo>
                  <a:pt x="3463" y="2076"/>
                </a:lnTo>
                <a:lnTo>
                  <a:pt x="3438" y="2023"/>
                </a:lnTo>
                <a:lnTo>
                  <a:pt x="3413" y="1972"/>
                </a:lnTo>
                <a:lnTo>
                  <a:pt x="3388" y="1923"/>
                </a:lnTo>
                <a:lnTo>
                  <a:pt x="3363" y="1877"/>
                </a:lnTo>
                <a:lnTo>
                  <a:pt x="3336" y="1832"/>
                </a:lnTo>
                <a:lnTo>
                  <a:pt x="3311" y="1788"/>
                </a:lnTo>
                <a:lnTo>
                  <a:pt x="3286" y="1747"/>
                </a:lnTo>
                <a:lnTo>
                  <a:pt x="3261" y="1709"/>
                </a:lnTo>
                <a:lnTo>
                  <a:pt x="3236" y="1673"/>
                </a:lnTo>
                <a:lnTo>
                  <a:pt x="3211" y="1639"/>
                </a:lnTo>
                <a:lnTo>
                  <a:pt x="3187" y="1608"/>
                </a:lnTo>
                <a:lnTo>
                  <a:pt x="3164" y="1579"/>
                </a:lnTo>
                <a:lnTo>
                  <a:pt x="3141" y="1554"/>
                </a:lnTo>
                <a:lnTo>
                  <a:pt x="3118" y="1530"/>
                </a:lnTo>
                <a:close/>
                <a:moveTo>
                  <a:pt x="2776" y="3860"/>
                </a:moveTo>
                <a:lnTo>
                  <a:pt x="2776" y="3860"/>
                </a:lnTo>
                <a:lnTo>
                  <a:pt x="2751" y="3878"/>
                </a:lnTo>
                <a:lnTo>
                  <a:pt x="2728" y="3894"/>
                </a:lnTo>
                <a:lnTo>
                  <a:pt x="2705" y="3909"/>
                </a:lnTo>
                <a:lnTo>
                  <a:pt x="2681" y="3921"/>
                </a:lnTo>
                <a:lnTo>
                  <a:pt x="2660" y="3931"/>
                </a:lnTo>
                <a:lnTo>
                  <a:pt x="2638" y="3940"/>
                </a:lnTo>
                <a:lnTo>
                  <a:pt x="2617" y="3947"/>
                </a:lnTo>
                <a:lnTo>
                  <a:pt x="2597" y="3953"/>
                </a:lnTo>
                <a:lnTo>
                  <a:pt x="2577" y="3959"/>
                </a:lnTo>
                <a:lnTo>
                  <a:pt x="2558" y="3963"/>
                </a:lnTo>
                <a:lnTo>
                  <a:pt x="2521" y="3969"/>
                </a:lnTo>
                <a:lnTo>
                  <a:pt x="2487" y="3973"/>
                </a:lnTo>
                <a:lnTo>
                  <a:pt x="2455" y="3977"/>
                </a:lnTo>
                <a:lnTo>
                  <a:pt x="2428" y="3979"/>
                </a:lnTo>
                <a:lnTo>
                  <a:pt x="2398" y="3980"/>
                </a:lnTo>
                <a:lnTo>
                  <a:pt x="2365" y="3980"/>
                </a:lnTo>
                <a:lnTo>
                  <a:pt x="2329" y="3978"/>
                </a:lnTo>
                <a:lnTo>
                  <a:pt x="2289" y="3975"/>
                </a:lnTo>
                <a:lnTo>
                  <a:pt x="2246" y="3971"/>
                </a:lnTo>
                <a:lnTo>
                  <a:pt x="2199" y="3964"/>
                </a:lnTo>
                <a:lnTo>
                  <a:pt x="2149" y="3957"/>
                </a:lnTo>
                <a:lnTo>
                  <a:pt x="2046" y="3940"/>
                </a:lnTo>
                <a:lnTo>
                  <a:pt x="1956" y="3928"/>
                </a:lnTo>
                <a:lnTo>
                  <a:pt x="1916" y="3923"/>
                </a:lnTo>
                <a:lnTo>
                  <a:pt x="1879" y="3920"/>
                </a:lnTo>
                <a:lnTo>
                  <a:pt x="1847" y="3918"/>
                </a:lnTo>
                <a:lnTo>
                  <a:pt x="1818" y="3917"/>
                </a:lnTo>
                <a:lnTo>
                  <a:pt x="1786" y="3917"/>
                </a:lnTo>
                <a:lnTo>
                  <a:pt x="1754" y="3919"/>
                </a:lnTo>
                <a:lnTo>
                  <a:pt x="1724" y="3921"/>
                </a:lnTo>
                <a:lnTo>
                  <a:pt x="1692" y="3925"/>
                </a:lnTo>
                <a:lnTo>
                  <a:pt x="1661" y="3929"/>
                </a:lnTo>
                <a:lnTo>
                  <a:pt x="1631" y="3934"/>
                </a:lnTo>
                <a:lnTo>
                  <a:pt x="1601" y="3940"/>
                </a:lnTo>
                <a:lnTo>
                  <a:pt x="1573" y="3946"/>
                </a:lnTo>
                <a:lnTo>
                  <a:pt x="1516" y="3960"/>
                </a:lnTo>
                <a:lnTo>
                  <a:pt x="1462" y="3974"/>
                </a:lnTo>
                <a:lnTo>
                  <a:pt x="1362" y="4001"/>
                </a:lnTo>
                <a:lnTo>
                  <a:pt x="1350" y="4000"/>
                </a:lnTo>
                <a:lnTo>
                  <a:pt x="1338" y="3998"/>
                </a:lnTo>
                <a:lnTo>
                  <a:pt x="1327" y="3995"/>
                </a:lnTo>
                <a:lnTo>
                  <a:pt x="1317" y="3992"/>
                </a:lnTo>
                <a:lnTo>
                  <a:pt x="1296" y="3985"/>
                </a:lnTo>
                <a:lnTo>
                  <a:pt x="1276" y="3976"/>
                </a:lnTo>
                <a:lnTo>
                  <a:pt x="1259" y="3964"/>
                </a:lnTo>
                <a:lnTo>
                  <a:pt x="1243" y="3951"/>
                </a:lnTo>
                <a:lnTo>
                  <a:pt x="1229" y="3937"/>
                </a:lnTo>
                <a:lnTo>
                  <a:pt x="1223" y="3929"/>
                </a:lnTo>
                <a:lnTo>
                  <a:pt x="1218" y="3922"/>
                </a:lnTo>
                <a:lnTo>
                  <a:pt x="1213" y="3914"/>
                </a:lnTo>
                <a:lnTo>
                  <a:pt x="1209" y="3906"/>
                </a:lnTo>
                <a:lnTo>
                  <a:pt x="1206" y="3896"/>
                </a:lnTo>
                <a:lnTo>
                  <a:pt x="1203" y="3888"/>
                </a:lnTo>
                <a:lnTo>
                  <a:pt x="1201" y="3880"/>
                </a:lnTo>
                <a:lnTo>
                  <a:pt x="1200" y="3871"/>
                </a:lnTo>
                <a:lnTo>
                  <a:pt x="1199" y="3862"/>
                </a:lnTo>
                <a:lnTo>
                  <a:pt x="1200" y="3854"/>
                </a:lnTo>
                <a:lnTo>
                  <a:pt x="1201" y="3845"/>
                </a:lnTo>
                <a:lnTo>
                  <a:pt x="1203" y="3836"/>
                </a:lnTo>
                <a:lnTo>
                  <a:pt x="1206" y="3827"/>
                </a:lnTo>
                <a:lnTo>
                  <a:pt x="1210" y="3818"/>
                </a:lnTo>
                <a:lnTo>
                  <a:pt x="1215" y="3810"/>
                </a:lnTo>
                <a:lnTo>
                  <a:pt x="1220" y="3802"/>
                </a:lnTo>
                <a:lnTo>
                  <a:pt x="1227" y="3793"/>
                </a:lnTo>
                <a:lnTo>
                  <a:pt x="1236" y="3785"/>
                </a:lnTo>
                <a:lnTo>
                  <a:pt x="1288" y="3749"/>
                </a:lnTo>
                <a:lnTo>
                  <a:pt x="1314" y="3730"/>
                </a:lnTo>
                <a:lnTo>
                  <a:pt x="1341" y="3710"/>
                </a:lnTo>
                <a:lnTo>
                  <a:pt x="1367" y="3689"/>
                </a:lnTo>
                <a:lnTo>
                  <a:pt x="1392" y="3667"/>
                </a:lnTo>
                <a:lnTo>
                  <a:pt x="1417" y="3644"/>
                </a:lnTo>
                <a:lnTo>
                  <a:pt x="1440" y="3618"/>
                </a:lnTo>
                <a:lnTo>
                  <a:pt x="1462" y="3593"/>
                </a:lnTo>
                <a:lnTo>
                  <a:pt x="1472" y="3579"/>
                </a:lnTo>
                <a:lnTo>
                  <a:pt x="1482" y="3565"/>
                </a:lnTo>
                <a:lnTo>
                  <a:pt x="1491" y="3550"/>
                </a:lnTo>
                <a:lnTo>
                  <a:pt x="1499" y="3536"/>
                </a:lnTo>
                <a:lnTo>
                  <a:pt x="1508" y="3521"/>
                </a:lnTo>
                <a:lnTo>
                  <a:pt x="1515" y="3504"/>
                </a:lnTo>
                <a:lnTo>
                  <a:pt x="1522" y="3488"/>
                </a:lnTo>
                <a:lnTo>
                  <a:pt x="1528" y="3472"/>
                </a:lnTo>
                <a:lnTo>
                  <a:pt x="1533" y="3454"/>
                </a:lnTo>
                <a:lnTo>
                  <a:pt x="1537" y="3437"/>
                </a:lnTo>
                <a:lnTo>
                  <a:pt x="1541" y="3419"/>
                </a:lnTo>
                <a:lnTo>
                  <a:pt x="1544" y="3399"/>
                </a:lnTo>
                <a:lnTo>
                  <a:pt x="1546" y="3381"/>
                </a:lnTo>
                <a:lnTo>
                  <a:pt x="1547" y="3361"/>
                </a:lnTo>
                <a:lnTo>
                  <a:pt x="1547" y="3337"/>
                </a:lnTo>
                <a:lnTo>
                  <a:pt x="1547" y="3311"/>
                </a:lnTo>
                <a:lnTo>
                  <a:pt x="1164" y="3282"/>
                </a:lnTo>
                <a:lnTo>
                  <a:pt x="1151" y="3280"/>
                </a:lnTo>
                <a:lnTo>
                  <a:pt x="1137" y="3277"/>
                </a:lnTo>
                <a:lnTo>
                  <a:pt x="1124" y="3273"/>
                </a:lnTo>
                <a:lnTo>
                  <a:pt x="1111" y="3268"/>
                </a:lnTo>
                <a:lnTo>
                  <a:pt x="1099" y="3261"/>
                </a:lnTo>
                <a:lnTo>
                  <a:pt x="1088" y="3254"/>
                </a:lnTo>
                <a:lnTo>
                  <a:pt x="1077" y="3246"/>
                </a:lnTo>
                <a:lnTo>
                  <a:pt x="1066" y="3236"/>
                </a:lnTo>
                <a:lnTo>
                  <a:pt x="1057" y="3226"/>
                </a:lnTo>
                <a:lnTo>
                  <a:pt x="1049" y="3216"/>
                </a:lnTo>
                <a:lnTo>
                  <a:pt x="1042" y="3205"/>
                </a:lnTo>
                <a:lnTo>
                  <a:pt x="1036" y="3193"/>
                </a:lnTo>
                <a:lnTo>
                  <a:pt x="1030" y="3180"/>
                </a:lnTo>
                <a:lnTo>
                  <a:pt x="1026" y="3168"/>
                </a:lnTo>
                <a:lnTo>
                  <a:pt x="1024" y="3155"/>
                </a:lnTo>
                <a:lnTo>
                  <a:pt x="1022" y="3142"/>
                </a:lnTo>
                <a:lnTo>
                  <a:pt x="1022" y="3128"/>
                </a:lnTo>
                <a:lnTo>
                  <a:pt x="1023" y="3115"/>
                </a:lnTo>
                <a:lnTo>
                  <a:pt x="1025" y="3103"/>
                </a:lnTo>
                <a:lnTo>
                  <a:pt x="1029" y="3092"/>
                </a:lnTo>
                <a:lnTo>
                  <a:pt x="1034" y="3081"/>
                </a:lnTo>
                <a:lnTo>
                  <a:pt x="1040" y="3069"/>
                </a:lnTo>
                <a:lnTo>
                  <a:pt x="1047" y="3060"/>
                </a:lnTo>
                <a:lnTo>
                  <a:pt x="1055" y="3051"/>
                </a:lnTo>
                <a:lnTo>
                  <a:pt x="1063" y="3043"/>
                </a:lnTo>
                <a:lnTo>
                  <a:pt x="1074" y="3036"/>
                </a:lnTo>
                <a:lnTo>
                  <a:pt x="1085" y="3030"/>
                </a:lnTo>
                <a:lnTo>
                  <a:pt x="1096" y="3025"/>
                </a:lnTo>
                <a:lnTo>
                  <a:pt x="1108" y="3020"/>
                </a:lnTo>
                <a:lnTo>
                  <a:pt x="1120" y="3017"/>
                </a:lnTo>
                <a:lnTo>
                  <a:pt x="1134" y="3016"/>
                </a:lnTo>
                <a:lnTo>
                  <a:pt x="1148" y="3016"/>
                </a:lnTo>
                <a:lnTo>
                  <a:pt x="1518" y="3029"/>
                </a:lnTo>
                <a:lnTo>
                  <a:pt x="1463" y="2843"/>
                </a:lnTo>
                <a:lnTo>
                  <a:pt x="1145" y="2843"/>
                </a:lnTo>
                <a:lnTo>
                  <a:pt x="1131" y="2843"/>
                </a:lnTo>
                <a:lnTo>
                  <a:pt x="1117" y="2841"/>
                </a:lnTo>
                <a:lnTo>
                  <a:pt x="1104" y="2837"/>
                </a:lnTo>
                <a:lnTo>
                  <a:pt x="1092" y="2833"/>
                </a:lnTo>
                <a:lnTo>
                  <a:pt x="1081" y="2827"/>
                </a:lnTo>
                <a:lnTo>
                  <a:pt x="1070" y="2821"/>
                </a:lnTo>
                <a:lnTo>
                  <a:pt x="1059" y="2813"/>
                </a:lnTo>
                <a:lnTo>
                  <a:pt x="1050" y="2805"/>
                </a:lnTo>
                <a:lnTo>
                  <a:pt x="1042" y="2794"/>
                </a:lnTo>
                <a:lnTo>
                  <a:pt x="1035" y="2784"/>
                </a:lnTo>
                <a:lnTo>
                  <a:pt x="1028" y="2773"/>
                </a:lnTo>
                <a:lnTo>
                  <a:pt x="1023" y="2762"/>
                </a:lnTo>
                <a:lnTo>
                  <a:pt x="1019" y="2750"/>
                </a:lnTo>
                <a:lnTo>
                  <a:pt x="1016" y="2736"/>
                </a:lnTo>
                <a:lnTo>
                  <a:pt x="1015" y="2723"/>
                </a:lnTo>
                <a:lnTo>
                  <a:pt x="1014" y="2710"/>
                </a:lnTo>
                <a:lnTo>
                  <a:pt x="1015" y="2696"/>
                </a:lnTo>
                <a:lnTo>
                  <a:pt x="1018" y="2682"/>
                </a:lnTo>
                <a:lnTo>
                  <a:pt x="1021" y="2669"/>
                </a:lnTo>
                <a:lnTo>
                  <a:pt x="1026" y="2657"/>
                </a:lnTo>
                <a:lnTo>
                  <a:pt x="1032" y="2645"/>
                </a:lnTo>
                <a:lnTo>
                  <a:pt x="1039" y="2633"/>
                </a:lnTo>
                <a:lnTo>
                  <a:pt x="1047" y="2623"/>
                </a:lnTo>
                <a:lnTo>
                  <a:pt x="1056" y="2613"/>
                </a:lnTo>
                <a:lnTo>
                  <a:pt x="1065" y="2604"/>
                </a:lnTo>
                <a:lnTo>
                  <a:pt x="1077" y="2596"/>
                </a:lnTo>
                <a:lnTo>
                  <a:pt x="1088" y="2588"/>
                </a:lnTo>
                <a:lnTo>
                  <a:pt x="1100" y="2581"/>
                </a:lnTo>
                <a:lnTo>
                  <a:pt x="1112" y="2576"/>
                </a:lnTo>
                <a:lnTo>
                  <a:pt x="1126" y="2572"/>
                </a:lnTo>
                <a:lnTo>
                  <a:pt x="1139" y="2569"/>
                </a:lnTo>
                <a:lnTo>
                  <a:pt x="1153" y="2568"/>
                </a:lnTo>
                <a:lnTo>
                  <a:pt x="1390" y="2554"/>
                </a:lnTo>
                <a:lnTo>
                  <a:pt x="1383" y="2518"/>
                </a:lnTo>
                <a:lnTo>
                  <a:pt x="1378" y="2483"/>
                </a:lnTo>
                <a:lnTo>
                  <a:pt x="1374" y="2448"/>
                </a:lnTo>
                <a:lnTo>
                  <a:pt x="1371" y="2414"/>
                </a:lnTo>
                <a:lnTo>
                  <a:pt x="1369" y="2382"/>
                </a:lnTo>
                <a:lnTo>
                  <a:pt x="1369" y="2350"/>
                </a:lnTo>
                <a:lnTo>
                  <a:pt x="1370" y="2320"/>
                </a:lnTo>
                <a:lnTo>
                  <a:pt x="1372" y="2291"/>
                </a:lnTo>
                <a:lnTo>
                  <a:pt x="1376" y="2254"/>
                </a:lnTo>
                <a:lnTo>
                  <a:pt x="1381" y="2220"/>
                </a:lnTo>
                <a:lnTo>
                  <a:pt x="1388" y="2186"/>
                </a:lnTo>
                <a:lnTo>
                  <a:pt x="1398" y="2154"/>
                </a:lnTo>
                <a:lnTo>
                  <a:pt x="1408" y="2122"/>
                </a:lnTo>
                <a:lnTo>
                  <a:pt x="1419" y="2092"/>
                </a:lnTo>
                <a:lnTo>
                  <a:pt x="1432" y="2063"/>
                </a:lnTo>
                <a:lnTo>
                  <a:pt x="1447" y="2036"/>
                </a:lnTo>
                <a:lnTo>
                  <a:pt x="1464" y="2008"/>
                </a:lnTo>
                <a:lnTo>
                  <a:pt x="1481" y="1983"/>
                </a:lnTo>
                <a:lnTo>
                  <a:pt x="1500" y="1958"/>
                </a:lnTo>
                <a:lnTo>
                  <a:pt x="1521" y="1935"/>
                </a:lnTo>
                <a:lnTo>
                  <a:pt x="1543" y="1912"/>
                </a:lnTo>
                <a:lnTo>
                  <a:pt x="1567" y="1891"/>
                </a:lnTo>
                <a:lnTo>
                  <a:pt x="1592" y="1870"/>
                </a:lnTo>
                <a:lnTo>
                  <a:pt x="1619" y="1851"/>
                </a:lnTo>
                <a:lnTo>
                  <a:pt x="1646" y="1835"/>
                </a:lnTo>
                <a:lnTo>
                  <a:pt x="1673" y="1820"/>
                </a:lnTo>
                <a:lnTo>
                  <a:pt x="1701" y="1805"/>
                </a:lnTo>
                <a:lnTo>
                  <a:pt x="1730" y="1792"/>
                </a:lnTo>
                <a:lnTo>
                  <a:pt x="1759" y="1780"/>
                </a:lnTo>
                <a:lnTo>
                  <a:pt x="1789" y="1770"/>
                </a:lnTo>
                <a:lnTo>
                  <a:pt x="1819" y="1760"/>
                </a:lnTo>
                <a:lnTo>
                  <a:pt x="1850" y="1752"/>
                </a:lnTo>
                <a:lnTo>
                  <a:pt x="1881" y="1745"/>
                </a:lnTo>
                <a:lnTo>
                  <a:pt x="1914" y="1740"/>
                </a:lnTo>
                <a:lnTo>
                  <a:pt x="1947" y="1735"/>
                </a:lnTo>
                <a:lnTo>
                  <a:pt x="1979" y="1732"/>
                </a:lnTo>
                <a:lnTo>
                  <a:pt x="2014" y="1730"/>
                </a:lnTo>
                <a:lnTo>
                  <a:pt x="2047" y="1729"/>
                </a:lnTo>
                <a:lnTo>
                  <a:pt x="2083" y="1730"/>
                </a:lnTo>
                <a:lnTo>
                  <a:pt x="2119" y="1732"/>
                </a:lnTo>
                <a:lnTo>
                  <a:pt x="2149" y="1734"/>
                </a:lnTo>
                <a:lnTo>
                  <a:pt x="2179" y="1737"/>
                </a:lnTo>
                <a:lnTo>
                  <a:pt x="2208" y="1742"/>
                </a:lnTo>
                <a:lnTo>
                  <a:pt x="2238" y="1747"/>
                </a:lnTo>
                <a:lnTo>
                  <a:pt x="2267" y="1754"/>
                </a:lnTo>
                <a:lnTo>
                  <a:pt x="2294" y="1762"/>
                </a:lnTo>
                <a:lnTo>
                  <a:pt x="2322" y="1770"/>
                </a:lnTo>
                <a:lnTo>
                  <a:pt x="2349" y="1779"/>
                </a:lnTo>
                <a:lnTo>
                  <a:pt x="2376" y="1789"/>
                </a:lnTo>
                <a:lnTo>
                  <a:pt x="2401" y="1801"/>
                </a:lnTo>
                <a:lnTo>
                  <a:pt x="2426" y="1813"/>
                </a:lnTo>
                <a:lnTo>
                  <a:pt x="2452" y="1827"/>
                </a:lnTo>
                <a:lnTo>
                  <a:pt x="2476" y="1841"/>
                </a:lnTo>
                <a:lnTo>
                  <a:pt x="2501" y="1856"/>
                </a:lnTo>
                <a:lnTo>
                  <a:pt x="2524" y="1873"/>
                </a:lnTo>
                <a:lnTo>
                  <a:pt x="2548" y="1890"/>
                </a:lnTo>
                <a:lnTo>
                  <a:pt x="2570" y="1908"/>
                </a:lnTo>
                <a:lnTo>
                  <a:pt x="2591" y="1928"/>
                </a:lnTo>
                <a:lnTo>
                  <a:pt x="2612" y="1948"/>
                </a:lnTo>
                <a:lnTo>
                  <a:pt x="2631" y="1969"/>
                </a:lnTo>
                <a:lnTo>
                  <a:pt x="2651" y="1992"/>
                </a:lnTo>
                <a:lnTo>
                  <a:pt x="2668" y="2018"/>
                </a:lnTo>
                <a:lnTo>
                  <a:pt x="2684" y="2040"/>
                </a:lnTo>
                <a:lnTo>
                  <a:pt x="2700" y="2065"/>
                </a:lnTo>
                <a:lnTo>
                  <a:pt x="2715" y="2091"/>
                </a:lnTo>
                <a:lnTo>
                  <a:pt x="2729" y="2118"/>
                </a:lnTo>
                <a:lnTo>
                  <a:pt x="2742" y="2146"/>
                </a:lnTo>
                <a:lnTo>
                  <a:pt x="2754" y="2175"/>
                </a:lnTo>
                <a:lnTo>
                  <a:pt x="2767" y="2205"/>
                </a:lnTo>
                <a:lnTo>
                  <a:pt x="2778" y="2235"/>
                </a:lnTo>
                <a:lnTo>
                  <a:pt x="2788" y="2266"/>
                </a:lnTo>
                <a:lnTo>
                  <a:pt x="2797" y="2297"/>
                </a:lnTo>
                <a:lnTo>
                  <a:pt x="2796" y="2305"/>
                </a:lnTo>
                <a:lnTo>
                  <a:pt x="2794" y="2314"/>
                </a:lnTo>
                <a:lnTo>
                  <a:pt x="2788" y="2329"/>
                </a:lnTo>
                <a:lnTo>
                  <a:pt x="2781" y="2343"/>
                </a:lnTo>
                <a:lnTo>
                  <a:pt x="2771" y="2356"/>
                </a:lnTo>
                <a:lnTo>
                  <a:pt x="2760" y="2368"/>
                </a:lnTo>
                <a:lnTo>
                  <a:pt x="2753" y="2373"/>
                </a:lnTo>
                <a:lnTo>
                  <a:pt x="2746" y="2377"/>
                </a:lnTo>
                <a:lnTo>
                  <a:pt x="2739" y="2381"/>
                </a:lnTo>
                <a:lnTo>
                  <a:pt x="2732" y="2384"/>
                </a:lnTo>
                <a:lnTo>
                  <a:pt x="2724" y="2387"/>
                </a:lnTo>
                <a:lnTo>
                  <a:pt x="2717" y="2389"/>
                </a:lnTo>
                <a:lnTo>
                  <a:pt x="2709" y="2390"/>
                </a:lnTo>
                <a:lnTo>
                  <a:pt x="2699" y="2391"/>
                </a:lnTo>
                <a:lnTo>
                  <a:pt x="2691" y="2391"/>
                </a:lnTo>
                <a:lnTo>
                  <a:pt x="2682" y="2390"/>
                </a:lnTo>
                <a:lnTo>
                  <a:pt x="2673" y="2389"/>
                </a:lnTo>
                <a:lnTo>
                  <a:pt x="2664" y="2386"/>
                </a:lnTo>
                <a:lnTo>
                  <a:pt x="2655" y="2383"/>
                </a:lnTo>
                <a:lnTo>
                  <a:pt x="2645" y="2379"/>
                </a:lnTo>
                <a:lnTo>
                  <a:pt x="2635" y="2374"/>
                </a:lnTo>
                <a:lnTo>
                  <a:pt x="2626" y="2367"/>
                </a:lnTo>
                <a:lnTo>
                  <a:pt x="2616" y="2359"/>
                </a:lnTo>
                <a:lnTo>
                  <a:pt x="2607" y="2351"/>
                </a:lnTo>
                <a:lnTo>
                  <a:pt x="2597" y="2342"/>
                </a:lnTo>
                <a:lnTo>
                  <a:pt x="2587" y="2331"/>
                </a:lnTo>
                <a:lnTo>
                  <a:pt x="2577" y="2320"/>
                </a:lnTo>
                <a:lnTo>
                  <a:pt x="2568" y="2306"/>
                </a:lnTo>
                <a:lnTo>
                  <a:pt x="2551" y="2259"/>
                </a:lnTo>
                <a:lnTo>
                  <a:pt x="2533" y="2217"/>
                </a:lnTo>
                <a:lnTo>
                  <a:pt x="2517" y="2178"/>
                </a:lnTo>
                <a:lnTo>
                  <a:pt x="2501" y="2144"/>
                </a:lnTo>
                <a:lnTo>
                  <a:pt x="2492" y="2128"/>
                </a:lnTo>
                <a:lnTo>
                  <a:pt x="2482" y="2113"/>
                </a:lnTo>
                <a:lnTo>
                  <a:pt x="2472" y="2098"/>
                </a:lnTo>
                <a:lnTo>
                  <a:pt x="2461" y="2083"/>
                </a:lnTo>
                <a:lnTo>
                  <a:pt x="2450" y="2069"/>
                </a:lnTo>
                <a:lnTo>
                  <a:pt x="2438" y="2055"/>
                </a:lnTo>
                <a:lnTo>
                  <a:pt x="2424" y="2042"/>
                </a:lnTo>
                <a:lnTo>
                  <a:pt x="2410" y="2027"/>
                </a:lnTo>
                <a:lnTo>
                  <a:pt x="2395" y="2014"/>
                </a:lnTo>
                <a:lnTo>
                  <a:pt x="2379" y="2002"/>
                </a:lnTo>
                <a:lnTo>
                  <a:pt x="2363" y="1990"/>
                </a:lnTo>
                <a:lnTo>
                  <a:pt x="2347" y="1978"/>
                </a:lnTo>
                <a:lnTo>
                  <a:pt x="2330" y="1968"/>
                </a:lnTo>
                <a:lnTo>
                  <a:pt x="2313" y="1959"/>
                </a:lnTo>
                <a:lnTo>
                  <a:pt x="2296" y="1950"/>
                </a:lnTo>
                <a:lnTo>
                  <a:pt x="2278" y="1942"/>
                </a:lnTo>
                <a:lnTo>
                  <a:pt x="2260" y="1935"/>
                </a:lnTo>
                <a:lnTo>
                  <a:pt x="2242" y="1929"/>
                </a:lnTo>
                <a:lnTo>
                  <a:pt x="2223" y="1922"/>
                </a:lnTo>
                <a:lnTo>
                  <a:pt x="2204" y="1918"/>
                </a:lnTo>
                <a:lnTo>
                  <a:pt x="2184" y="1913"/>
                </a:lnTo>
                <a:lnTo>
                  <a:pt x="2165" y="1910"/>
                </a:lnTo>
                <a:lnTo>
                  <a:pt x="2144" y="1908"/>
                </a:lnTo>
                <a:lnTo>
                  <a:pt x="2124" y="1906"/>
                </a:lnTo>
                <a:lnTo>
                  <a:pt x="2101" y="1905"/>
                </a:lnTo>
                <a:lnTo>
                  <a:pt x="2079" y="1904"/>
                </a:lnTo>
                <a:lnTo>
                  <a:pt x="2058" y="1905"/>
                </a:lnTo>
                <a:lnTo>
                  <a:pt x="2036" y="1906"/>
                </a:lnTo>
                <a:lnTo>
                  <a:pt x="2018" y="1908"/>
                </a:lnTo>
                <a:lnTo>
                  <a:pt x="1996" y="1912"/>
                </a:lnTo>
                <a:lnTo>
                  <a:pt x="1976" y="1916"/>
                </a:lnTo>
                <a:lnTo>
                  <a:pt x="1958" y="1920"/>
                </a:lnTo>
                <a:lnTo>
                  <a:pt x="1940" y="1927"/>
                </a:lnTo>
                <a:lnTo>
                  <a:pt x="1921" y="1934"/>
                </a:lnTo>
                <a:lnTo>
                  <a:pt x="1904" y="1941"/>
                </a:lnTo>
                <a:lnTo>
                  <a:pt x="1887" y="1950"/>
                </a:lnTo>
                <a:lnTo>
                  <a:pt x="1870" y="1959"/>
                </a:lnTo>
                <a:lnTo>
                  <a:pt x="1855" y="1969"/>
                </a:lnTo>
                <a:lnTo>
                  <a:pt x="1839" y="1981"/>
                </a:lnTo>
                <a:lnTo>
                  <a:pt x="1824" y="1993"/>
                </a:lnTo>
                <a:lnTo>
                  <a:pt x="1810" y="2005"/>
                </a:lnTo>
                <a:lnTo>
                  <a:pt x="1797" y="2018"/>
                </a:lnTo>
                <a:lnTo>
                  <a:pt x="1784" y="2031"/>
                </a:lnTo>
                <a:lnTo>
                  <a:pt x="1772" y="2045"/>
                </a:lnTo>
                <a:lnTo>
                  <a:pt x="1761" y="2059"/>
                </a:lnTo>
                <a:lnTo>
                  <a:pt x="1752" y="2073"/>
                </a:lnTo>
                <a:lnTo>
                  <a:pt x="1743" y="2087"/>
                </a:lnTo>
                <a:lnTo>
                  <a:pt x="1735" y="2103"/>
                </a:lnTo>
                <a:lnTo>
                  <a:pt x="1728" y="2118"/>
                </a:lnTo>
                <a:lnTo>
                  <a:pt x="1720" y="2133"/>
                </a:lnTo>
                <a:lnTo>
                  <a:pt x="1715" y="2150"/>
                </a:lnTo>
                <a:lnTo>
                  <a:pt x="1711" y="2166"/>
                </a:lnTo>
                <a:lnTo>
                  <a:pt x="1707" y="2182"/>
                </a:lnTo>
                <a:lnTo>
                  <a:pt x="1704" y="2199"/>
                </a:lnTo>
                <a:lnTo>
                  <a:pt x="1702" y="2216"/>
                </a:lnTo>
                <a:lnTo>
                  <a:pt x="1701" y="2234"/>
                </a:lnTo>
                <a:lnTo>
                  <a:pt x="1702" y="2258"/>
                </a:lnTo>
                <a:lnTo>
                  <a:pt x="1703" y="2286"/>
                </a:lnTo>
                <a:lnTo>
                  <a:pt x="1706" y="2319"/>
                </a:lnTo>
                <a:lnTo>
                  <a:pt x="1710" y="2354"/>
                </a:lnTo>
                <a:lnTo>
                  <a:pt x="1716" y="2396"/>
                </a:lnTo>
                <a:lnTo>
                  <a:pt x="1725" y="2441"/>
                </a:lnTo>
                <a:lnTo>
                  <a:pt x="1734" y="2491"/>
                </a:lnTo>
                <a:lnTo>
                  <a:pt x="1745" y="2545"/>
                </a:lnTo>
                <a:lnTo>
                  <a:pt x="2179" y="2552"/>
                </a:lnTo>
                <a:lnTo>
                  <a:pt x="2195" y="2554"/>
                </a:lnTo>
                <a:lnTo>
                  <a:pt x="2212" y="2556"/>
                </a:lnTo>
                <a:lnTo>
                  <a:pt x="2226" y="2560"/>
                </a:lnTo>
                <a:lnTo>
                  <a:pt x="2241" y="2566"/>
                </a:lnTo>
                <a:lnTo>
                  <a:pt x="2254" y="2572"/>
                </a:lnTo>
                <a:lnTo>
                  <a:pt x="2268" y="2580"/>
                </a:lnTo>
                <a:lnTo>
                  <a:pt x="2280" y="2589"/>
                </a:lnTo>
                <a:lnTo>
                  <a:pt x="2291" y="2598"/>
                </a:lnTo>
                <a:lnTo>
                  <a:pt x="2302" y="2609"/>
                </a:lnTo>
                <a:lnTo>
                  <a:pt x="2311" y="2620"/>
                </a:lnTo>
                <a:lnTo>
                  <a:pt x="2319" y="2632"/>
                </a:lnTo>
                <a:lnTo>
                  <a:pt x="2326" y="2645"/>
                </a:lnTo>
                <a:lnTo>
                  <a:pt x="2332" y="2658"/>
                </a:lnTo>
                <a:lnTo>
                  <a:pt x="2336" y="2672"/>
                </a:lnTo>
                <a:lnTo>
                  <a:pt x="2339" y="2685"/>
                </a:lnTo>
                <a:lnTo>
                  <a:pt x="2340" y="2701"/>
                </a:lnTo>
                <a:lnTo>
                  <a:pt x="2339" y="2715"/>
                </a:lnTo>
                <a:lnTo>
                  <a:pt x="2337" y="2729"/>
                </a:lnTo>
                <a:lnTo>
                  <a:pt x="2334" y="2742"/>
                </a:lnTo>
                <a:lnTo>
                  <a:pt x="2329" y="2756"/>
                </a:lnTo>
                <a:lnTo>
                  <a:pt x="2323" y="2769"/>
                </a:lnTo>
                <a:lnTo>
                  <a:pt x="2314" y="2780"/>
                </a:lnTo>
                <a:lnTo>
                  <a:pt x="2306" y="2791"/>
                </a:lnTo>
                <a:lnTo>
                  <a:pt x="2296" y="2801"/>
                </a:lnTo>
                <a:lnTo>
                  <a:pt x="2285" y="2811"/>
                </a:lnTo>
                <a:lnTo>
                  <a:pt x="2274" y="2819"/>
                </a:lnTo>
                <a:lnTo>
                  <a:pt x="2260" y="2826"/>
                </a:lnTo>
                <a:lnTo>
                  <a:pt x="2246" y="2832"/>
                </a:lnTo>
                <a:lnTo>
                  <a:pt x="2232" y="2837"/>
                </a:lnTo>
                <a:lnTo>
                  <a:pt x="2217" y="2841"/>
                </a:lnTo>
                <a:lnTo>
                  <a:pt x="2201" y="2843"/>
                </a:lnTo>
                <a:lnTo>
                  <a:pt x="2185" y="2843"/>
                </a:lnTo>
                <a:lnTo>
                  <a:pt x="1814" y="2843"/>
                </a:lnTo>
                <a:lnTo>
                  <a:pt x="1840" y="2948"/>
                </a:lnTo>
                <a:lnTo>
                  <a:pt x="1850" y="2993"/>
                </a:lnTo>
                <a:lnTo>
                  <a:pt x="1859" y="3032"/>
                </a:lnTo>
                <a:lnTo>
                  <a:pt x="2183" y="3027"/>
                </a:lnTo>
                <a:lnTo>
                  <a:pt x="2199" y="3027"/>
                </a:lnTo>
                <a:lnTo>
                  <a:pt x="2215" y="3029"/>
                </a:lnTo>
                <a:lnTo>
                  <a:pt x="2230" y="3032"/>
                </a:lnTo>
                <a:lnTo>
                  <a:pt x="2244" y="3036"/>
                </a:lnTo>
                <a:lnTo>
                  <a:pt x="2257" y="3042"/>
                </a:lnTo>
                <a:lnTo>
                  <a:pt x="2270" y="3048"/>
                </a:lnTo>
                <a:lnTo>
                  <a:pt x="2282" y="3055"/>
                </a:lnTo>
                <a:lnTo>
                  <a:pt x="2292" y="3064"/>
                </a:lnTo>
                <a:lnTo>
                  <a:pt x="2302" y="3073"/>
                </a:lnTo>
                <a:lnTo>
                  <a:pt x="2310" y="3085"/>
                </a:lnTo>
                <a:lnTo>
                  <a:pt x="2317" y="3095"/>
                </a:lnTo>
                <a:lnTo>
                  <a:pt x="2324" y="3107"/>
                </a:lnTo>
                <a:lnTo>
                  <a:pt x="2328" y="3119"/>
                </a:lnTo>
                <a:lnTo>
                  <a:pt x="2331" y="3133"/>
                </a:lnTo>
                <a:lnTo>
                  <a:pt x="2333" y="3147"/>
                </a:lnTo>
                <a:lnTo>
                  <a:pt x="2333" y="3160"/>
                </a:lnTo>
                <a:lnTo>
                  <a:pt x="2331" y="3174"/>
                </a:lnTo>
                <a:lnTo>
                  <a:pt x="2328" y="3188"/>
                </a:lnTo>
                <a:lnTo>
                  <a:pt x="2324" y="3202"/>
                </a:lnTo>
                <a:lnTo>
                  <a:pt x="2317" y="3214"/>
                </a:lnTo>
                <a:lnTo>
                  <a:pt x="2310" y="3226"/>
                </a:lnTo>
                <a:lnTo>
                  <a:pt x="2302" y="3238"/>
                </a:lnTo>
                <a:lnTo>
                  <a:pt x="2293" y="3249"/>
                </a:lnTo>
                <a:lnTo>
                  <a:pt x="2283" y="3259"/>
                </a:lnTo>
                <a:lnTo>
                  <a:pt x="2271" y="3269"/>
                </a:lnTo>
                <a:lnTo>
                  <a:pt x="2258" y="3277"/>
                </a:lnTo>
                <a:lnTo>
                  <a:pt x="2245" y="3284"/>
                </a:lnTo>
                <a:lnTo>
                  <a:pt x="2232" y="3291"/>
                </a:lnTo>
                <a:lnTo>
                  <a:pt x="2218" y="3297"/>
                </a:lnTo>
                <a:lnTo>
                  <a:pt x="2202" y="3301"/>
                </a:lnTo>
                <a:lnTo>
                  <a:pt x="2187" y="3304"/>
                </a:lnTo>
                <a:lnTo>
                  <a:pt x="2171" y="3306"/>
                </a:lnTo>
                <a:lnTo>
                  <a:pt x="1867" y="3316"/>
                </a:lnTo>
                <a:lnTo>
                  <a:pt x="1865" y="3343"/>
                </a:lnTo>
                <a:lnTo>
                  <a:pt x="1862" y="3367"/>
                </a:lnTo>
                <a:lnTo>
                  <a:pt x="1857" y="3395"/>
                </a:lnTo>
                <a:lnTo>
                  <a:pt x="1852" y="3422"/>
                </a:lnTo>
                <a:lnTo>
                  <a:pt x="1847" y="3448"/>
                </a:lnTo>
                <a:lnTo>
                  <a:pt x="1840" y="3474"/>
                </a:lnTo>
                <a:lnTo>
                  <a:pt x="1833" y="3498"/>
                </a:lnTo>
                <a:lnTo>
                  <a:pt x="1823" y="3522"/>
                </a:lnTo>
                <a:lnTo>
                  <a:pt x="1814" y="3545"/>
                </a:lnTo>
                <a:lnTo>
                  <a:pt x="1803" y="3568"/>
                </a:lnTo>
                <a:lnTo>
                  <a:pt x="1791" y="3590"/>
                </a:lnTo>
                <a:lnTo>
                  <a:pt x="1778" y="3612"/>
                </a:lnTo>
                <a:lnTo>
                  <a:pt x="1761" y="3634"/>
                </a:lnTo>
                <a:lnTo>
                  <a:pt x="1745" y="3655"/>
                </a:lnTo>
                <a:lnTo>
                  <a:pt x="1726" y="3676"/>
                </a:lnTo>
                <a:lnTo>
                  <a:pt x="1705" y="3698"/>
                </a:lnTo>
                <a:lnTo>
                  <a:pt x="1682" y="3718"/>
                </a:lnTo>
                <a:lnTo>
                  <a:pt x="1657" y="3740"/>
                </a:lnTo>
                <a:lnTo>
                  <a:pt x="1686" y="3736"/>
                </a:lnTo>
                <a:lnTo>
                  <a:pt x="1708" y="3732"/>
                </a:lnTo>
                <a:lnTo>
                  <a:pt x="1729" y="3731"/>
                </a:lnTo>
                <a:lnTo>
                  <a:pt x="1746" y="3731"/>
                </a:lnTo>
                <a:lnTo>
                  <a:pt x="1781" y="3734"/>
                </a:lnTo>
                <a:lnTo>
                  <a:pt x="1801" y="3736"/>
                </a:lnTo>
                <a:lnTo>
                  <a:pt x="1824" y="3736"/>
                </a:lnTo>
                <a:lnTo>
                  <a:pt x="1861" y="3737"/>
                </a:lnTo>
                <a:lnTo>
                  <a:pt x="1898" y="3738"/>
                </a:lnTo>
                <a:lnTo>
                  <a:pt x="1934" y="3739"/>
                </a:lnTo>
                <a:lnTo>
                  <a:pt x="1973" y="3741"/>
                </a:lnTo>
                <a:lnTo>
                  <a:pt x="2012" y="3744"/>
                </a:lnTo>
                <a:lnTo>
                  <a:pt x="2051" y="3748"/>
                </a:lnTo>
                <a:lnTo>
                  <a:pt x="2090" y="3752"/>
                </a:lnTo>
                <a:lnTo>
                  <a:pt x="2130" y="3757"/>
                </a:lnTo>
                <a:lnTo>
                  <a:pt x="2191" y="3764"/>
                </a:lnTo>
                <a:lnTo>
                  <a:pt x="2247" y="3769"/>
                </a:lnTo>
                <a:lnTo>
                  <a:pt x="2297" y="3772"/>
                </a:lnTo>
                <a:lnTo>
                  <a:pt x="2343" y="3774"/>
                </a:lnTo>
                <a:lnTo>
                  <a:pt x="2384" y="3775"/>
                </a:lnTo>
                <a:lnTo>
                  <a:pt x="2419" y="3775"/>
                </a:lnTo>
                <a:lnTo>
                  <a:pt x="2450" y="3774"/>
                </a:lnTo>
                <a:lnTo>
                  <a:pt x="2476" y="3771"/>
                </a:lnTo>
                <a:lnTo>
                  <a:pt x="2502" y="3767"/>
                </a:lnTo>
                <a:lnTo>
                  <a:pt x="2530" y="3761"/>
                </a:lnTo>
                <a:lnTo>
                  <a:pt x="2561" y="3752"/>
                </a:lnTo>
                <a:lnTo>
                  <a:pt x="2595" y="3740"/>
                </a:lnTo>
                <a:lnTo>
                  <a:pt x="2629" y="3725"/>
                </a:lnTo>
                <a:lnTo>
                  <a:pt x="2646" y="3717"/>
                </a:lnTo>
                <a:lnTo>
                  <a:pt x="2664" y="3708"/>
                </a:lnTo>
                <a:lnTo>
                  <a:pt x="2682" y="3698"/>
                </a:lnTo>
                <a:lnTo>
                  <a:pt x="2699" y="3687"/>
                </a:lnTo>
                <a:lnTo>
                  <a:pt x="2718" y="3675"/>
                </a:lnTo>
                <a:lnTo>
                  <a:pt x="2735" y="3663"/>
                </a:lnTo>
                <a:lnTo>
                  <a:pt x="2751" y="3661"/>
                </a:lnTo>
                <a:lnTo>
                  <a:pt x="2767" y="3660"/>
                </a:lnTo>
                <a:lnTo>
                  <a:pt x="2782" y="3661"/>
                </a:lnTo>
                <a:lnTo>
                  <a:pt x="2795" y="3664"/>
                </a:lnTo>
                <a:lnTo>
                  <a:pt x="2808" y="3669"/>
                </a:lnTo>
                <a:lnTo>
                  <a:pt x="2814" y="3672"/>
                </a:lnTo>
                <a:lnTo>
                  <a:pt x="2819" y="3675"/>
                </a:lnTo>
                <a:lnTo>
                  <a:pt x="2824" y="3679"/>
                </a:lnTo>
                <a:lnTo>
                  <a:pt x="2828" y="3684"/>
                </a:lnTo>
                <a:lnTo>
                  <a:pt x="2832" y="3689"/>
                </a:lnTo>
                <a:lnTo>
                  <a:pt x="2835" y="3695"/>
                </a:lnTo>
                <a:lnTo>
                  <a:pt x="2837" y="3701"/>
                </a:lnTo>
                <a:lnTo>
                  <a:pt x="2839" y="3707"/>
                </a:lnTo>
                <a:lnTo>
                  <a:pt x="2840" y="3714"/>
                </a:lnTo>
                <a:lnTo>
                  <a:pt x="2841" y="3722"/>
                </a:lnTo>
                <a:lnTo>
                  <a:pt x="2840" y="3730"/>
                </a:lnTo>
                <a:lnTo>
                  <a:pt x="2839" y="3740"/>
                </a:lnTo>
                <a:lnTo>
                  <a:pt x="2837" y="3749"/>
                </a:lnTo>
                <a:lnTo>
                  <a:pt x="2834" y="3759"/>
                </a:lnTo>
                <a:lnTo>
                  <a:pt x="2831" y="3769"/>
                </a:lnTo>
                <a:lnTo>
                  <a:pt x="2826" y="3780"/>
                </a:lnTo>
                <a:lnTo>
                  <a:pt x="2820" y="3792"/>
                </a:lnTo>
                <a:lnTo>
                  <a:pt x="2814" y="3804"/>
                </a:lnTo>
                <a:lnTo>
                  <a:pt x="2797" y="3830"/>
                </a:lnTo>
                <a:lnTo>
                  <a:pt x="2776" y="38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45450" y="5473013"/>
            <a:ext cx="9901100" cy="8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          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          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2393107" y="1493015"/>
            <a:ext cx="7405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buNone/>
              <a:defRPr/>
            </a:pPr>
            <a:r>
              <a:rPr lang="zh-CN" altLang="en-US" sz="1600" dirty="0">
                <a:solidFill>
                  <a:srgbClr val="4F4E4E"/>
                </a:solidFill>
                <a:latin typeface="+mn-lt"/>
                <a:ea typeface="+mn-ea"/>
                <a:cs typeface="+mn-ea"/>
                <a:sym typeface="+mn-lt"/>
              </a:rPr>
              <a:t>单击此处编辑内容，根据您的需要自行调整文本框大小及其图表颜色，建议您在展示时采用微软雅黑字体</a:t>
            </a:r>
            <a:endParaRPr lang="en-US" altLang="zh-CN" sz="1600" kern="0" dirty="0">
              <a:solidFill>
                <a:srgbClr val="4F4E4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42001" y="371212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65307" y="370920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16471" y="370629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67637" y="367577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81738" y="36933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32902" y="369045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284068" y="365993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出自【趣你的PPT】(微信:qunideppt)：最优质的PPT资源库"/>
          <p:cNvCxnSpPr>
            <a:cxnSpLocks noChangeAspect="1"/>
          </p:cNvCxnSpPr>
          <p:nvPr/>
        </p:nvCxnSpPr>
        <p:spPr>
          <a:xfrm>
            <a:off x="975008" y="3693200"/>
            <a:ext cx="9927771" cy="0"/>
          </a:xfrm>
          <a:prstGeom prst="line">
            <a:avLst/>
          </a:prstGeom>
          <a:ln w="28575">
            <a:solidFill>
              <a:srgbClr val="4F4E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出自【趣你的PPT】(微信:qunideppt)：最优质的PPT资源库"/>
          <p:cNvSpPr/>
          <p:nvPr/>
        </p:nvSpPr>
        <p:spPr>
          <a:xfrm flipV="1">
            <a:off x="3741226" y="4253919"/>
            <a:ext cx="1123913" cy="1123915"/>
          </a:xfrm>
          <a:prstGeom prst="ellipse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>
            <a:off x="4181407" y="4100681"/>
            <a:ext cx="243551" cy="230954"/>
          </a:xfrm>
          <a:prstGeom prst="triangle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5" name="出自【趣你的PPT】(微信:qunideppt)：最优质的PPT资源库"/>
          <p:cNvCxnSpPr/>
          <p:nvPr/>
        </p:nvCxnSpPr>
        <p:spPr>
          <a:xfrm flipV="1">
            <a:off x="4303183" y="3686622"/>
            <a:ext cx="0" cy="470968"/>
          </a:xfrm>
          <a:prstGeom prst="line">
            <a:avLst/>
          </a:prstGeom>
          <a:solidFill>
            <a:schemeClr val="accent4"/>
          </a:solidFill>
          <a:ln>
            <a:solidFill>
              <a:srgbClr val="F5A395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084512" y="4597456"/>
            <a:ext cx="437340" cy="436842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 flipV="1">
            <a:off x="7150617" y="4253919"/>
            <a:ext cx="1123913" cy="1123915"/>
          </a:xfrm>
          <a:prstGeom prst="ellipse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7590798" y="4100681"/>
            <a:ext cx="243551" cy="230954"/>
          </a:xfrm>
          <a:prstGeom prst="triangle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9" name="出自【趣你的PPT】(微信:qunideppt)：最优质的PPT资源库"/>
          <p:cNvCxnSpPr/>
          <p:nvPr/>
        </p:nvCxnSpPr>
        <p:spPr>
          <a:xfrm flipV="1">
            <a:off x="7712574" y="3686622"/>
            <a:ext cx="0" cy="470968"/>
          </a:xfrm>
          <a:prstGeom prst="line">
            <a:avLst/>
          </a:prstGeom>
          <a:solidFill>
            <a:schemeClr val="accent5"/>
          </a:solidFill>
          <a:ln>
            <a:solidFill>
              <a:srgbClr val="F5A395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552169" y="4625976"/>
            <a:ext cx="320810" cy="401650"/>
          </a:xfrm>
          <a:custGeom>
            <a:avLst/>
            <a:gdLst>
              <a:gd name="T0" fmla="*/ 311 w 321"/>
              <a:gd name="T1" fmla="*/ 99 h 402"/>
              <a:gd name="T2" fmla="*/ 189 w 321"/>
              <a:gd name="T3" fmla="*/ 11 h 402"/>
              <a:gd name="T4" fmla="*/ 94 w 321"/>
              <a:gd name="T5" fmla="*/ 126 h 402"/>
              <a:gd name="T6" fmla="*/ 109 w 321"/>
              <a:gd name="T7" fmla="*/ 174 h 402"/>
              <a:gd name="T8" fmla="*/ 6 w 321"/>
              <a:gd name="T9" fmla="*/ 328 h 402"/>
              <a:gd name="T10" fmla="*/ 1 w 321"/>
              <a:gd name="T11" fmla="*/ 351 h 402"/>
              <a:gd name="T12" fmla="*/ 8 w 321"/>
              <a:gd name="T13" fmla="*/ 390 h 402"/>
              <a:gd name="T14" fmla="*/ 22 w 321"/>
              <a:gd name="T15" fmla="*/ 401 h 402"/>
              <a:gd name="T16" fmla="*/ 52 w 321"/>
              <a:gd name="T17" fmla="*/ 395 h 402"/>
              <a:gd name="T18" fmla="*/ 71 w 321"/>
              <a:gd name="T19" fmla="*/ 382 h 402"/>
              <a:gd name="T20" fmla="*/ 111 w 321"/>
              <a:gd name="T21" fmla="*/ 316 h 402"/>
              <a:gd name="T22" fmla="*/ 112 w 321"/>
              <a:gd name="T23" fmla="*/ 316 h 402"/>
              <a:gd name="T24" fmla="*/ 140 w 321"/>
              <a:gd name="T25" fmla="*/ 311 h 402"/>
              <a:gd name="T26" fmla="*/ 187 w 321"/>
              <a:gd name="T27" fmla="*/ 233 h 402"/>
              <a:gd name="T28" fmla="*/ 239 w 321"/>
              <a:gd name="T29" fmla="*/ 232 h 402"/>
              <a:gd name="T30" fmla="*/ 311 w 321"/>
              <a:gd name="T31" fmla="*/ 99 h 402"/>
              <a:gd name="T32" fmla="*/ 260 w 321"/>
              <a:gd name="T33" fmla="*/ 130 h 402"/>
              <a:gd name="T34" fmla="*/ 206 w 321"/>
              <a:gd name="T35" fmla="*/ 120 h 402"/>
              <a:gd name="T36" fmla="*/ 179 w 321"/>
              <a:gd name="T37" fmla="*/ 71 h 402"/>
              <a:gd name="T38" fmla="*/ 248 w 321"/>
              <a:gd name="T39" fmla="*/ 58 h 402"/>
              <a:gd name="T40" fmla="*/ 260 w 321"/>
              <a:gd name="T41" fmla="*/ 13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1988149" y="1999398"/>
            <a:ext cx="1123913" cy="1123913"/>
          </a:xfrm>
          <a:prstGeom prst="ellipse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 flipV="1">
            <a:off x="2414042" y="3045595"/>
            <a:ext cx="243551" cy="230954"/>
          </a:xfrm>
          <a:prstGeom prst="triangle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3" name="出自【趣你的PPT】(微信:qunideppt)：最优质的PPT资源库"/>
          <p:cNvCxnSpPr/>
          <p:nvPr/>
        </p:nvCxnSpPr>
        <p:spPr>
          <a:xfrm>
            <a:off x="2535592" y="3219640"/>
            <a:ext cx="0" cy="470967"/>
          </a:xfrm>
          <a:prstGeom prst="line">
            <a:avLst/>
          </a:prstGeom>
          <a:ln>
            <a:solidFill>
              <a:srgbClr val="4F4E4E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354754" y="2350530"/>
            <a:ext cx="383318" cy="42165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>
            <a:off x="5472193" y="1999394"/>
            <a:ext cx="1123913" cy="1123913"/>
          </a:xfrm>
          <a:prstGeom prst="ellipse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flipV="1">
            <a:off x="5912374" y="3045591"/>
            <a:ext cx="243551" cy="230954"/>
          </a:xfrm>
          <a:prstGeom prst="triangle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7" name="出自【趣你的PPT】(微信:qunideppt)：最优质的PPT资源库"/>
          <p:cNvCxnSpPr/>
          <p:nvPr/>
        </p:nvCxnSpPr>
        <p:spPr>
          <a:xfrm>
            <a:off x="6033924" y="3219636"/>
            <a:ext cx="0" cy="470967"/>
          </a:xfrm>
          <a:prstGeom prst="line">
            <a:avLst/>
          </a:prstGeom>
          <a:solidFill>
            <a:schemeClr val="accent2"/>
          </a:solidFill>
          <a:ln>
            <a:solidFill>
              <a:srgbClr val="4F4E4E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出自【趣你的PPT】(微信:qunideppt)：最优质的PPT资源库"/>
          <p:cNvSpPr/>
          <p:nvPr/>
        </p:nvSpPr>
        <p:spPr bwMode="auto">
          <a:xfrm>
            <a:off x="5803815" y="2407670"/>
            <a:ext cx="472785" cy="307361"/>
          </a:xfrm>
          <a:custGeom>
            <a:avLst/>
            <a:gdLst>
              <a:gd name="T0" fmla="*/ 304 w 400"/>
              <a:gd name="T1" fmla="*/ 73 h 260"/>
              <a:gd name="T2" fmla="*/ 288 w 400"/>
              <a:gd name="T3" fmla="*/ 74 h 260"/>
              <a:gd name="T4" fmla="*/ 186 w 400"/>
              <a:gd name="T5" fmla="*/ 0 h 260"/>
              <a:gd name="T6" fmla="*/ 80 w 400"/>
              <a:gd name="T7" fmla="*/ 104 h 260"/>
              <a:gd name="T8" fmla="*/ 81 w 400"/>
              <a:gd name="T9" fmla="*/ 119 h 260"/>
              <a:gd name="T10" fmla="*/ 72 w 400"/>
              <a:gd name="T11" fmla="*/ 118 h 260"/>
              <a:gd name="T12" fmla="*/ 0 w 400"/>
              <a:gd name="T13" fmla="*/ 189 h 260"/>
              <a:gd name="T14" fmla="*/ 72 w 400"/>
              <a:gd name="T15" fmla="*/ 260 h 260"/>
              <a:gd name="T16" fmla="*/ 172 w 400"/>
              <a:gd name="T17" fmla="*/ 260 h 260"/>
              <a:gd name="T18" fmla="*/ 172 w 400"/>
              <a:gd name="T19" fmla="*/ 184 h 260"/>
              <a:gd name="T20" fmla="*/ 130 w 400"/>
              <a:gd name="T21" fmla="*/ 184 h 260"/>
              <a:gd name="T22" fmla="*/ 200 w 400"/>
              <a:gd name="T23" fmla="*/ 92 h 260"/>
              <a:gd name="T24" fmla="*/ 270 w 400"/>
              <a:gd name="T25" fmla="*/ 184 h 260"/>
              <a:gd name="T26" fmla="*/ 228 w 400"/>
              <a:gd name="T27" fmla="*/ 184 h 260"/>
              <a:gd name="T28" fmla="*/ 228 w 400"/>
              <a:gd name="T29" fmla="*/ 260 h 260"/>
              <a:gd name="T30" fmla="*/ 304 w 400"/>
              <a:gd name="T31" fmla="*/ 260 h 260"/>
              <a:gd name="T32" fmla="*/ 400 w 400"/>
              <a:gd name="T33" fmla="*/ 166 h 260"/>
              <a:gd name="T34" fmla="*/ 304 w 400"/>
              <a:gd name="T35" fmla="*/ 7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60">
                <a:moveTo>
                  <a:pt x="304" y="73"/>
                </a:moveTo>
                <a:cubicBezTo>
                  <a:pt x="298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70" y="184"/>
                  <a:pt x="270" y="184"/>
                  <a:pt x="270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260"/>
                  <a:pt x="228" y="260"/>
                  <a:pt x="228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8818275" y="1999398"/>
            <a:ext cx="1123913" cy="1123913"/>
          </a:xfrm>
          <a:prstGeom prst="ellipse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>
          <a:xfrm flipV="1">
            <a:off x="9258456" y="3045595"/>
            <a:ext cx="243551" cy="230954"/>
          </a:xfrm>
          <a:prstGeom prst="triangle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1" name="出自【趣你的PPT】(微信:qunideppt)：最优质的PPT资源库"/>
          <p:cNvCxnSpPr/>
          <p:nvPr/>
        </p:nvCxnSpPr>
        <p:spPr>
          <a:xfrm>
            <a:off x="9380006" y="3219640"/>
            <a:ext cx="0" cy="470967"/>
          </a:xfrm>
          <a:prstGeom prst="line">
            <a:avLst/>
          </a:prstGeom>
          <a:solidFill>
            <a:srgbClr val="C00000"/>
          </a:solidFill>
          <a:ln>
            <a:solidFill>
              <a:srgbClr val="4F4E4E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167428" y="2378084"/>
            <a:ext cx="435476" cy="387651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16908" y="4454504"/>
            <a:ext cx="1800823" cy="8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zh-CN" altLang="en-US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58914" y="4138356"/>
            <a:ext cx="127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105011" y="4473738"/>
            <a:ext cx="1800823" cy="8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zh-CN" altLang="en-US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347017" y="4157590"/>
            <a:ext cx="127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479594" y="4473738"/>
            <a:ext cx="1800823" cy="8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zh-CN" altLang="en-US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721600" y="4157590"/>
            <a:ext cx="127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447339" y="2315542"/>
            <a:ext cx="1800823" cy="8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zh-CN" altLang="en-US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689345" y="1999394"/>
            <a:ext cx="127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874500" y="2315542"/>
            <a:ext cx="1800823" cy="8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zh-CN" altLang="en-US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116506" y="1999394"/>
            <a:ext cx="127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59926" y="3075057"/>
            <a:ext cx="347214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373636"/>
                </a:solidFill>
                <a:cs typeface="+mn-ea"/>
                <a:sym typeface="+mn-lt"/>
              </a:rPr>
              <a:t>单击添加标题</a:t>
            </a:r>
            <a:endParaRPr lang="zh-CN" altLang="en-US" sz="4000" b="1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0812" y="3782943"/>
            <a:ext cx="4270376" cy="7731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7363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600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6296" y="2263103"/>
            <a:ext cx="2319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rgbClr val="373636"/>
                </a:solidFill>
                <a:cs typeface="+mn-ea"/>
                <a:sym typeface="+mn-lt"/>
              </a:rPr>
              <a:t>Part </a:t>
            </a:r>
            <a:r>
              <a:rPr lang="en-US" altLang="zh-CN" sz="2800" dirty="0" smtClean="0">
                <a:solidFill>
                  <a:srgbClr val="373636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3736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出自【趣你的PPT】(微信:qunideppt)：最优质的PPT资源库"/>
          <p:cNvSpPr>
            <a:spLocks noChangeAspect="1"/>
          </p:cNvSpPr>
          <p:nvPr/>
        </p:nvSpPr>
        <p:spPr bwMode="auto">
          <a:xfrm>
            <a:off x="6530150" y="2807344"/>
            <a:ext cx="1938186" cy="1908000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5530796" y="3046530"/>
            <a:ext cx="1481733" cy="1458656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4F4E4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4611102" y="3165520"/>
            <a:ext cx="1295485" cy="126581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 bwMode="auto">
          <a:xfrm>
            <a:off x="3889189" y="3292111"/>
            <a:ext cx="1028477" cy="1041662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4F4E4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 bwMode="auto">
          <a:xfrm>
            <a:off x="7864647" y="3209700"/>
            <a:ext cx="2549766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4F4E4E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 bwMode="auto">
          <a:xfrm flipH="1">
            <a:off x="1617970" y="3517914"/>
            <a:ext cx="2551413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F5A395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出自【趣你的PPT】(微信:qunideppt)：最优质的PPT资源库"/>
          <p:cNvSpPr/>
          <p:nvPr/>
        </p:nvSpPr>
        <p:spPr>
          <a:xfrm>
            <a:off x="6272486" y="2509217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F5A395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出自【趣你的PPT】(微信:qunideppt)：最优质的PPT资源库"/>
          <p:cNvSpPr/>
          <p:nvPr/>
        </p:nvSpPr>
        <p:spPr>
          <a:xfrm flipH="1">
            <a:off x="4560007" y="2502624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4F4E4E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4333090" y="3675046"/>
            <a:ext cx="226917" cy="241722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出自【趣你的PPT】(微信:qunideppt)：最优质的PPT资源库"/>
          <p:cNvSpPr>
            <a:spLocks noChangeAspect="1"/>
          </p:cNvSpPr>
          <p:nvPr/>
        </p:nvSpPr>
        <p:spPr bwMode="auto">
          <a:xfrm>
            <a:off x="7526873" y="3676211"/>
            <a:ext cx="242986" cy="25200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81936" y="3693576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254961" y="3730088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345448" y="3739613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345448" y="3774538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254961" y="3822163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254961" y="3858676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272486" y="3654162"/>
            <a:ext cx="301077" cy="301077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6318628" y="3693383"/>
            <a:ext cx="155730" cy="141887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7" name="出自【趣你的PPT】(微信:qunideppt)：最优质的PPT资源库"/>
          <p:cNvSpPr/>
          <p:nvPr/>
        </p:nvSpPr>
        <p:spPr bwMode="auto">
          <a:xfrm>
            <a:off x="6401684" y="3802970"/>
            <a:ext cx="118816" cy="138426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8" name="出自【趣你的PPT】(微信:qunideppt)：最优质的PPT资源库"/>
          <p:cNvSpPr/>
          <p:nvPr/>
        </p:nvSpPr>
        <p:spPr bwMode="auto">
          <a:xfrm>
            <a:off x="6465129" y="3661083"/>
            <a:ext cx="103820" cy="193796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101663" y="3801350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13720" y="4109127"/>
            <a:ext cx="277658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782822" y="3477874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094879" y="3785651"/>
            <a:ext cx="277658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817949" y="1209322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130006" y="1517099"/>
            <a:ext cx="277658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282473" y="1209322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594530" y="1517099"/>
            <a:ext cx="277658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Freeform 32"/>
          <p:cNvSpPr/>
          <p:nvPr/>
        </p:nvSpPr>
        <p:spPr bwMode="auto">
          <a:xfrm>
            <a:off x="5224061" y="4740869"/>
            <a:ext cx="1671116" cy="2117131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177" name="Freeform 33"/>
          <p:cNvSpPr/>
          <p:nvPr/>
        </p:nvSpPr>
        <p:spPr bwMode="auto">
          <a:xfrm>
            <a:off x="6788848" y="3851877"/>
            <a:ext cx="1879755" cy="1635508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178" name="Freeform 34"/>
          <p:cNvSpPr/>
          <p:nvPr/>
        </p:nvSpPr>
        <p:spPr bwMode="auto">
          <a:xfrm>
            <a:off x="5878060" y="2018689"/>
            <a:ext cx="1594883" cy="285963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179" name="Freeform 35"/>
          <p:cNvSpPr/>
          <p:nvPr/>
        </p:nvSpPr>
        <p:spPr bwMode="auto">
          <a:xfrm>
            <a:off x="4341356" y="2162184"/>
            <a:ext cx="1789477" cy="2612801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180" name="Freeform 36"/>
          <p:cNvSpPr/>
          <p:nvPr/>
        </p:nvSpPr>
        <p:spPr bwMode="auto">
          <a:xfrm>
            <a:off x="3244000" y="3942181"/>
            <a:ext cx="1984073" cy="1356569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30784" y="4593031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0049" y="4897105"/>
            <a:ext cx="277658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40662" y="2193049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64775" y="2494509"/>
            <a:ext cx="277658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71191" y="4433092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71191" y="4733472"/>
            <a:ext cx="277658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23961" y="1534348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23961" y="1845554"/>
            <a:ext cx="277658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60322" y="1917965"/>
            <a:ext cx="207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373636"/>
                </a:solidFill>
                <a:cs typeface="+mn-ea"/>
                <a:sym typeface="+mn-lt"/>
              </a:rPr>
              <a:t>目录</a:t>
            </a:r>
            <a:endParaRPr lang="zh-CN" altLang="en-US" sz="7200" b="1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14041" y="2897156"/>
            <a:ext cx="1654302" cy="33855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dist"/>
            <a:r>
              <a:rPr lang="en-US" altLang="zh-CN" sz="1600" dirty="0">
                <a:solidFill>
                  <a:srgbClr val="373636"/>
                </a:solidFill>
                <a:cs typeface="+mn-ea"/>
                <a:sym typeface="+mn-lt"/>
              </a:rPr>
              <a:t>CONTENTS</a:t>
            </a:r>
            <a:endParaRPr lang="en-US" altLang="zh-CN" sz="1600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12018" y="4226496"/>
            <a:ext cx="348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等线" panose="02010600030101010101" pitchFamily="2" charset="-122"/>
              <a:buChar char="◇"/>
            </a:pPr>
            <a:r>
              <a:rPr lang="zh-CN" altLang="en-US" sz="2800" dirty="0">
                <a:solidFill>
                  <a:srgbClr val="373636"/>
                </a:solidFill>
                <a:cs typeface="+mn-ea"/>
                <a:sym typeface="+mn-lt"/>
              </a:rPr>
              <a:t>单击此处添加标题</a:t>
            </a:r>
            <a:endParaRPr lang="zh-CN" altLang="en-US" sz="2800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17133" y="4240376"/>
            <a:ext cx="348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等线" panose="02010600030101010101" pitchFamily="2" charset="-122"/>
              <a:buChar char="◇"/>
            </a:pPr>
            <a:r>
              <a:rPr lang="zh-CN" altLang="en-US" sz="2800" dirty="0">
                <a:solidFill>
                  <a:srgbClr val="373636"/>
                </a:solidFill>
                <a:cs typeface="+mn-ea"/>
                <a:sym typeface="+mn-lt"/>
              </a:rPr>
              <a:t>单击此处添加标题</a:t>
            </a:r>
            <a:endParaRPr lang="zh-CN" altLang="en-US" sz="2800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7133" y="5427423"/>
            <a:ext cx="348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等线" panose="02010600030101010101" pitchFamily="2" charset="-122"/>
              <a:buChar char="◇"/>
            </a:pPr>
            <a:r>
              <a:rPr lang="zh-CN" altLang="en-US" sz="2800" dirty="0">
                <a:solidFill>
                  <a:srgbClr val="373636"/>
                </a:solidFill>
                <a:cs typeface="+mn-ea"/>
                <a:sym typeface="+mn-lt"/>
              </a:rPr>
              <a:t>单击此处添加标题</a:t>
            </a:r>
            <a:endParaRPr lang="zh-CN" altLang="en-US" sz="2800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12018" y="5413542"/>
            <a:ext cx="348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等线" panose="02010600030101010101" pitchFamily="2" charset="-122"/>
              <a:buChar char="◇"/>
            </a:pPr>
            <a:r>
              <a:rPr lang="zh-CN" altLang="en-US" sz="2800" dirty="0">
                <a:solidFill>
                  <a:srgbClr val="373636"/>
                </a:solidFill>
                <a:cs typeface="+mn-ea"/>
                <a:sym typeface="+mn-lt"/>
              </a:rPr>
              <a:t>单击此处添加标题</a:t>
            </a:r>
            <a:endParaRPr lang="zh-CN" altLang="en-US" sz="2800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4110" y="4226497"/>
            <a:ext cx="7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373636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9225" y="4240377"/>
            <a:ext cx="7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373636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4110" y="5413543"/>
            <a:ext cx="7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373636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59225" y="5427423"/>
            <a:ext cx="7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373636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rgbClr val="3736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 bwMode="auto">
          <a:xfrm>
            <a:off x="2245411" y="2183933"/>
            <a:ext cx="2895984" cy="3882337"/>
          </a:xfrm>
          <a:custGeom>
            <a:avLst/>
            <a:gdLst>
              <a:gd name="T0" fmla="*/ 1314450 w 20607"/>
              <a:gd name="T1" fmla="*/ 1805588 h 21337"/>
              <a:gd name="T2" fmla="*/ 1314450 w 20607"/>
              <a:gd name="T3" fmla="*/ 1805588 h 21337"/>
              <a:gd name="T4" fmla="*/ 1314450 w 20607"/>
              <a:gd name="T5" fmla="*/ 1805588 h 21337"/>
              <a:gd name="T6" fmla="*/ 1314450 w 20607"/>
              <a:gd name="T7" fmla="*/ 1805588 h 21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4F4E4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 bwMode="auto">
          <a:xfrm>
            <a:off x="4085779" y="3462712"/>
            <a:ext cx="277571" cy="397997"/>
          </a:xfrm>
          <a:custGeom>
            <a:avLst/>
            <a:gdLst>
              <a:gd name="T0" fmla="*/ 125992 w 9894"/>
              <a:gd name="T1" fmla="*/ 180655 h 21600"/>
              <a:gd name="T2" fmla="*/ 125992 w 9894"/>
              <a:gd name="T3" fmla="*/ 180655 h 21600"/>
              <a:gd name="T4" fmla="*/ 125992 w 9894"/>
              <a:gd name="T5" fmla="*/ 180655 h 21600"/>
              <a:gd name="T6" fmla="*/ 125992 w 9894"/>
              <a:gd name="T7" fmla="*/ 18065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94" h="21600">
                <a:moveTo>
                  <a:pt x="5448" y="21599"/>
                </a:moveTo>
                <a:cubicBezTo>
                  <a:pt x="5448" y="21599"/>
                  <a:pt x="-4783" y="19938"/>
                  <a:pt x="2795" y="0"/>
                </a:cubicBezTo>
                <a:cubicBezTo>
                  <a:pt x="2795" y="0"/>
                  <a:pt x="16817" y="14399"/>
                  <a:pt x="5448" y="21599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 bwMode="auto">
          <a:xfrm>
            <a:off x="4555911" y="3241604"/>
            <a:ext cx="261906" cy="409052"/>
          </a:xfrm>
          <a:custGeom>
            <a:avLst/>
            <a:gdLst>
              <a:gd name="T0" fmla="*/ 118869 w 9611"/>
              <a:gd name="T1" fmla="*/ 185673 h 21600"/>
              <a:gd name="T2" fmla="*/ 118869 w 9611"/>
              <a:gd name="T3" fmla="*/ 185673 h 21600"/>
              <a:gd name="T4" fmla="*/ 118869 w 9611"/>
              <a:gd name="T5" fmla="*/ 185673 h 21600"/>
              <a:gd name="T6" fmla="*/ 118869 w 9611"/>
              <a:gd name="T7" fmla="*/ 18567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11" h="21600">
                <a:moveTo>
                  <a:pt x="3586" y="21599"/>
                </a:moveTo>
                <a:cubicBezTo>
                  <a:pt x="3586" y="21599"/>
                  <a:pt x="-5446" y="17280"/>
                  <a:pt x="5157" y="0"/>
                </a:cubicBezTo>
                <a:cubicBezTo>
                  <a:pt x="5157" y="0"/>
                  <a:pt x="16153" y="18900"/>
                  <a:pt x="3586" y="21599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 bwMode="auto">
          <a:xfrm>
            <a:off x="4929723" y="3053661"/>
            <a:ext cx="308268" cy="480914"/>
          </a:xfrm>
          <a:custGeom>
            <a:avLst/>
            <a:gdLst>
              <a:gd name="T0" fmla="*/ 139912 w 10585"/>
              <a:gd name="T1" fmla="*/ 218292 h 21600"/>
              <a:gd name="T2" fmla="*/ 139912 w 10585"/>
              <a:gd name="T3" fmla="*/ 218292 h 21600"/>
              <a:gd name="T4" fmla="*/ 139912 w 10585"/>
              <a:gd name="T5" fmla="*/ 218292 h 21600"/>
              <a:gd name="T6" fmla="*/ 139912 w 10585"/>
              <a:gd name="T7" fmla="*/ 2182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85" h="21600">
                <a:moveTo>
                  <a:pt x="2210" y="21599"/>
                </a:moveTo>
                <a:cubicBezTo>
                  <a:pt x="2210" y="21599"/>
                  <a:pt x="-5844" y="11489"/>
                  <a:pt x="8800" y="0"/>
                </a:cubicBezTo>
                <a:cubicBezTo>
                  <a:pt x="8800" y="0"/>
                  <a:pt x="15756" y="19761"/>
                  <a:pt x="2210" y="21599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5366840" y="3263662"/>
            <a:ext cx="500705" cy="270017"/>
          </a:xfrm>
          <a:custGeom>
            <a:avLst/>
            <a:gdLst>
              <a:gd name="T0" fmla="*/ 227263 w 19937"/>
              <a:gd name="T1" fmla="*/ 192776 h 14258"/>
              <a:gd name="T2" fmla="*/ 227263 w 19937"/>
              <a:gd name="T3" fmla="*/ 192776 h 14258"/>
              <a:gd name="T4" fmla="*/ 227263 w 19937"/>
              <a:gd name="T5" fmla="*/ 192776 h 14258"/>
              <a:gd name="T6" fmla="*/ 227263 w 19937"/>
              <a:gd name="T7" fmla="*/ 192776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205664" y="3728042"/>
            <a:ext cx="431043" cy="247065"/>
          </a:xfrm>
          <a:custGeom>
            <a:avLst/>
            <a:gdLst>
              <a:gd name="T0" fmla="*/ 195655 w 19438"/>
              <a:gd name="T1" fmla="*/ 112138 h 16645"/>
              <a:gd name="T2" fmla="*/ 195655 w 19438"/>
              <a:gd name="T3" fmla="*/ 112138 h 16645"/>
              <a:gd name="T4" fmla="*/ 195655 w 19438"/>
              <a:gd name="T5" fmla="*/ 112138 h 16645"/>
              <a:gd name="T6" fmla="*/ 195655 w 19438"/>
              <a:gd name="T7" fmla="*/ 112138 h 16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38" h="16645">
                <a:moveTo>
                  <a:pt x="4557" y="0"/>
                </a:moveTo>
                <a:cubicBezTo>
                  <a:pt x="4557" y="0"/>
                  <a:pt x="17038" y="2090"/>
                  <a:pt x="19438" y="13935"/>
                </a:cubicBezTo>
                <a:cubicBezTo>
                  <a:pt x="19438" y="13935"/>
                  <a:pt x="11277" y="21599"/>
                  <a:pt x="2157" y="11148"/>
                </a:cubicBezTo>
                <a:cubicBezTo>
                  <a:pt x="-2162" y="5574"/>
                  <a:pt x="717" y="696"/>
                  <a:pt x="4557" y="0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4908068" y="3946729"/>
            <a:ext cx="353527" cy="334086"/>
          </a:xfrm>
          <a:custGeom>
            <a:avLst/>
            <a:gdLst>
              <a:gd name="T0" fmla="*/ 160461 w 20049"/>
              <a:gd name="T1" fmla="*/ 199618 h 18650"/>
              <a:gd name="T2" fmla="*/ 160461 w 20049"/>
              <a:gd name="T3" fmla="*/ 199618 h 18650"/>
              <a:gd name="T4" fmla="*/ 160461 w 20049"/>
              <a:gd name="T5" fmla="*/ 199618 h 18650"/>
              <a:gd name="T6" fmla="*/ 160461 w 20049"/>
              <a:gd name="T7" fmla="*/ 199618 h 186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49" h="18650">
                <a:moveTo>
                  <a:pt x="2048" y="1597"/>
                </a:moveTo>
                <a:cubicBezTo>
                  <a:pt x="2048" y="1597"/>
                  <a:pt x="8649" y="-2950"/>
                  <a:pt x="14648" y="3302"/>
                </a:cubicBezTo>
                <a:cubicBezTo>
                  <a:pt x="20049" y="8986"/>
                  <a:pt x="18848" y="15807"/>
                  <a:pt x="20049" y="18649"/>
                </a:cubicBezTo>
                <a:cubicBezTo>
                  <a:pt x="20049" y="18649"/>
                  <a:pt x="6848" y="16944"/>
                  <a:pt x="1448" y="10123"/>
                </a:cubicBezTo>
                <a:cubicBezTo>
                  <a:pt x="-1551" y="6144"/>
                  <a:pt x="848" y="3302"/>
                  <a:pt x="2048" y="1597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4599655" y="4166432"/>
            <a:ext cx="373397" cy="316723"/>
          </a:xfrm>
          <a:custGeom>
            <a:avLst/>
            <a:gdLst>
              <a:gd name="T0" fmla="*/ 169489 w 16064"/>
              <a:gd name="T1" fmla="*/ 180436 h 17680"/>
              <a:gd name="T2" fmla="*/ 169489 w 16064"/>
              <a:gd name="T3" fmla="*/ 180436 h 17680"/>
              <a:gd name="T4" fmla="*/ 169489 w 16064"/>
              <a:gd name="T5" fmla="*/ 180436 h 17680"/>
              <a:gd name="T6" fmla="*/ 169489 w 16064"/>
              <a:gd name="T7" fmla="*/ 180436 h 17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2801139" y="3462712"/>
            <a:ext cx="261628" cy="368130"/>
          </a:xfrm>
          <a:custGeom>
            <a:avLst/>
            <a:gdLst>
              <a:gd name="T0" fmla="*/ 118756 w 12554"/>
              <a:gd name="T1" fmla="*/ 167089 h 19439"/>
              <a:gd name="T2" fmla="*/ 118756 w 12554"/>
              <a:gd name="T3" fmla="*/ 167089 h 19439"/>
              <a:gd name="T4" fmla="*/ 118756 w 12554"/>
              <a:gd name="T5" fmla="*/ 167089 h 19439"/>
              <a:gd name="T6" fmla="*/ 118756 w 12554"/>
              <a:gd name="T7" fmla="*/ 167089 h 19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54" h="19439">
                <a:moveTo>
                  <a:pt x="3104" y="18900"/>
                </a:moveTo>
                <a:cubicBezTo>
                  <a:pt x="3104" y="18900"/>
                  <a:pt x="-8210" y="10260"/>
                  <a:pt x="12361" y="0"/>
                </a:cubicBezTo>
                <a:cubicBezTo>
                  <a:pt x="12361" y="0"/>
                  <a:pt x="11847" y="4320"/>
                  <a:pt x="12361" y="9180"/>
                </a:cubicBezTo>
                <a:cubicBezTo>
                  <a:pt x="13389" y="13500"/>
                  <a:pt x="10304" y="21599"/>
                  <a:pt x="3104" y="18900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2474308" y="3280299"/>
            <a:ext cx="260653" cy="417689"/>
          </a:xfrm>
          <a:custGeom>
            <a:avLst/>
            <a:gdLst>
              <a:gd name="T0" fmla="*/ 118304 w 13741"/>
              <a:gd name="T1" fmla="*/ 189584 h 20925"/>
              <a:gd name="T2" fmla="*/ 118304 w 13741"/>
              <a:gd name="T3" fmla="*/ 189584 h 20925"/>
              <a:gd name="T4" fmla="*/ 118304 w 13741"/>
              <a:gd name="T5" fmla="*/ 189584 h 20925"/>
              <a:gd name="T6" fmla="*/ 118304 w 13741"/>
              <a:gd name="T7" fmla="*/ 189584 h 209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741" h="20925">
                <a:moveTo>
                  <a:pt x="1989" y="18514"/>
                </a:moveTo>
                <a:cubicBezTo>
                  <a:pt x="1989" y="18514"/>
                  <a:pt x="-4263" y="10800"/>
                  <a:pt x="5400" y="3085"/>
                </a:cubicBezTo>
                <a:cubicBezTo>
                  <a:pt x="7673" y="1542"/>
                  <a:pt x="11652" y="0"/>
                  <a:pt x="11652" y="0"/>
                </a:cubicBezTo>
                <a:cubicBezTo>
                  <a:pt x="11652" y="0"/>
                  <a:pt x="17337" y="15942"/>
                  <a:pt x="9947" y="20057"/>
                </a:cubicBezTo>
                <a:cubicBezTo>
                  <a:pt x="7105" y="21599"/>
                  <a:pt x="3694" y="21085"/>
                  <a:pt x="1989" y="18514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2046482" y="3219492"/>
            <a:ext cx="271406" cy="427087"/>
          </a:xfrm>
          <a:custGeom>
            <a:avLst/>
            <a:gdLst>
              <a:gd name="T0" fmla="*/ 123193 w 14722"/>
              <a:gd name="T1" fmla="*/ 193849 h 21125"/>
              <a:gd name="T2" fmla="*/ 123193 w 14722"/>
              <a:gd name="T3" fmla="*/ 193849 h 21125"/>
              <a:gd name="T4" fmla="*/ 123193 w 14722"/>
              <a:gd name="T5" fmla="*/ 193849 h 21125"/>
              <a:gd name="T6" fmla="*/ 123193 w 14722"/>
              <a:gd name="T7" fmla="*/ 193849 h 211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22" h="21125">
                <a:moveTo>
                  <a:pt x="7999" y="21097"/>
                </a:moveTo>
                <a:cubicBezTo>
                  <a:pt x="2162" y="21600"/>
                  <a:pt x="-3092" y="15069"/>
                  <a:pt x="2162" y="7534"/>
                </a:cubicBezTo>
                <a:cubicBezTo>
                  <a:pt x="6832" y="0"/>
                  <a:pt x="6832" y="0"/>
                  <a:pt x="6832" y="0"/>
                </a:cubicBezTo>
                <a:cubicBezTo>
                  <a:pt x="6832" y="0"/>
                  <a:pt x="9167" y="3516"/>
                  <a:pt x="10918" y="5525"/>
                </a:cubicBezTo>
                <a:cubicBezTo>
                  <a:pt x="14421" y="10046"/>
                  <a:pt x="18507" y="21097"/>
                  <a:pt x="7999" y="21097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1522030" y="3612018"/>
            <a:ext cx="520813" cy="252710"/>
          </a:xfrm>
          <a:custGeom>
            <a:avLst/>
            <a:gdLst>
              <a:gd name="T0" fmla="*/ 236391 w 21189"/>
              <a:gd name="T1" fmla="*/ 195048 h 15674"/>
              <a:gd name="T2" fmla="*/ 236391 w 21189"/>
              <a:gd name="T3" fmla="*/ 195048 h 15674"/>
              <a:gd name="T4" fmla="*/ 236391 w 21189"/>
              <a:gd name="T5" fmla="*/ 195048 h 15674"/>
              <a:gd name="T6" fmla="*/ 236391 w 21189"/>
              <a:gd name="T7" fmla="*/ 195048 h 156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1960621" y="3930342"/>
            <a:ext cx="408065" cy="372588"/>
          </a:xfrm>
          <a:custGeom>
            <a:avLst/>
            <a:gdLst>
              <a:gd name="T0" fmla="*/ 185224 w 20364"/>
              <a:gd name="T1" fmla="*/ 177136 h 21100"/>
              <a:gd name="T2" fmla="*/ 185224 w 20364"/>
              <a:gd name="T3" fmla="*/ 177136 h 21100"/>
              <a:gd name="T4" fmla="*/ 185224 w 20364"/>
              <a:gd name="T5" fmla="*/ 177136 h 21100"/>
              <a:gd name="T6" fmla="*/ 185224 w 20364"/>
              <a:gd name="T7" fmla="*/ 177136 h 2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364" h="21100">
                <a:moveTo>
                  <a:pt x="14751" y="83"/>
                </a:moveTo>
                <a:cubicBezTo>
                  <a:pt x="12117" y="83"/>
                  <a:pt x="4214" y="2418"/>
                  <a:pt x="3687" y="10591"/>
                </a:cubicBezTo>
                <a:cubicBezTo>
                  <a:pt x="2634" y="18181"/>
                  <a:pt x="0" y="21099"/>
                  <a:pt x="0" y="21099"/>
                </a:cubicBezTo>
                <a:cubicBezTo>
                  <a:pt x="0" y="21099"/>
                  <a:pt x="18439" y="19932"/>
                  <a:pt x="20019" y="11175"/>
                </a:cubicBezTo>
                <a:cubicBezTo>
                  <a:pt x="21599" y="1835"/>
                  <a:pt x="17385" y="-500"/>
                  <a:pt x="14751" y="83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2428809" y="4127903"/>
            <a:ext cx="351815" cy="396135"/>
          </a:xfrm>
          <a:custGeom>
            <a:avLst/>
            <a:gdLst>
              <a:gd name="T0" fmla="*/ 159678 w 11653"/>
              <a:gd name="T1" fmla="*/ 226667 h 19110"/>
              <a:gd name="T2" fmla="*/ 159678 w 11653"/>
              <a:gd name="T3" fmla="*/ 226667 h 19110"/>
              <a:gd name="T4" fmla="*/ 159678 w 11653"/>
              <a:gd name="T5" fmla="*/ 226667 h 19110"/>
              <a:gd name="T6" fmla="*/ 159678 w 11653"/>
              <a:gd name="T7" fmla="*/ 226667 h 191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3991652" y="1638566"/>
            <a:ext cx="314332" cy="468241"/>
          </a:xfrm>
          <a:custGeom>
            <a:avLst/>
            <a:gdLst>
              <a:gd name="T0" fmla="*/ 142667 w 13523"/>
              <a:gd name="T1" fmla="*/ 212539 h 18670"/>
              <a:gd name="T2" fmla="*/ 142667 w 13523"/>
              <a:gd name="T3" fmla="*/ 212539 h 18670"/>
              <a:gd name="T4" fmla="*/ 142667 w 13523"/>
              <a:gd name="T5" fmla="*/ 212539 h 18670"/>
              <a:gd name="T6" fmla="*/ 142667 w 13523"/>
              <a:gd name="T7" fmla="*/ 212539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3605520" y="1793341"/>
            <a:ext cx="282127" cy="443723"/>
          </a:xfrm>
          <a:custGeom>
            <a:avLst/>
            <a:gdLst>
              <a:gd name="T0" fmla="*/ 128060 w 16246"/>
              <a:gd name="T1" fmla="*/ 201400 h 20641"/>
              <a:gd name="T2" fmla="*/ 128060 w 16246"/>
              <a:gd name="T3" fmla="*/ 201400 h 20641"/>
              <a:gd name="T4" fmla="*/ 128060 w 16246"/>
              <a:gd name="T5" fmla="*/ 201400 h 20641"/>
              <a:gd name="T6" fmla="*/ 128060 w 16246"/>
              <a:gd name="T7" fmla="*/ 201400 h 206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4110178" y="2196335"/>
            <a:ext cx="458909" cy="250942"/>
          </a:xfrm>
          <a:custGeom>
            <a:avLst/>
            <a:gdLst>
              <a:gd name="T0" fmla="*/ 208292 w 19743"/>
              <a:gd name="T1" fmla="*/ 248925 h 11814"/>
              <a:gd name="T2" fmla="*/ 208292 w 19743"/>
              <a:gd name="T3" fmla="*/ 248925 h 11814"/>
              <a:gd name="T4" fmla="*/ 208292 w 19743"/>
              <a:gd name="T5" fmla="*/ 248925 h 11814"/>
              <a:gd name="T6" fmla="*/ 208292 w 19743"/>
              <a:gd name="T7" fmla="*/ 248925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>
            <a:off x="3886475" y="2590034"/>
            <a:ext cx="492169" cy="235760"/>
          </a:xfrm>
          <a:custGeom>
            <a:avLst/>
            <a:gdLst>
              <a:gd name="T0" fmla="*/ 223400 w 21174"/>
              <a:gd name="T1" fmla="*/ 182909 h 12449"/>
              <a:gd name="T2" fmla="*/ 223400 w 21174"/>
              <a:gd name="T3" fmla="*/ 182909 h 12449"/>
              <a:gd name="T4" fmla="*/ 223400 w 21174"/>
              <a:gd name="T5" fmla="*/ 182909 h 12449"/>
              <a:gd name="T6" fmla="*/ 223400 w 21174"/>
              <a:gd name="T7" fmla="*/ 182909 h 1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74" h="12449">
                <a:moveTo>
                  <a:pt x="33" y="6385"/>
                </a:moveTo>
                <a:cubicBezTo>
                  <a:pt x="-426" y="3685"/>
                  <a:pt x="3710" y="-4415"/>
                  <a:pt x="21173" y="3144"/>
                </a:cubicBezTo>
                <a:cubicBezTo>
                  <a:pt x="21173" y="3144"/>
                  <a:pt x="17037" y="6925"/>
                  <a:pt x="14739" y="8544"/>
                </a:cubicBezTo>
                <a:cubicBezTo>
                  <a:pt x="12442" y="10704"/>
                  <a:pt x="493" y="17184"/>
                  <a:pt x="33" y="6385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3908289" y="2965218"/>
            <a:ext cx="435730" cy="338375"/>
          </a:xfrm>
          <a:custGeom>
            <a:avLst/>
            <a:gdLst>
              <a:gd name="T0" fmla="*/ 197782 w 21180"/>
              <a:gd name="T1" fmla="*/ 153583 h 18889"/>
              <a:gd name="T2" fmla="*/ 197782 w 21180"/>
              <a:gd name="T3" fmla="*/ 153583 h 18889"/>
              <a:gd name="T4" fmla="*/ 197782 w 21180"/>
              <a:gd name="T5" fmla="*/ 153583 h 18889"/>
              <a:gd name="T6" fmla="*/ 197782 w 21180"/>
              <a:gd name="T7" fmla="*/ 153583 h 18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0" h="18889">
                <a:moveTo>
                  <a:pt x="94" y="10800"/>
                </a:moveTo>
                <a:cubicBezTo>
                  <a:pt x="-420" y="7957"/>
                  <a:pt x="608" y="0"/>
                  <a:pt x="17580" y="0"/>
                </a:cubicBezTo>
                <a:cubicBezTo>
                  <a:pt x="17580" y="0"/>
                  <a:pt x="20181" y="568"/>
                  <a:pt x="21179" y="0"/>
                </a:cubicBezTo>
                <a:cubicBezTo>
                  <a:pt x="21179" y="0"/>
                  <a:pt x="18094" y="13073"/>
                  <a:pt x="11922" y="17621"/>
                </a:cubicBezTo>
                <a:cubicBezTo>
                  <a:pt x="5751" y="21599"/>
                  <a:pt x="608" y="15347"/>
                  <a:pt x="94" y="10800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2993619" y="3147131"/>
            <a:ext cx="489380" cy="283079"/>
          </a:xfrm>
          <a:custGeom>
            <a:avLst/>
            <a:gdLst>
              <a:gd name="T0" fmla="*/ 222123 w 20815"/>
              <a:gd name="T1" fmla="*/ 153124 h 18748"/>
              <a:gd name="T2" fmla="*/ 222123 w 20815"/>
              <a:gd name="T3" fmla="*/ 153124 h 18748"/>
              <a:gd name="T4" fmla="*/ 222123 w 20815"/>
              <a:gd name="T5" fmla="*/ 153124 h 18748"/>
              <a:gd name="T6" fmla="*/ 222123 w 20815"/>
              <a:gd name="T7" fmla="*/ 153124 h 18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 bwMode="auto">
          <a:xfrm>
            <a:off x="2768551" y="2738916"/>
            <a:ext cx="444252" cy="220695"/>
          </a:xfrm>
          <a:custGeom>
            <a:avLst/>
            <a:gdLst>
              <a:gd name="T0" fmla="*/ 201840 w 20033"/>
              <a:gd name="T1" fmla="*/ 135607 h 15680"/>
              <a:gd name="T2" fmla="*/ 201840 w 20033"/>
              <a:gd name="T3" fmla="*/ 135607 h 15680"/>
              <a:gd name="T4" fmla="*/ 201840 w 20033"/>
              <a:gd name="T5" fmla="*/ 135607 h 15680"/>
              <a:gd name="T6" fmla="*/ 201840 w 20033"/>
              <a:gd name="T7" fmla="*/ 135607 h 15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33" h="15680">
                <a:moveTo>
                  <a:pt x="19679" y="5146"/>
                </a:moveTo>
                <a:cubicBezTo>
                  <a:pt x="17760" y="826"/>
                  <a:pt x="10559" y="-2773"/>
                  <a:pt x="3359" y="2986"/>
                </a:cubicBezTo>
                <a:cubicBezTo>
                  <a:pt x="479" y="5866"/>
                  <a:pt x="0" y="10187"/>
                  <a:pt x="0" y="10187"/>
                </a:cubicBezTo>
                <a:cubicBezTo>
                  <a:pt x="0" y="10187"/>
                  <a:pt x="6239" y="12346"/>
                  <a:pt x="9119" y="14507"/>
                </a:cubicBezTo>
                <a:cubicBezTo>
                  <a:pt x="15360" y="18827"/>
                  <a:pt x="21600" y="10187"/>
                  <a:pt x="19679" y="5146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 bwMode="auto">
          <a:xfrm>
            <a:off x="2645950" y="2047617"/>
            <a:ext cx="305991" cy="361708"/>
          </a:xfrm>
          <a:custGeom>
            <a:avLst/>
            <a:gdLst>
              <a:gd name="T0" fmla="*/ 138892 w 15070"/>
              <a:gd name="T1" fmla="*/ 164174 h 19631"/>
              <a:gd name="T2" fmla="*/ 138892 w 15070"/>
              <a:gd name="T3" fmla="*/ 164174 h 19631"/>
              <a:gd name="T4" fmla="*/ 138892 w 15070"/>
              <a:gd name="T5" fmla="*/ 164174 h 19631"/>
              <a:gd name="T6" fmla="*/ 138892 w 15070"/>
              <a:gd name="T7" fmla="*/ 164174 h 196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70" h="19631">
                <a:moveTo>
                  <a:pt x="13316" y="18830"/>
                </a:moveTo>
                <a:cubicBezTo>
                  <a:pt x="13316" y="18830"/>
                  <a:pt x="19111" y="9415"/>
                  <a:pt x="9629" y="4984"/>
                </a:cubicBezTo>
                <a:cubicBezTo>
                  <a:pt x="2780" y="1661"/>
                  <a:pt x="1726" y="0"/>
                  <a:pt x="1726" y="0"/>
                </a:cubicBezTo>
                <a:cubicBezTo>
                  <a:pt x="1726" y="0"/>
                  <a:pt x="-2488" y="8307"/>
                  <a:pt x="2253" y="14953"/>
                </a:cubicBezTo>
                <a:cubicBezTo>
                  <a:pt x="6994" y="21599"/>
                  <a:pt x="11736" y="19384"/>
                  <a:pt x="13316" y="18830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3121258" y="2003394"/>
            <a:ext cx="324542" cy="445688"/>
          </a:xfrm>
          <a:custGeom>
            <a:avLst/>
            <a:gdLst>
              <a:gd name="T0" fmla="*/ 147313 w 15376"/>
              <a:gd name="T1" fmla="*/ 202292 h 20489"/>
              <a:gd name="T2" fmla="*/ 147313 w 15376"/>
              <a:gd name="T3" fmla="*/ 202292 h 20489"/>
              <a:gd name="T4" fmla="*/ 147313 w 15376"/>
              <a:gd name="T5" fmla="*/ 202292 h 20489"/>
              <a:gd name="T6" fmla="*/ 147313 w 15376"/>
              <a:gd name="T7" fmla="*/ 202292 h 204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6" h="20489">
                <a:moveTo>
                  <a:pt x="3445" y="19252"/>
                </a:moveTo>
                <a:cubicBezTo>
                  <a:pt x="3445" y="19252"/>
                  <a:pt x="-3587" y="13147"/>
                  <a:pt x="2440" y="7982"/>
                </a:cubicBezTo>
                <a:cubicBezTo>
                  <a:pt x="8468" y="2347"/>
                  <a:pt x="11985" y="1878"/>
                  <a:pt x="11985" y="0"/>
                </a:cubicBezTo>
                <a:cubicBezTo>
                  <a:pt x="11985" y="0"/>
                  <a:pt x="18013" y="14086"/>
                  <a:pt x="13994" y="17843"/>
                </a:cubicBezTo>
                <a:cubicBezTo>
                  <a:pt x="10478" y="21599"/>
                  <a:pt x="5957" y="20660"/>
                  <a:pt x="3445" y="19252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4592430" y="2567222"/>
            <a:ext cx="360777" cy="446877"/>
          </a:xfrm>
          <a:custGeom>
            <a:avLst/>
            <a:gdLst>
              <a:gd name="T0" fmla="*/ 163750 w 16671"/>
              <a:gd name="T1" fmla="*/ 202832 h 20543"/>
              <a:gd name="T2" fmla="*/ 163750 w 16671"/>
              <a:gd name="T3" fmla="*/ 202832 h 20543"/>
              <a:gd name="T4" fmla="*/ 163750 w 16671"/>
              <a:gd name="T5" fmla="*/ 202832 h 20543"/>
              <a:gd name="T6" fmla="*/ 163750 w 16671"/>
              <a:gd name="T7" fmla="*/ 202832 h 20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4599655" y="1931537"/>
            <a:ext cx="272762" cy="420107"/>
          </a:xfrm>
          <a:custGeom>
            <a:avLst/>
            <a:gdLst>
              <a:gd name="T0" fmla="*/ 123809 w 19262"/>
              <a:gd name="T1" fmla="*/ 190691 h 21600"/>
              <a:gd name="T2" fmla="*/ 123809 w 19262"/>
              <a:gd name="T3" fmla="*/ 190691 h 21600"/>
              <a:gd name="T4" fmla="*/ 123809 w 19262"/>
              <a:gd name="T5" fmla="*/ 190691 h 21600"/>
              <a:gd name="T6" fmla="*/ 123809 w 19262"/>
              <a:gd name="T7" fmla="*/ 1906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62" h="21600">
                <a:moveTo>
                  <a:pt x="9083" y="21600"/>
                </a:moveTo>
                <a:cubicBezTo>
                  <a:pt x="9083" y="21600"/>
                  <a:pt x="-1344" y="16331"/>
                  <a:pt x="145" y="11063"/>
                </a:cubicBezTo>
                <a:cubicBezTo>
                  <a:pt x="1635" y="5795"/>
                  <a:pt x="9828" y="1580"/>
                  <a:pt x="9828" y="0"/>
                </a:cubicBezTo>
                <a:cubicBezTo>
                  <a:pt x="9828" y="0"/>
                  <a:pt x="18021" y="6848"/>
                  <a:pt x="18766" y="10536"/>
                </a:cubicBezTo>
                <a:cubicBezTo>
                  <a:pt x="20256" y="13697"/>
                  <a:pt x="18766" y="21073"/>
                  <a:pt x="9083" y="21600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2219725" y="2721997"/>
            <a:ext cx="289488" cy="425638"/>
          </a:xfrm>
          <a:custGeom>
            <a:avLst/>
            <a:gdLst>
              <a:gd name="T0" fmla="*/ 131402 w 12174"/>
              <a:gd name="T1" fmla="*/ 193201 h 21600"/>
              <a:gd name="T2" fmla="*/ 131402 w 12174"/>
              <a:gd name="T3" fmla="*/ 193201 h 21600"/>
              <a:gd name="T4" fmla="*/ 131402 w 12174"/>
              <a:gd name="T5" fmla="*/ 193201 h 21600"/>
              <a:gd name="T6" fmla="*/ 131402 w 12174"/>
              <a:gd name="T7" fmla="*/ 19320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28" name="出自【趣你的PPT】(微信:qunideppt)：最优质的PPT资源库"/>
          <p:cNvSpPr/>
          <p:nvPr/>
        </p:nvSpPr>
        <p:spPr bwMode="auto">
          <a:xfrm>
            <a:off x="1665995" y="2810441"/>
            <a:ext cx="339394" cy="447748"/>
          </a:xfrm>
          <a:custGeom>
            <a:avLst/>
            <a:gdLst>
              <a:gd name="T0" fmla="*/ 154054 w 11872"/>
              <a:gd name="T1" fmla="*/ 203237 h 21600"/>
              <a:gd name="T2" fmla="*/ 154054 w 11872"/>
              <a:gd name="T3" fmla="*/ 203237 h 21600"/>
              <a:gd name="T4" fmla="*/ 154054 w 11872"/>
              <a:gd name="T5" fmla="*/ 203237 h 21600"/>
              <a:gd name="T6" fmla="*/ 154054 w 11872"/>
              <a:gd name="T7" fmla="*/ 20323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72" h="21600">
                <a:moveTo>
                  <a:pt x="5050" y="21599"/>
                </a:moveTo>
                <a:cubicBezTo>
                  <a:pt x="5050" y="21599"/>
                  <a:pt x="-4632" y="15218"/>
                  <a:pt x="2816" y="0"/>
                </a:cubicBezTo>
                <a:cubicBezTo>
                  <a:pt x="2816" y="0"/>
                  <a:pt x="4305" y="2454"/>
                  <a:pt x="5795" y="3436"/>
                </a:cubicBezTo>
                <a:cubicBezTo>
                  <a:pt x="10636" y="7363"/>
                  <a:pt x="16968" y="17181"/>
                  <a:pt x="5050" y="21599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29" name="出自【趣你的PPT】(微信:qunideppt)：最优质的PPT资源库"/>
          <p:cNvSpPr/>
          <p:nvPr/>
        </p:nvSpPr>
        <p:spPr bwMode="auto">
          <a:xfrm>
            <a:off x="2269582" y="219133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7036962" y="1984481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7036962" y="3230265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 bwMode="auto">
          <a:xfrm>
            <a:off x="7036962" y="449103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5A3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93612" y="1791593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593612" y="2102799"/>
            <a:ext cx="277658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06015" y="3051913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606015" y="3363119"/>
            <a:ext cx="277658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588377" y="4312233"/>
            <a:ext cx="140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4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88377" y="4623439"/>
            <a:ext cx="277658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514154" y="5929959"/>
            <a:ext cx="4954995" cy="287430"/>
          </a:xfrm>
          <a:prstGeom prst="ellipse">
            <a:avLst/>
          </a:prstGeom>
          <a:gradFill flip="none" rotWithShape="1">
            <a:gsLst>
              <a:gs pos="0">
                <a:srgbClr val="727171"/>
              </a:gs>
              <a:gs pos="100000">
                <a:srgbClr val="C0B7A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329768" y="5292936"/>
            <a:ext cx="2112433" cy="143933"/>
          </a:xfrm>
          <a:prstGeom prst="ellipse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7" name="Freeform 9"/>
          <p:cNvSpPr/>
          <p:nvPr/>
        </p:nvSpPr>
        <p:spPr bwMode="auto">
          <a:xfrm>
            <a:off x="5471583" y="3203785"/>
            <a:ext cx="1703918" cy="1703918"/>
          </a:xfrm>
          <a:custGeom>
            <a:avLst/>
            <a:gdLst>
              <a:gd name="T0" fmla="*/ 697 w 401"/>
              <a:gd name="T1" fmla="*/ 560 h 401"/>
              <a:gd name="T2" fmla="*/ 666 w 401"/>
              <a:gd name="T3" fmla="*/ 540 h 401"/>
              <a:gd name="T4" fmla="*/ 805 w 401"/>
              <a:gd name="T5" fmla="*/ 404 h 401"/>
              <a:gd name="T6" fmla="*/ 654 w 401"/>
              <a:gd name="T7" fmla="*/ 253 h 401"/>
              <a:gd name="T8" fmla="*/ 628 w 401"/>
              <a:gd name="T9" fmla="*/ 305 h 401"/>
              <a:gd name="T10" fmla="*/ 492 w 401"/>
              <a:gd name="T11" fmla="*/ 305 h 401"/>
              <a:gd name="T12" fmla="*/ 492 w 401"/>
              <a:gd name="T13" fmla="*/ 169 h 401"/>
              <a:gd name="T14" fmla="*/ 544 w 401"/>
              <a:gd name="T15" fmla="*/ 143 h 401"/>
              <a:gd name="T16" fmla="*/ 401 w 401"/>
              <a:gd name="T17" fmla="*/ 0 h 401"/>
              <a:gd name="T18" fmla="*/ 265 w 401"/>
              <a:gd name="T19" fmla="*/ 139 h 401"/>
              <a:gd name="T20" fmla="*/ 245 w 401"/>
              <a:gd name="T21" fmla="*/ 108 h 401"/>
              <a:gd name="T22" fmla="*/ 108 w 401"/>
              <a:gd name="T23" fmla="*/ 108 h 401"/>
              <a:gd name="T24" fmla="*/ 108 w 401"/>
              <a:gd name="T25" fmla="*/ 245 h 401"/>
              <a:gd name="T26" fmla="*/ 139 w 401"/>
              <a:gd name="T27" fmla="*/ 265 h 401"/>
              <a:gd name="T28" fmla="*/ 0 w 401"/>
              <a:gd name="T29" fmla="*/ 404 h 401"/>
              <a:gd name="T30" fmla="*/ 137 w 401"/>
              <a:gd name="T31" fmla="*/ 540 h 401"/>
              <a:gd name="T32" fmla="*/ 161 w 401"/>
              <a:gd name="T33" fmla="*/ 500 h 401"/>
              <a:gd name="T34" fmla="*/ 297 w 401"/>
              <a:gd name="T35" fmla="*/ 500 h 401"/>
              <a:gd name="T36" fmla="*/ 297 w 401"/>
              <a:gd name="T37" fmla="*/ 636 h 401"/>
              <a:gd name="T38" fmla="*/ 257 w 401"/>
              <a:gd name="T39" fmla="*/ 660 h 401"/>
              <a:gd name="T40" fmla="*/ 401 w 401"/>
              <a:gd name="T41" fmla="*/ 805 h 401"/>
              <a:gd name="T42" fmla="*/ 540 w 401"/>
              <a:gd name="T43" fmla="*/ 666 h 401"/>
              <a:gd name="T44" fmla="*/ 560 w 401"/>
              <a:gd name="T45" fmla="*/ 697 h 401"/>
              <a:gd name="T46" fmla="*/ 697 w 401"/>
              <a:gd name="T47" fmla="*/ 697 h 401"/>
              <a:gd name="T48" fmla="*/ 697 w 401"/>
              <a:gd name="T49" fmla="*/ 560 h 40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1" h="401">
                <a:moveTo>
                  <a:pt x="347" y="279"/>
                </a:moveTo>
                <a:cubicBezTo>
                  <a:pt x="343" y="275"/>
                  <a:pt x="338" y="272"/>
                  <a:pt x="332" y="269"/>
                </a:cubicBezTo>
                <a:cubicBezTo>
                  <a:pt x="401" y="201"/>
                  <a:pt x="401" y="201"/>
                  <a:pt x="401" y="201"/>
                </a:cubicBezTo>
                <a:cubicBezTo>
                  <a:pt x="326" y="126"/>
                  <a:pt x="326" y="126"/>
                  <a:pt x="326" y="126"/>
                </a:cubicBezTo>
                <a:cubicBezTo>
                  <a:pt x="325" y="136"/>
                  <a:pt x="320" y="145"/>
                  <a:pt x="313" y="152"/>
                </a:cubicBezTo>
                <a:cubicBezTo>
                  <a:pt x="294" y="171"/>
                  <a:pt x="264" y="171"/>
                  <a:pt x="245" y="152"/>
                </a:cubicBezTo>
                <a:cubicBezTo>
                  <a:pt x="226" y="134"/>
                  <a:pt x="226" y="103"/>
                  <a:pt x="245" y="84"/>
                </a:cubicBezTo>
                <a:cubicBezTo>
                  <a:pt x="252" y="77"/>
                  <a:pt x="262" y="73"/>
                  <a:pt x="271" y="71"/>
                </a:cubicBezTo>
                <a:cubicBezTo>
                  <a:pt x="200" y="0"/>
                  <a:pt x="200" y="0"/>
                  <a:pt x="200" y="0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29" y="63"/>
                  <a:pt x="126" y="58"/>
                  <a:pt x="122" y="54"/>
                </a:cubicBezTo>
                <a:cubicBezTo>
                  <a:pt x="103" y="35"/>
                  <a:pt x="72" y="35"/>
                  <a:pt x="54" y="54"/>
                </a:cubicBezTo>
                <a:cubicBezTo>
                  <a:pt x="35" y="73"/>
                  <a:pt x="35" y="103"/>
                  <a:pt x="54" y="122"/>
                </a:cubicBezTo>
                <a:cubicBezTo>
                  <a:pt x="58" y="126"/>
                  <a:pt x="63" y="130"/>
                  <a:pt x="69" y="132"/>
                </a:cubicBezTo>
                <a:cubicBezTo>
                  <a:pt x="0" y="201"/>
                  <a:pt x="0" y="201"/>
                  <a:pt x="0" y="201"/>
                </a:cubicBezTo>
                <a:cubicBezTo>
                  <a:pt x="68" y="269"/>
                  <a:pt x="68" y="269"/>
                  <a:pt x="68" y="269"/>
                </a:cubicBezTo>
                <a:cubicBezTo>
                  <a:pt x="71" y="262"/>
                  <a:pt x="75" y="255"/>
                  <a:pt x="80" y="249"/>
                </a:cubicBezTo>
                <a:cubicBezTo>
                  <a:pt x="99" y="230"/>
                  <a:pt x="130" y="230"/>
                  <a:pt x="148" y="249"/>
                </a:cubicBezTo>
                <a:cubicBezTo>
                  <a:pt x="167" y="268"/>
                  <a:pt x="167" y="298"/>
                  <a:pt x="148" y="317"/>
                </a:cubicBezTo>
                <a:cubicBezTo>
                  <a:pt x="143" y="323"/>
                  <a:pt x="136" y="327"/>
                  <a:pt x="128" y="329"/>
                </a:cubicBezTo>
                <a:cubicBezTo>
                  <a:pt x="200" y="401"/>
                  <a:pt x="200" y="401"/>
                  <a:pt x="200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71" y="338"/>
                  <a:pt x="275" y="343"/>
                  <a:pt x="279" y="347"/>
                </a:cubicBezTo>
                <a:cubicBezTo>
                  <a:pt x="298" y="366"/>
                  <a:pt x="328" y="366"/>
                  <a:pt x="347" y="347"/>
                </a:cubicBezTo>
                <a:cubicBezTo>
                  <a:pt x="366" y="329"/>
                  <a:pt x="366" y="298"/>
                  <a:pt x="347" y="279"/>
                </a:cubicBezTo>
                <a:close/>
              </a:path>
            </a:pathLst>
          </a:custGeom>
          <a:solidFill>
            <a:srgbClr val="4F4E4E"/>
          </a:solidFill>
          <a:ln w="9525">
            <a:solidFill>
              <a:srgbClr val="FFFFFF"/>
            </a:solidFill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8" name="Freeform 10"/>
          <p:cNvSpPr>
            <a:spLocks noEditPoints="1"/>
          </p:cNvSpPr>
          <p:nvPr/>
        </p:nvSpPr>
        <p:spPr bwMode="auto">
          <a:xfrm>
            <a:off x="5450416" y="3182618"/>
            <a:ext cx="1746251" cy="1746251"/>
          </a:xfrm>
          <a:custGeom>
            <a:avLst/>
            <a:gdLst>
              <a:gd name="T0" fmla="*/ 255 w 411"/>
              <a:gd name="T1" fmla="*/ 666 h 411"/>
              <a:gd name="T2" fmla="*/ 303 w 411"/>
              <a:gd name="T3" fmla="*/ 640 h 411"/>
              <a:gd name="T4" fmla="*/ 239 w 411"/>
              <a:gd name="T5" fmla="*/ 488 h 411"/>
              <a:gd name="T6" fmla="*/ 155 w 411"/>
              <a:gd name="T7" fmla="*/ 552 h 411"/>
              <a:gd name="T8" fmla="*/ 0 w 411"/>
              <a:gd name="T9" fmla="*/ 414 h 411"/>
              <a:gd name="T10" fmla="*/ 112 w 411"/>
              <a:gd name="T11" fmla="*/ 259 h 411"/>
              <a:gd name="T12" fmla="*/ 112 w 411"/>
              <a:gd name="T13" fmla="*/ 112 h 411"/>
              <a:gd name="T14" fmla="*/ 259 w 411"/>
              <a:gd name="T15" fmla="*/ 112 h 411"/>
              <a:gd name="T16" fmla="*/ 411 w 411"/>
              <a:gd name="T17" fmla="*/ 0 h 411"/>
              <a:gd name="T18" fmla="*/ 556 w 411"/>
              <a:gd name="T19" fmla="*/ 159 h 411"/>
              <a:gd name="T20" fmla="*/ 508 w 411"/>
              <a:gd name="T21" fmla="*/ 311 h 411"/>
              <a:gd name="T22" fmla="*/ 634 w 411"/>
              <a:gd name="T23" fmla="*/ 311 h 411"/>
              <a:gd name="T24" fmla="*/ 660 w 411"/>
              <a:gd name="T25" fmla="*/ 249 h 411"/>
              <a:gd name="T26" fmla="*/ 689 w 411"/>
              <a:gd name="T27" fmla="*/ 548 h 411"/>
              <a:gd name="T28" fmla="*/ 743 w 411"/>
              <a:gd name="T29" fmla="*/ 638 h 411"/>
              <a:gd name="T30" fmla="*/ 638 w 411"/>
              <a:gd name="T31" fmla="*/ 743 h 411"/>
              <a:gd name="T32" fmla="*/ 548 w 411"/>
              <a:gd name="T33" fmla="*/ 689 h 411"/>
              <a:gd name="T34" fmla="*/ 281 w 411"/>
              <a:gd name="T35" fmla="*/ 672 h 411"/>
              <a:gd name="T36" fmla="*/ 552 w 411"/>
              <a:gd name="T37" fmla="*/ 664 h 411"/>
              <a:gd name="T38" fmla="*/ 576 w 411"/>
              <a:gd name="T39" fmla="*/ 703 h 411"/>
              <a:gd name="T40" fmla="*/ 703 w 411"/>
              <a:gd name="T41" fmla="*/ 703 h 411"/>
              <a:gd name="T42" fmla="*/ 703 w 411"/>
              <a:gd name="T43" fmla="*/ 576 h 411"/>
              <a:gd name="T44" fmla="*/ 664 w 411"/>
              <a:gd name="T45" fmla="*/ 552 h 411"/>
              <a:gd name="T46" fmla="*/ 670 w 411"/>
              <a:gd name="T47" fmla="*/ 277 h 411"/>
              <a:gd name="T48" fmla="*/ 570 w 411"/>
              <a:gd name="T49" fmla="*/ 351 h 411"/>
              <a:gd name="T50" fmla="*/ 498 w 411"/>
              <a:gd name="T51" fmla="*/ 175 h 411"/>
              <a:gd name="T52" fmla="*/ 411 w 411"/>
              <a:gd name="T53" fmla="*/ 20 h 411"/>
              <a:gd name="T54" fmla="*/ 267 w 411"/>
              <a:gd name="T55" fmla="*/ 151 h 411"/>
              <a:gd name="T56" fmla="*/ 187 w 411"/>
              <a:gd name="T57" fmla="*/ 96 h 411"/>
              <a:gd name="T58" fmla="*/ 96 w 411"/>
              <a:gd name="T59" fmla="*/ 187 h 411"/>
              <a:gd name="T60" fmla="*/ 151 w 411"/>
              <a:gd name="T61" fmla="*/ 269 h 411"/>
              <a:gd name="T62" fmla="*/ 20 w 411"/>
              <a:gd name="T63" fmla="*/ 414 h 411"/>
              <a:gd name="T64" fmla="*/ 167 w 411"/>
              <a:gd name="T65" fmla="*/ 504 h 411"/>
              <a:gd name="T66" fmla="*/ 313 w 411"/>
              <a:gd name="T67" fmla="*/ 504 h 411"/>
              <a:gd name="T68" fmla="*/ 281 w 411"/>
              <a:gd name="T69" fmla="*/ 672 h 4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11" h="411">
                <a:moveTo>
                  <a:pt x="205" y="411"/>
                </a:moveTo>
                <a:cubicBezTo>
                  <a:pt x="127" y="332"/>
                  <a:pt x="127" y="332"/>
                  <a:pt x="127" y="332"/>
                </a:cubicBezTo>
                <a:cubicBezTo>
                  <a:pt x="132" y="331"/>
                  <a:pt x="132" y="331"/>
                  <a:pt x="132" y="331"/>
                </a:cubicBezTo>
                <a:cubicBezTo>
                  <a:pt x="139" y="328"/>
                  <a:pt x="146" y="325"/>
                  <a:pt x="151" y="319"/>
                </a:cubicBezTo>
                <a:cubicBezTo>
                  <a:pt x="168" y="302"/>
                  <a:pt x="168" y="274"/>
                  <a:pt x="151" y="256"/>
                </a:cubicBezTo>
                <a:cubicBezTo>
                  <a:pt x="143" y="248"/>
                  <a:pt x="131" y="243"/>
                  <a:pt x="119" y="243"/>
                </a:cubicBezTo>
                <a:cubicBezTo>
                  <a:pt x="108" y="243"/>
                  <a:pt x="96" y="248"/>
                  <a:pt x="88" y="256"/>
                </a:cubicBezTo>
                <a:cubicBezTo>
                  <a:pt x="83" y="262"/>
                  <a:pt x="79" y="268"/>
                  <a:pt x="77" y="275"/>
                </a:cubicBezTo>
                <a:cubicBezTo>
                  <a:pt x="75" y="281"/>
                  <a:pt x="75" y="281"/>
                  <a:pt x="75" y="281"/>
                </a:cubicBezTo>
                <a:cubicBezTo>
                  <a:pt x="0" y="206"/>
                  <a:pt x="0" y="206"/>
                  <a:pt x="0" y="206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3" y="136"/>
                  <a:pt x="60" y="133"/>
                  <a:pt x="56" y="129"/>
                </a:cubicBezTo>
                <a:cubicBezTo>
                  <a:pt x="46" y="120"/>
                  <a:pt x="41" y="107"/>
                  <a:pt x="41" y="93"/>
                </a:cubicBezTo>
                <a:cubicBezTo>
                  <a:pt x="41" y="79"/>
                  <a:pt x="46" y="66"/>
                  <a:pt x="56" y="56"/>
                </a:cubicBezTo>
                <a:cubicBezTo>
                  <a:pt x="66" y="47"/>
                  <a:pt x="79" y="41"/>
                  <a:pt x="93" y="41"/>
                </a:cubicBezTo>
                <a:cubicBezTo>
                  <a:pt x="106" y="41"/>
                  <a:pt x="119" y="47"/>
                  <a:pt x="129" y="56"/>
                </a:cubicBezTo>
                <a:cubicBezTo>
                  <a:pt x="133" y="60"/>
                  <a:pt x="135" y="64"/>
                  <a:pt x="138" y="68"/>
                </a:cubicBezTo>
                <a:cubicBezTo>
                  <a:pt x="205" y="0"/>
                  <a:pt x="205" y="0"/>
                  <a:pt x="205" y="0"/>
                </a:cubicBezTo>
                <a:cubicBezTo>
                  <a:pt x="284" y="78"/>
                  <a:pt x="284" y="78"/>
                  <a:pt x="284" y="78"/>
                </a:cubicBezTo>
                <a:cubicBezTo>
                  <a:pt x="277" y="79"/>
                  <a:pt x="277" y="79"/>
                  <a:pt x="277" y="79"/>
                </a:cubicBezTo>
                <a:cubicBezTo>
                  <a:pt x="268" y="81"/>
                  <a:pt x="259" y="85"/>
                  <a:pt x="253" y="92"/>
                </a:cubicBezTo>
                <a:cubicBezTo>
                  <a:pt x="235" y="109"/>
                  <a:pt x="235" y="137"/>
                  <a:pt x="253" y="155"/>
                </a:cubicBezTo>
                <a:cubicBezTo>
                  <a:pt x="261" y="163"/>
                  <a:pt x="272" y="168"/>
                  <a:pt x="284" y="168"/>
                </a:cubicBezTo>
                <a:cubicBezTo>
                  <a:pt x="296" y="168"/>
                  <a:pt x="307" y="163"/>
                  <a:pt x="316" y="155"/>
                </a:cubicBezTo>
                <a:cubicBezTo>
                  <a:pt x="322" y="148"/>
                  <a:pt x="326" y="140"/>
                  <a:pt x="328" y="131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411" y="206"/>
                  <a:pt x="411" y="206"/>
                  <a:pt x="411" y="206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7" y="276"/>
                  <a:pt x="351" y="278"/>
                  <a:pt x="355" y="282"/>
                </a:cubicBezTo>
                <a:cubicBezTo>
                  <a:pt x="364" y="292"/>
                  <a:pt x="370" y="305"/>
                  <a:pt x="370" y="318"/>
                </a:cubicBezTo>
                <a:cubicBezTo>
                  <a:pt x="370" y="332"/>
                  <a:pt x="364" y="345"/>
                  <a:pt x="355" y="355"/>
                </a:cubicBezTo>
                <a:cubicBezTo>
                  <a:pt x="345" y="365"/>
                  <a:pt x="332" y="370"/>
                  <a:pt x="318" y="370"/>
                </a:cubicBezTo>
                <a:cubicBezTo>
                  <a:pt x="304" y="370"/>
                  <a:pt x="291" y="365"/>
                  <a:pt x="282" y="355"/>
                </a:cubicBezTo>
                <a:cubicBezTo>
                  <a:pt x="278" y="351"/>
                  <a:pt x="275" y="348"/>
                  <a:pt x="273" y="343"/>
                </a:cubicBezTo>
                <a:lnTo>
                  <a:pt x="205" y="411"/>
                </a:lnTo>
                <a:close/>
                <a:moveTo>
                  <a:pt x="140" y="335"/>
                </a:moveTo>
                <a:cubicBezTo>
                  <a:pt x="205" y="401"/>
                  <a:pt x="205" y="401"/>
                  <a:pt x="205" y="401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7" y="336"/>
                  <a:pt x="277" y="336"/>
                  <a:pt x="277" y="336"/>
                </a:cubicBezTo>
                <a:cubicBezTo>
                  <a:pt x="280" y="341"/>
                  <a:pt x="283" y="346"/>
                  <a:pt x="287" y="350"/>
                </a:cubicBezTo>
                <a:cubicBezTo>
                  <a:pt x="295" y="358"/>
                  <a:pt x="306" y="363"/>
                  <a:pt x="318" y="363"/>
                </a:cubicBezTo>
                <a:cubicBezTo>
                  <a:pt x="330" y="363"/>
                  <a:pt x="341" y="358"/>
                  <a:pt x="350" y="350"/>
                </a:cubicBezTo>
                <a:cubicBezTo>
                  <a:pt x="358" y="341"/>
                  <a:pt x="363" y="330"/>
                  <a:pt x="363" y="318"/>
                </a:cubicBezTo>
                <a:cubicBezTo>
                  <a:pt x="363" y="306"/>
                  <a:pt x="358" y="295"/>
                  <a:pt x="350" y="287"/>
                </a:cubicBezTo>
                <a:cubicBezTo>
                  <a:pt x="346" y="283"/>
                  <a:pt x="341" y="280"/>
                  <a:pt x="336" y="278"/>
                </a:cubicBezTo>
                <a:cubicBezTo>
                  <a:pt x="331" y="275"/>
                  <a:pt x="331" y="275"/>
                  <a:pt x="331" y="275"/>
                </a:cubicBezTo>
                <a:cubicBezTo>
                  <a:pt x="401" y="206"/>
                  <a:pt x="401" y="206"/>
                  <a:pt x="401" y="206"/>
                </a:cubicBezTo>
                <a:cubicBezTo>
                  <a:pt x="334" y="138"/>
                  <a:pt x="334" y="138"/>
                  <a:pt x="334" y="138"/>
                </a:cubicBezTo>
                <a:cubicBezTo>
                  <a:pt x="331" y="146"/>
                  <a:pt x="327" y="154"/>
                  <a:pt x="321" y="160"/>
                </a:cubicBezTo>
                <a:cubicBezTo>
                  <a:pt x="311" y="170"/>
                  <a:pt x="298" y="175"/>
                  <a:pt x="284" y="175"/>
                </a:cubicBezTo>
                <a:cubicBezTo>
                  <a:pt x="270" y="175"/>
                  <a:pt x="257" y="170"/>
                  <a:pt x="248" y="160"/>
                </a:cubicBezTo>
                <a:cubicBezTo>
                  <a:pt x="227" y="140"/>
                  <a:pt x="227" y="107"/>
                  <a:pt x="248" y="87"/>
                </a:cubicBezTo>
                <a:cubicBezTo>
                  <a:pt x="254" y="81"/>
                  <a:pt x="261" y="76"/>
                  <a:pt x="269" y="74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3" y="75"/>
                  <a:pt x="133" y="75"/>
                  <a:pt x="133" y="75"/>
                </a:cubicBezTo>
                <a:cubicBezTo>
                  <a:pt x="131" y="70"/>
                  <a:pt x="128" y="65"/>
                  <a:pt x="124" y="61"/>
                </a:cubicBezTo>
                <a:cubicBezTo>
                  <a:pt x="116" y="53"/>
                  <a:pt x="105" y="48"/>
                  <a:pt x="93" y="48"/>
                </a:cubicBezTo>
                <a:cubicBezTo>
                  <a:pt x="81" y="48"/>
                  <a:pt x="70" y="53"/>
                  <a:pt x="61" y="61"/>
                </a:cubicBezTo>
                <a:cubicBezTo>
                  <a:pt x="53" y="70"/>
                  <a:pt x="48" y="81"/>
                  <a:pt x="48" y="93"/>
                </a:cubicBezTo>
                <a:cubicBezTo>
                  <a:pt x="48" y="105"/>
                  <a:pt x="53" y="116"/>
                  <a:pt x="61" y="124"/>
                </a:cubicBezTo>
                <a:cubicBezTo>
                  <a:pt x="65" y="128"/>
                  <a:pt x="70" y="131"/>
                  <a:pt x="75" y="134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72" y="268"/>
                  <a:pt x="72" y="268"/>
                  <a:pt x="72" y="268"/>
                </a:cubicBezTo>
                <a:cubicBezTo>
                  <a:pt x="75" y="262"/>
                  <a:pt x="78" y="256"/>
                  <a:pt x="83" y="251"/>
                </a:cubicBezTo>
                <a:cubicBezTo>
                  <a:pt x="93" y="242"/>
                  <a:pt x="106" y="236"/>
                  <a:pt x="119" y="236"/>
                </a:cubicBezTo>
                <a:cubicBezTo>
                  <a:pt x="133" y="236"/>
                  <a:pt x="146" y="242"/>
                  <a:pt x="156" y="251"/>
                </a:cubicBezTo>
                <a:cubicBezTo>
                  <a:pt x="176" y="272"/>
                  <a:pt x="176" y="304"/>
                  <a:pt x="156" y="324"/>
                </a:cubicBezTo>
                <a:cubicBezTo>
                  <a:pt x="151" y="329"/>
                  <a:pt x="146" y="333"/>
                  <a:pt x="140" y="335"/>
                </a:cubicBezTo>
                <a:close/>
              </a:path>
            </a:pathLst>
          </a:custGeom>
          <a:solidFill>
            <a:srgbClr val="4F4E4E"/>
          </a:solidFill>
          <a:ln w="9525">
            <a:solidFill>
              <a:srgbClr val="FFFFFF"/>
            </a:solidFill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5" name="Freeform 7"/>
          <p:cNvSpPr/>
          <p:nvPr/>
        </p:nvSpPr>
        <p:spPr bwMode="auto">
          <a:xfrm>
            <a:off x="4643968" y="2355004"/>
            <a:ext cx="1703916" cy="1703916"/>
          </a:xfrm>
          <a:custGeom>
            <a:avLst/>
            <a:gdLst>
              <a:gd name="T0" fmla="*/ 560 w 401"/>
              <a:gd name="T1" fmla="*/ 106 h 401"/>
              <a:gd name="T2" fmla="*/ 540 w 401"/>
              <a:gd name="T3" fmla="*/ 137 h 401"/>
              <a:gd name="T4" fmla="*/ 401 w 401"/>
              <a:gd name="T5" fmla="*/ 0 h 401"/>
              <a:gd name="T6" fmla="*/ 253 w 401"/>
              <a:gd name="T7" fmla="*/ 149 h 401"/>
              <a:gd name="T8" fmla="*/ 305 w 401"/>
              <a:gd name="T9" fmla="*/ 175 h 401"/>
              <a:gd name="T10" fmla="*/ 305 w 401"/>
              <a:gd name="T11" fmla="*/ 311 h 401"/>
              <a:gd name="T12" fmla="*/ 169 w 401"/>
              <a:gd name="T13" fmla="*/ 311 h 401"/>
              <a:gd name="T14" fmla="*/ 143 w 401"/>
              <a:gd name="T15" fmla="*/ 259 h 401"/>
              <a:gd name="T16" fmla="*/ 0 w 401"/>
              <a:gd name="T17" fmla="*/ 401 h 401"/>
              <a:gd name="T18" fmla="*/ 139 w 401"/>
              <a:gd name="T19" fmla="*/ 540 h 401"/>
              <a:gd name="T20" fmla="*/ 108 w 401"/>
              <a:gd name="T21" fmla="*/ 560 h 401"/>
              <a:gd name="T22" fmla="*/ 108 w 401"/>
              <a:gd name="T23" fmla="*/ 697 h 401"/>
              <a:gd name="T24" fmla="*/ 245 w 401"/>
              <a:gd name="T25" fmla="*/ 697 h 401"/>
              <a:gd name="T26" fmla="*/ 265 w 401"/>
              <a:gd name="T27" fmla="*/ 666 h 401"/>
              <a:gd name="T28" fmla="*/ 401 w 401"/>
              <a:gd name="T29" fmla="*/ 805 h 401"/>
              <a:gd name="T30" fmla="*/ 540 w 401"/>
              <a:gd name="T31" fmla="*/ 666 h 401"/>
              <a:gd name="T32" fmla="*/ 500 w 401"/>
              <a:gd name="T33" fmla="*/ 642 h 401"/>
              <a:gd name="T34" fmla="*/ 500 w 401"/>
              <a:gd name="T35" fmla="*/ 506 h 401"/>
              <a:gd name="T36" fmla="*/ 636 w 401"/>
              <a:gd name="T37" fmla="*/ 506 h 401"/>
              <a:gd name="T38" fmla="*/ 660 w 401"/>
              <a:gd name="T39" fmla="*/ 546 h 401"/>
              <a:gd name="T40" fmla="*/ 805 w 401"/>
              <a:gd name="T41" fmla="*/ 401 h 401"/>
              <a:gd name="T42" fmla="*/ 666 w 401"/>
              <a:gd name="T43" fmla="*/ 265 h 401"/>
              <a:gd name="T44" fmla="*/ 697 w 401"/>
              <a:gd name="T45" fmla="*/ 243 h 401"/>
              <a:gd name="T46" fmla="*/ 697 w 401"/>
              <a:gd name="T47" fmla="*/ 106 h 401"/>
              <a:gd name="T48" fmla="*/ 560 w 401"/>
              <a:gd name="T49" fmla="*/ 106 h 40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1" h="401">
                <a:moveTo>
                  <a:pt x="279" y="53"/>
                </a:moveTo>
                <a:cubicBezTo>
                  <a:pt x="275" y="58"/>
                  <a:pt x="271" y="63"/>
                  <a:pt x="269" y="68"/>
                </a:cubicBezTo>
                <a:cubicBezTo>
                  <a:pt x="200" y="0"/>
                  <a:pt x="200" y="0"/>
                  <a:pt x="200" y="0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36" y="76"/>
                  <a:pt x="145" y="80"/>
                  <a:pt x="152" y="87"/>
                </a:cubicBezTo>
                <a:cubicBezTo>
                  <a:pt x="171" y="106"/>
                  <a:pt x="171" y="137"/>
                  <a:pt x="152" y="155"/>
                </a:cubicBezTo>
                <a:cubicBezTo>
                  <a:pt x="133" y="174"/>
                  <a:pt x="103" y="174"/>
                  <a:pt x="84" y="155"/>
                </a:cubicBezTo>
                <a:cubicBezTo>
                  <a:pt x="77" y="148"/>
                  <a:pt x="72" y="139"/>
                  <a:pt x="71" y="129"/>
                </a:cubicBezTo>
                <a:cubicBezTo>
                  <a:pt x="0" y="200"/>
                  <a:pt x="0" y="200"/>
                  <a:pt x="0" y="200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63" y="271"/>
                  <a:pt x="58" y="275"/>
                  <a:pt x="54" y="279"/>
                </a:cubicBezTo>
                <a:cubicBezTo>
                  <a:pt x="35" y="298"/>
                  <a:pt x="35" y="328"/>
                  <a:pt x="54" y="347"/>
                </a:cubicBezTo>
                <a:cubicBezTo>
                  <a:pt x="72" y="366"/>
                  <a:pt x="103" y="366"/>
                  <a:pt x="122" y="347"/>
                </a:cubicBezTo>
                <a:cubicBezTo>
                  <a:pt x="126" y="343"/>
                  <a:pt x="129" y="337"/>
                  <a:pt x="132" y="332"/>
                </a:cubicBezTo>
                <a:cubicBezTo>
                  <a:pt x="200" y="401"/>
                  <a:pt x="200" y="401"/>
                  <a:pt x="200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61" y="330"/>
                  <a:pt x="254" y="326"/>
                  <a:pt x="249" y="320"/>
                </a:cubicBezTo>
                <a:cubicBezTo>
                  <a:pt x="230" y="301"/>
                  <a:pt x="230" y="271"/>
                  <a:pt x="249" y="252"/>
                </a:cubicBezTo>
                <a:cubicBezTo>
                  <a:pt x="267" y="233"/>
                  <a:pt x="298" y="233"/>
                  <a:pt x="317" y="252"/>
                </a:cubicBezTo>
                <a:cubicBezTo>
                  <a:pt x="322" y="258"/>
                  <a:pt x="327" y="265"/>
                  <a:pt x="329" y="272"/>
                </a:cubicBezTo>
                <a:cubicBezTo>
                  <a:pt x="401" y="200"/>
                  <a:pt x="401" y="200"/>
                  <a:pt x="401" y="200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8" y="129"/>
                  <a:pt x="343" y="126"/>
                  <a:pt x="347" y="121"/>
                </a:cubicBezTo>
                <a:cubicBezTo>
                  <a:pt x="366" y="103"/>
                  <a:pt x="366" y="72"/>
                  <a:pt x="347" y="53"/>
                </a:cubicBezTo>
                <a:cubicBezTo>
                  <a:pt x="328" y="35"/>
                  <a:pt x="298" y="35"/>
                  <a:pt x="279" y="53"/>
                </a:cubicBezTo>
                <a:close/>
              </a:path>
            </a:pathLst>
          </a:custGeom>
          <a:solidFill>
            <a:srgbClr val="F5A395"/>
          </a:solidFill>
          <a:ln w="9525">
            <a:solidFill>
              <a:srgbClr val="FFFFFF"/>
            </a:solidFill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6" name="Freeform 8"/>
          <p:cNvSpPr>
            <a:spLocks noEditPoints="1"/>
          </p:cNvSpPr>
          <p:nvPr/>
        </p:nvSpPr>
        <p:spPr bwMode="auto">
          <a:xfrm>
            <a:off x="4622801" y="2333837"/>
            <a:ext cx="1746249" cy="1746249"/>
          </a:xfrm>
          <a:custGeom>
            <a:avLst/>
            <a:gdLst>
              <a:gd name="T0" fmla="*/ 277 w 411"/>
              <a:gd name="T1" fmla="*/ 689 h 411"/>
              <a:gd name="T2" fmla="*/ 187 w 411"/>
              <a:gd name="T3" fmla="*/ 743 h 411"/>
              <a:gd name="T4" fmla="*/ 112 w 411"/>
              <a:gd name="T5" fmla="*/ 564 h 411"/>
              <a:gd name="T6" fmla="*/ 0 w 411"/>
              <a:gd name="T7" fmla="*/ 411 h 411"/>
              <a:gd name="T8" fmla="*/ 159 w 411"/>
              <a:gd name="T9" fmla="*/ 269 h 411"/>
              <a:gd name="T10" fmla="*/ 247 w 411"/>
              <a:gd name="T11" fmla="*/ 343 h 411"/>
              <a:gd name="T12" fmla="*/ 311 w 411"/>
              <a:gd name="T13" fmla="*/ 191 h 411"/>
              <a:gd name="T14" fmla="*/ 249 w 411"/>
              <a:gd name="T15" fmla="*/ 163 h 411"/>
              <a:gd name="T16" fmla="*/ 548 w 411"/>
              <a:gd name="T17" fmla="*/ 134 h 411"/>
              <a:gd name="T18" fmla="*/ 638 w 411"/>
              <a:gd name="T19" fmla="*/ 82 h 411"/>
              <a:gd name="T20" fmla="*/ 713 w 411"/>
              <a:gd name="T21" fmla="*/ 259 h 411"/>
              <a:gd name="T22" fmla="*/ 825 w 411"/>
              <a:gd name="T23" fmla="*/ 411 h 411"/>
              <a:gd name="T24" fmla="*/ 662 w 411"/>
              <a:gd name="T25" fmla="*/ 558 h 411"/>
              <a:gd name="T26" fmla="*/ 578 w 411"/>
              <a:gd name="T27" fmla="*/ 496 h 411"/>
              <a:gd name="T28" fmla="*/ 514 w 411"/>
              <a:gd name="T29" fmla="*/ 648 h 411"/>
              <a:gd name="T30" fmla="*/ 564 w 411"/>
              <a:gd name="T31" fmla="*/ 672 h 411"/>
              <a:gd name="T32" fmla="*/ 273 w 411"/>
              <a:gd name="T33" fmla="*/ 664 h 411"/>
              <a:gd name="T34" fmla="*/ 536 w 411"/>
              <a:gd name="T35" fmla="*/ 680 h 411"/>
              <a:gd name="T36" fmla="*/ 504 w 411"/>
              <a:gd name="T37" fmla="*/ 512 h 411"/>
              <a:gd name="T38" fmla="*/ 650 w 411"/>
              <a:gd name="T39" fmla="*/ 512 h 411"/>
              <a:gd name="T40" fmla="*/ 805 w 411"/>
              <a:gd name="T41" fmla="*/ 411 h 411"/>
              <a:gd name="T42" fmla="*/ 674 w 411"/>
              <a:gd name="T43" fmla="*/ 267 h 411"/>
              <a:gd name="T44" fmla="*/ 703 w 411"/>
              <a:gd name="T45" fmla="*/ 122 h 411"/>
              <a:gd name="T46" fmla="*/ 576 w 411"/>
              <a:gd name="T47" fmla="*/ 122 h 411"/>
              <a:gd name="T48" fmla="*/ 552 w 411"/>
              <a:gd name="T49" fmla="*/ 161 h 411"/>
              <a:gd name="T50" fmla="*/ 277 w 411"/>
              <a:gd name="T51" fmla="*/ 155 h 411"/>
              <a:gd name="T52" fmla="*/ 321 w 411"/>
              <a:gd name="T53" fmla="*/ 327 h 411"/>
              <a:gd name="T54" fmla="*/ 175 w 411"/>
              <a:gd name="T55" fmla="*/ 327 h 411"/>
              <a:gd name="T56" fmla="*/ 20 w 411"/>
              <a:gd name="T57" fmla="*/ 411 h 411"/>
              <a:gd name="T58" fmla="*/ 151 w 411"/>
              <a:gd name="T59" fmla="*/ 556 h 411"/>
              <a:gd name="T60" fmla="*/ 122 w 411"/>
              <a:gd name="T61" fmla="*/ 701 h 411"/>
              <a:gd name="T62" fmla="*/ 249 w 411"/>
              <a:gd name="T63" fmla="*/ 701 h 411"/>
              <a:gd name="T64" fmla="*/ 273 w 411"/>
              <a:gd name="T65" fmla="*/ 664 h 4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11" h="411">
                <a:moveTo>
                  <a:pt x="205" y="411"/>
                </a:moveTo>
                <a:cubicBezTo>
                  <a:pt x="138" y="343"/>
                  <a:pt x="138" y="343"/>
                  <a:pt x="138" y="343"/>
                </a:cubicBezTo>
                <a:cubicBezTo>
                  <a:pt x="135" y="347"/>
                  <a:pt x="133" y="351"/>
                  <a:pt x="129" y="354"/>
                </a:cubicBezTo>
                <a:cubicBezTo>
                  <a:pt x="119" y="364"/>
                  <a:pt x="106" y="370"/>
                  <a:pt x="93" y="370"/>
                </a:cubicBezTo>
                <a:cubicBezTo>
                  <a:pt x="79" y="370"/>
                  <a:pt x="66" y="364"/>
                  <a:pt x="56" y="354"/>
                </a:cubicBezTo>
                <a:cubicBezTo>
                  <a:pt x="36" y="334"/>
                  <a:pt x="36" y="302"/>
                  <a:pt x="56" y="281"/>
                </a:cubicBezTo>
                <a:cubicBezTo>
                  <a:pt x="59" y="278"/>
                  <a:pt x="63" y="275"/>
                  <a:pt x="68" y="273"/>
                </a:cubicBezTo>
                <a:cubicBezTo>
                  <a:pt x="0" y="205"/>
                  <a:pt x="0" y="205"/>
                  <a:pt x="0" y="205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81" y="143"/>
                  <a:pt x="85" y="151"/>
                  <a:pt x="92" y="158"/>
                </a:cubicBezTo>
                <a:cubicBezTo>
                  <a:pt x="100" y="166"/>
                  <a:pt x="111" y="171"/>
                  <a:pt x="123" y="171"/>
                </a:cubicBezTo>
                <a:cubicBezTo>
                  <a:pt x="135" y="171"/>
                  <a:pt x="146" y="166"/>
                  <a:pt x="155" y="158"/>
                </a:cubicBezTo>
                <a:cubicBezTo>
                  <a:pt x="172" y="141"/>
                  <a:pt x="172" y="112"/>
                  <a:pt x="155" y="95"/>
                </a:cubicBezTo>
                <a:cubicBezTo>
                  <a:pt x="148" y="88"/>
                  <a:pt x="140" y="84"/>
                  <a:pt x="130" y="83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205" y="0"/>
                  <a:pt x="205" y="0"/>
                  <a:pt x="205" y="0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3"/>
                  <a:pt x="278" y="59"/>
                  <a:pt x="282" y="56"/>
                </a:cubicBezTo>
                <a:cubicBezTo>
                  <a:pt x="291" y="46"/>
                  <a:pt x="304" y="41"/>
                  <a:pt x="318" y="41"/>
                </a:cubicBezTo>
                <a:cubicBezTo>
                  <a:pt x="332" y="41"/>
                  <a:pt x="345" y="46"/>
                  <a:pt x="355" y="56"/>
                </a:cubicBezTo>
                <a:cubicBezTo>
                  <a:pt x="375" y="76"/>
                  <a:pt x="375" y="109"/>
                  <a:pt x="355" y="129"/>
                </a:cubicBezTo>
                <a:cubicBezTo>
                  <a:pt x="351" y="132"/>
                  <a:pt x="347" y="135"/>
                  <a:pt x="343" y="138"/>
                </a:cubicBezTo>
                <a:cubicBezTo>
                  <a:pt x="411" y="205"/>
                  <a:pt x="411" y="205"/>
                  <a:pt x="411" y="205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0" y="278"/>
                  <a:pt x="330" y="278"/>
                  <a:pt x="330" y="278"/>
                </a:cubicBezTo>
                <a:cubicBezTo>
                  <a:pt x="328" y="271"/>
                  <a:pt x="324" y="265"/>
                  <a:pt x="319" y="260"/>
                </a:cubicBezTo>
                <a:cubicBezTo>
                  <a:pt x="311" y="251"/>
                  <a:pt x="300" y="247"/>
                  <a:pt x="288" y="247"/>
                </a:cubicBezTo>
                <a:cubicBezTo>
                  <a:pt x="276" y="247"/>
                  <a:pt x="265" y="251"/>
                  <a:pt x="256" y="260"/>
                </a:cubicBezTo>
                <a:cubicBezTo>
                  <a:pt x="239" y="277"/>
                  <a:pt x="239" y="305"/>
                  <a:pt x="256" y="323"/>
                </a:cubicBezTo>
                <a:cubicBezTo>
                  <a:pt x="261" y="328"/>
                  <a:pt x="268" y="332"/>
                  <a:pt x="275" y="334"/>
                </a:cubicBezTo>
                <a:cubicBezTo>
                  <a:pt x="281" y="335"/>
                  <a:pt x="281" y="335"/>
                  <a:pt x="281" y="335"/>
                </a:cubicBezTo>
                <a:lnTo>
                  <a:pt x="205" y="411"/>
                </a:lnTo>
                <a:close/>
                <a:moveTo>
                  <a:pt x="136" y="331"/>
                </a:moveTo>
                <a:cubicBezTo>
                  <a:pt x="205" y="401"/>
                  <a:pt x="205" y="401"/>
                  <a:pt x="205" y="401"/>
                </a:cubicBezTo>
                <a:cubicBezTo>
                  <a:pt x="267" y="339"/>
                  <a:pt x="267" y="339"/>
                  <a:pt x="267" y="339"/>
                </a:cubicBezTo>
                <a:cubicBezTo>
                  <a:pt x="261" y="336"/>
                  <a:pt x="256" y="332"/>
                  <a:pt x="251" y="328"/>
                </a:cubicBezTo>
                <a:cubicBezTo>
                  <a:pt x="231" y="308"/>
                  <a:pt x="231" y="275"/>
                  <a:pt x="251" y="255"/>
                </a:cubicBezTo>
                <a:cubicBezTo>
                  <a:pt x="261" y="245"/>
                  <a:pt x="274" y="239"/>
                  <a:pt x="288" y="239"/>
                </a:cubicBezTo>
                <a:cubicBezTo>
                  <a:pt x="301" y="239"/>
                  <a:pt x="314" y="245"/>
                  <a:pt x="324" y="255"/>
                </a:cubicBezTo>
                <a:cubicBezTo>
                  <a:pt x="329" y="259"/>
                  <a:pt x="333" y="265"/>
                  <a:pt x="335" y="271"/>
                </a:cubicBezTo>
                <a:cubicBezTo>
                  <a:pt x="401" y="205"/>
                  <a:pt x="401" y="205"/>
                  <a:pt x="401" y="205"/>
                </a:cubicBezTo>
                <a:cubicBezTo>
                  <a:pt x="331" y="135"/>
                  <a:pt x="331" y="135"/>
                  <a:pt x="331" y="135"/>
                </a:cubicBezTo>
                <a:cubicBezTo>
                  <a:pt x="336" y="133"/>
                  <a:pt x="336" y="133"/>
                  <a:pt x="336" y="133"/>
                </a:cubicBezTo>
                <a:cubicBezTo>
                  <a:pt x="341" y="131"/>
                  <a:pt x="346" y="128"/>
                  <a:pt x="350" y="124"/>
                </a:cubicBezTo>
                <a:cubicBezTo>
                  <a:pt x="367" y="107"/>
                  <a:pt x="367" y="78"/>
                  <a:pt x="350" y="61"/>
                </a:cubicBezTo>
                <a:cubicBezTo>
                  <a:pt x="341" y="53"/>
                  <a:pt x="330" y="48"/>
                  <a:pt x="318" y="48"/>
                </a:cubicBezTo>
                <a:cubicBezTo>
                  <a:pt x="306" y="48"/>
                  <a:pt x="295" y="53"/>
                  <a:pt x="287" y="61"/>
                </a:cubicBezTo>
                <a:cubicBezTo>
                  <a:pt x="283" y="65"/>
                  <a:pt x="280" y="70"/>
                  <a:pt x="277" y="75"/>
                </a:cubicBezTo>
                <a:cubicBezTo>
                  <a:pt x="275" y="80"/>
                  <a:pt x="275" y="80"/>
                  <a:pt x="275" y="80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6" y="80"/>
                  <a:pt x="154" y="84"/>
                  <a:pt x="160" y="90"/>
                </a:cubicBezTo>
                <a:cubicBezTo>
                  <a:pt x="180" y="110"/>
                  <a:pt x="180" y="143"/>
                  <a:pt x="160" y="163"/>
                </a:cubicBezTo>
                <a:cubicBezTo>
                  <a:pt x="150" y="173"/>
                  <a:pt x="137" y="178"/>
                  <a:pt x="123" y="178"/>
                </a:cubicBezTo>
                <a:cubicBezTo>
                  <a:pt x="109" y="178"/>
                  <a:pt x="96" y="173"/>
                  <a:pt x="87" y="163"/>
                </a:cubicBezTo>
                <a:cubicBezTo>
                  <a:pt x="80" y="157"/>
                  <a:pt x="76" y="150"/>
                  <a:pt x="74" y="142"/>
                </a:cubicBezTo>
                <a:cubicBezTo>
                  <a:pt x="10" y="205"/>
                  <a:pt x="10" y="205"/>
                  <a:pt x="10" y="205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0" y="279"/>
                  <a:pt x="65" y="283"/>
                  <a:pt x="61" y="286"/>
                </a:cubicBezTo>
                <a:cubicBezTo>
                  <a:pt x="44" y="304"/>
                  <a:pt x="44" y="332"/>
                  <a:pt x="61" y="349"/>
                </a:cubicBezTo>
                <a:cubicBezTo>
                  <a:pt x="70" y="358"/>
                  <a:pt x="81" y="362"/>
                  <a:pt x="93" y="362"/>
                </a:cubicBezTo>
                <a:cubicBezTo>
                  <a:pt x="105" y="362"/>
                  <a:pt x="116" y="358"/>
                  <a:pt x="124" y="349"/>
                </a:cubicBezTo>
                <a:cubicBezTo>
                  <a:pt x="128" y="345"/>
                  <a:pt x="131" y="341"/>
                  <a:pt x="133" y="336"/>
                </a:cubicBezTo>
                <a:lnTo>
                  <a:pt x="136" y="331"/>
                </a:lnTo>
                <a:close/>
              </a:path>
            </a:pathLst>
          </a:custGeom>
          <a:solidFill>
            <a:srgbClr val="F5A395"/>
          </a:solidFill>
          <a:ln w="9525">
            <a:solidFill>
              <a:srgbClr val="FFFFFF"/>
            </a:solidFill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6296570" y="2374052"/>
            <a:ext cx="1662610" cy="1703918"/>
          </a:xfrm>
          <a:custGeom>
            <a:avLst/>
            <a:gdLst>
              <a:gd name="T0" fmla="*/ 245 w 401"/>
              <a:gd name="T1" fmla="*/ 697 h 401"/>
              <a:gd name="T2" fmla="*/ 265 w 401"/>
              <a:gd name="T3" fmla="*/ 666 h 401"/>
              <a:gd name="T4" fmla="*/ 404 w 401"/>
              <a:gd name="T5" fmla="*/ 805 h 401"/>
              <a:gd name="T6" fmla="*/ 552 w 401"/>
              <a:gd name="T7" fmla="*/ 656 h 401"/>
              <a:gd name="T8" fmla="*/ 500 w 401"/>
              <a:gd name="T9" fmla="*/ 628 h 401"/>
              <a:gd name="T10" fmla="*/ 500 w 401"/>
              <a:gd name="T11" fmla="*/ 492 h 401"/>
              <a:gd name="T12" fmla="*/ 636 w 401"/>
              <a:gd name="T13" fmla="*/ 492 h 401"/>
              <a:gd name="T14" fmla="*/ 662 w 401"/>
              <a:gd name="T15" fmla="*/ 544 h 401"/>
              <a:gd name="T16" fmla="*/ 805 w 401"/>
              <a:gd name="T17" fmla="*/ 404 h 401"/>
              <a:gd name="T18" fmla="*/ 666 w 401"/>
              <a:gd name="T19" fmla="*/ 265 h 401"/>
              <a:gd name="T20" fmla="*/ 697 w 401"/>
              <a:gd name="T21" fmla="*/ 245 h 401"/>
              <a:gd name="T22" fmla="*/ 697 w 401"/>
              <a:gd name="T23" fmla="*/ 108 h 401"/>
              <a:gd name="T24" fmla="*/ 560 w 401"/>
              <a:gd name="T25" fmla="*/ 108 h 401"/>
              <a:gd name="T26" fmla="*/ 540 w 401"/>
              <a:gd name="T27" fmla="*/ 139 h 401"/>
              <a:gd name="T28" fmla="*/ 404 w 401"/>
              <a:gd name="T29" fmla="*/ 0 h 401"/>
              <a:gd name="T30" fmla="*/ 265 w 401"/>
              <a:gd name="T31" fmla="*/ 139 h 401"/>
              <a:gd name="T32" fmla="*/ 305 w 401"/>
              <a:gd name="T33" fmla="*/ 163 h 401"/>
              <a:gd name="T34" fmla="*/ 305 w 401"/>
              <a:gd name="T35" fmla="*/ 299 h 401"/>
              <a:gd name="T36" fmla="*/ 169 w 401"/>
              <a:gd name="T37" fmla="*/ 299 h 401"/>
              <a:gd name="T38" fmla="*/ 145 w 401"/>
              <a:gd name="T39" fmla="*/ 259 h 401"/>
              <a:gd name="T40" fmla="*/ 0 w 401"/>
              <a:gd name="T41" fmla="*/ 404 h 401"/>
              <a:gd name="T42" fmla="*/ 139 w 401"/>
              <a:gd name="T43" fmla="*/ 540 h 401"/>
              <a:gd name="T44" fmla="*/ 108 w 401"/>
              <a:gd name="T45" fmla="*/ 560 h 401"/>
              <a:gd name="T46" fmla="*/ 108 w 401"/>
              <a:gd name="T47" fmla="*/ 697 h 401"/>
              <a:gd name="T48" fmla="*/ 245 w 401"/>
              <a:gd name="T49" fmla="*/ 697 h 40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1" h="401">
                <a:moveTo>
                  <a:pt x="122" y="347"/>
                </a:moveTo>
                <a:cubicBezTo>
                  <a:pt x="126" y="343"/>
                  <a:pt x="130" y="338"/>
                  <a:pt x="132" y="332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75" y="327"/>
                  <a:pt x="275" y="327"/>
                  <a:pt x="275" y="327"/>
                </a:cubicBezTo>
                <a:cubicBezTo>
                  <a:pt x="265" y="325"/>
                  <a:pt x="256" y="321"/>
                  <a:pt x="249" y="313"/>
                </a:cubicBezTo>
                <a:cubicBezTo>
                  <a:pt x="230" y="295"/>
                  <a:pt x="230" y="264"/>
                  <a:pt x="249" y="245"/>
                </a:cubicBezTo>
                <a:cubicBezTo>
                  <a:pt x="268" y="227"/>
                  <a:pt x="298" y="227"/>
                  <a:pt x="317" y="245"/>
                </a:cubicBezTo>
                <a:cubicBezTo>
                  <a:pt x="324" y="253"/>
                  <a:pt x="329" y="262"/>
                  <a:pt x="330" y="271"/>
                </a:cubicBezTo>
                <a:cubicBezTo>
                  <a:pt x="401" y="201"/>
                  <a:pt x="401" y="201"/>
                  <a:pt x="401" y="201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8" y="130"/>
                  <a:pt x="343" y="126"/>
                  <a:pt x="347" y="122"/>
                </a:cubicBezTo>
                <a:cubicBezTo>
                  <a:pt x="366" y="103"/>
                  <a:pt x="366" y="73"/>
                  <a:pt x="347" y="54"/>
                </a:cubicBezTo>
                <a:cubicBezTo>
                  <a:pt x="329" y="35"/>
                  <a:pt x="298" y="35"/>
                  <a:pt x="279" y="54"/>
                </a:cubicBezTo>
                <a:cubicBezTo>
                  <a:pt x="275" y="58"/>
                  <a:pt x="272" y="63"/>
                  <a:pt x="269" y="69"/>
                </a:cubicBezTo>
                <a:cubicBezTo>
                  <a:pt x="201" y="0"/>
                  <a:pt x="201" y="0"/>
                  <a:pt x="201" y="0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40" y="71"/>
                  <a:pt x="146" y="75"/>
                  <a:pt x="152" y="81"/>
                </a:cubicBezTo>
                <a:cubicBezTo>
                  <a:pt x="171" y="100"/>
                  <a:pt x="171" y="130"/>
                  <a:pt x="152" y="149"/>
                </a:cubicBezTo>
                <a:cubicBezTo>
                  <a:pt x="134" y="168"/>
                  <a:pt x="103" y="168"/>
                  <a:pt x="84" y="149"/>
                </a:cubicBezTo>
                <a:cubicBezTo>
                  <a:pt x="79" y="143"/>
                  <a:pt x="74" y="136"/>
                  <a:pt x="72" y="129"/>
                </a:cubicBezTo>
                <a:cubicBezTo>
                  <a:pt x="0" y="201"/>
                  <a:pt x="0" y="201"/>
                  <a:pt x="0" y="201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63" y="272"/>
                  <a:pt x="58" y="275"/>
                  <a:pt x="54" y="279"/>
                </a:cubicBezTo>
                <a:cubicBezTo>
                  <a:pt x="35" y="298"/>
                  <a:pt x="35" y="329"/>
                  <a:pt x="54" y="347"/>
                </a:cubicBezTo>
                <a:cubicBezTo>
                  <a:pt x="73" y="366"/>
                  <a:pt x="103" y="366"/>
                  <a:pt x="122" y="347"/>
                </a:cubicBezTo>
                <a:close/>
              </a:path>
            </a:pathLst>
          </a:custGeom>
          <a:solidFill>
            <a:srgbClr val="F5A395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6275916" y="2352885"/>
            <a:ext cx="1703917" cy="1746251"/>
          </a:xfrm>
          <a:custGeom>
            <a:avLst/>
            <a:gdLst>
              <a:gd name="T0" fmla="*/ 277 w 411"/>
              <a:gd name="T1" fmla="*/ 691 h 411"/>
              <a:gd name="T2" fmla="*/ 187 w 411"/>
              <a:gd name="T3" fmla="*/ 743 h 411"/>
              <a:gd name="T4" fmla="*/ 112 w 411"/>
              <a:gd name="T5" fmla="*/ 566 h 411"/>
              <a:gd name="T6" fmla="*/ 0 w 411"/>
              <a:gd name="T7" fmla="*/ 414 h 411"/>
              <a:gd name="T8" fmla="*/ 163 w 411"/>
              <a:gd name="T9" fmla="*/ 267 h 411"/>
              <a:gd name="T10" fmla="*/ 247 w 411"/>
              <a:gd name="T11" fmla="*/ 329 h 411"/>
              <a:gd name="T12" fmla="*/ 311 w 411"/>
              <a:gd name="T13" fmla="*/ 177 h 411"/>
              <a:gd name="T14" fmla="*/ 261 w 411"/>
              <a:gd name="T15" fmla="*/ 151 h 411"/>
              <a:gd name="T16" fmla="*/ 548 w 411"/>
              <a:gd name="T17" fmla="*/ 136 h 411"/>
              <a:gd name="T18" fmla="*/ 638 w 411"/>
              <a:gd name="T19" fmla="*/ 82 h 411"/>
              <a:gd name="T20" fmla="*/ 713 w 411"/>
              <a:gd name="T21" fmla="*/ 259 h 411"/>
              <a:gd name="T22" fmla="*/ 825 w 411"/>
              <a:gd name="T23" fmla="*/ 414 h 411"/>
              <a:gd name="T24" fmla="*/ 666 w 411"/>
              <a:gd name="T25" fmla="*/ 556 h 411"/>
              <a:gd name="T26" fmla="*/ 578 w 411"/>
              <a:gd name="T27" fmla="*/ 482 h 411"/>
              <a:gd name="T28" fmla="*/ 514 w 411"/>
              <a:gd name="T29" fmla="*/ 634 h 411"/>
              <a:gd name="T30" fmla="*/ 576 w 411"/>
              <a:gd name="T31" fmla="*/ 660 h 411"/>
              <a:gd name="T32" fmla="*/ 273 w 411"/>
              <a:gd name="T33" fmla="*/ 664 h 411"/>
              <a:gd name="T34" fmla="*/ 548 w 411"/>
              <a:gd name="T35" fmla="*/ 670 h 411"/>
              <a:gd name="T36" fmla="*/ 504 w 411"/>
              <a:gd name="T37" fmla="*/ 498 h 411"/>
              <a:gd name="T38" fmla="*/ 650 w 411"/>
              <a:gd name="T39" fmla="*/ 498 h 411"/>
              <a:gd name="T40" fmla="*/ 805 w 411"/>
              <a:gd name="T41" fmla="*/ 414 h 411"/>
              <a:gd name="T42" fmla="*/ 674 w 411"/>
              <a:gd name="T43" fmla="*/ 269 h 411"/>
              <a:gd name="T44" fmla="*/ 703 w 411"/>
              <a:gd name="T45" fmla="*/ 122 h 411"/>
              <a:gd name="T46" fmla="*/ 576 w 411"/>
              <a:gd name="T47" fmla="*/ 122 h 411"/>
              <a:gd name="T48" fmla="*/ 552 w 411"/>
              <a:gd name="T49" fmla="*/ 161 h 411"/>
              <a:gd name="T50" fmla="*/ 289 w 411"/>
              <a:gd name="T51" fmla="*/ 145 h 411"/>
              <a:gd name="T52" fmla="*/ 321 w 411"/>
              <a:gd name="T53" fmla="*/ 313 h 411"/>
              <a:gd name="T54" fmla="*/ 175 w 411"/>
              <a:gd name="T55" fmla="*/ 313 h 411"/>
              <a:gd name="T56" fmla="*/ 20 w 411"/>
              <a:gd name="T57" fmla="*/ 414 h 411"/>
              <a:gd name="T58" fmla="*/ 151 w 411"/>
              <a:gd name="T59" fmla="*/ 558 h 411"/>
              <a:gd name="T60" fmla="*/ 122 w 411"/>
              <a:gd name="T61" fmla="*/ 703 h 411"/>
              <a:gd name="T62" fmla="*/ 249 w 411"/>
              <a:gd name="T63" fmla="*/ 703 h 411"/>
              <a:gd name="T64" fmla="*/ 273 w 411"/>
              <a:gd name="T65" fmla="*/ 664 h 4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11" h="411">
                <a:moveTo>
                  <a:pt x="206" y="411"/>
                </a:moveTo>
                <a:cubicBezTo>
                  <a:pt x="138" y="344"/>
                  <a:pt x="138" y="344"/>
                  <a:pt x="138" y="344"/>
                </a:cubicBezTo>
                <a:cubicBezTo>
                  <a:pt x="136" y="348"/>
                  <a:pt x="133" y="352"/>
                  <a:pt x="129" y="355"/>
                </a:cubicBezTo>
                <a:cubicBezTo>
                  <a:pt x="120" y="365"/>
                  <a:pt x="107" y="370"/>
                  <a:pt x="93" y="370"/>
                </a:cubicBezTo>
                <a:cubicBezTo>
                  <a:pt x="79" y="370"/>
                  <a:pt x="66" y="365"/>
                  <a:pt x="56" y="355"/>
                </a:cubicBezTo>
                <a:cubicBezTo>
                  <a:pt x="36" y="335"/>
                  <a:pt x="36" y="302"/>
                  <a:pt x="56" y="282"/>
                </a:cubicBezTo>
                <a:cubicBezTo>
                  <a:pt x="60" y="278"/>
                  <a:pt x="64" y="276"/>
                  <a:pt x="68" y="273"/>
                </a:cubicBezTo>
                <a:cubicBezTo>
                  <a:pt x="0" y="206"/>
                  <a:pt x="0" y="206"/>
                  <a:pt x="0" y="206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81" y="133"/>
                  <a:pt x="81" y="133"/>
                  <a:pt x="81" y="133"/>
                </a:cubicBezTo>
                <a:cubicBezTo>
                  <a:pt x="83" y="140"/>
                  <a:pt x="87" y="146"/>
                  <a:pt x="92" y="151"/>
                </a:cubicBezTo>
                <a:cubicBezTo>
                  <a:pt x="100" y="160"/>
                  <a:pt x="111" y="164"/>
                  <a:pt x="123" y="164"/>
                </a:cubicBezTo>
                <a:cubicBezTo>
                  <a:pt x="135" y="164"/>
                  <a:pt x="146" y="160"/>
                  <a:pt x="155" y="151"/>
                </a:cubicBezTo>
                <a:cubicBezTo>
                  <a:pt x="172" y="134"/>
                  <a:pt x="172" y="106"/>
                  <a:pt x="155" y="88"/>
                </a:cubicBezTo>
                <a:cubicBezTo>
                  <a:pt x="150" y="83"/>
                  <a:pt x="143" y="79"/>
                  <a:pt x="136" y="77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206" y="0"/>
                  <a:pt x="206" y="0"/>
                  <a:pt x="206" y="0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6" y="64"/>
                  <a:pt x="278" y="60"/>
                  <a:pt x="282" y="56"/>
                </a:cubicBezTo>
                <a:cubicBezTo>
                  <a:pt x="292" y="47"/>
                  <a:pt x="305" y="41"/>
                  <a:pt x="318" y="41"/>
                </a:cubicBezTo>
                <a:cubicBezTo>
                  <a:pt x="332" y="41"/>
                  <a:pt x="345" y="47"/>
                  <a:pt x="355" y="56"/>
                </a:cubicBezTo>
                <a:cubicBezTo>
                  <a:pt x="375" y="77"/>
                  <a:pt x="375" y="109"/>
                  <a:pt x="355" y="129"/>
                </a:cubicBezTo>
                <a:cubicBezTo>
                  <a:pt x="352" y="133"/>
                  <a:pt x="348" y="136"/>
                  <a:pt x="343" y="138"/>
                </a:cubicBezTo>
                <a:cubicBezTo>
                  <a:pt x="411" y="206"/>
                  <a:pt x="411" y="206"/>
                  <a:pt x="411" y="206"/>
                </a:cubicBezTo>
                <a:cubicBezTo>
                  <a:pt x="333" y="284"/>
                  <a:pt x="333" y="284"/>
                  <a:pt x="333" y="284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0" y="268"/>
                  <a:pt x="326" y="259"/>
                  <a:pt x="319" y="253"/>
                </a:cubicBezTo>
                <a:cubicBezTo>
                  <a:pt x="311" y="245"/>
                  <a:pt x="300" y="240"/>
                  <a:pt x="288" y="240"/>
                </a:cubicBezTo>
                <a:cubicBezTo>
                  <a:pt x="276" y="240"/>
                  <a:pt x="265" y="245"/>
                  <a:pt x="256" y="253"/>
                </a:cubicBezTo>
                <a:cubicBezTo>
                  <a:pt x="239" y="270"/>
                  <a:pt x="239" y="299"/>
                  <a:pt x="256" y="316"/>
                </a:cubicBezTo>
                <a:cubicBezTo>
                  <a:pt x="263" y="322"/>
                  <a:pt x="271" y="327"/>
                  <a:pt x="281" y="328"/>
                </a:cubicBezTo>
                <a:cubicBezTo>
                  <a:pt x="287" y="329"/>
                  <a:pt x="287" y="329"/>
                  <a:pt x="287" y="329"/>
                </a:cubicBezTo>
                <a:lnTo>
                  <a:pt x="206" y="411"/>
                </a:lnTo>
                <a:close/>
                <a:moveTo>
                  <a:pt x="136" y="331"/>
                </a:moveTo>
                <a:cubicBezTo>
                  <a:pt x="206" y="401"/>
                  <a:pt x="206" y="401"/>
                  <a:pt x="206" y="401"/>
                </a:cubicBezTo>
                <a:cubicBezTo>
                  <a:pt x="273" y="334"/>
                  <a:pt x="273" y="334"/>
                  <a:pt x="273" y="334"/>
                </a:cubicBezTo>
                <a:cubicBezTo>
                  <a:pt x="265" y="331"/>
                  <a:pt x="257" y="327"/>
                  <a:pt x="251" y="321"/>
                </a:cubicBezTo>
                <a:cubicBezTo>
                  <a:pt x="231" y="301"/>
                  <a:pt x="231" y="268"/>
                  <a:pt x="251" y="248"/>
                </a:cubicBezTo>
                <a:cubicBezTo>
                  <a:pt x="261" y="238"/>
                  <a:pt x="274" y="233"/>
                  <a:pt x="288" y="233"/>
                </a:cubicBezTo>
                <a:cubicBezTo>
                  <a:pt x="302" y="233"/>
                  <a:pt x="315" y="238"/>
                  <a:pt x="324" y="248"/>
                </a:cubicBezTo>
                <a:cubicBezTo>
                  <a:pt x="331" y="254"/>
                  <a:pt x="335" y="261"/>
                  <a:pt x="337" y="269"/>
                </a:cubicBezTo>
                <a:cubicBezTo>
                  <a:pt x="401" y="206"/>
                  <a:pt x="401" y="206"/>
                  <a:pt x="401" y="206"/>
                </a:cubicBezTo>
                <a:cubicBezTo>
                  <a:pt x="331" y="136"/>
                  <a:pt x="331" y="136"/>
                  <a:pt x="331" y="136"/>
                </a:cubicBezTo>
                <a:cubicBezTo>
                  <a:pt x="336" y="134"/>
                  <a:pt x="336" y="134"/>
                  <a:pt x="336" y="134"/>
                </a:cubicBezTo>
                <a:cubicBezTo>
                  <a:pt x="341" y="131"/>
                  <a:pt x="346" y="128"/>
                  <a:pt x="350" y="124"/>
                </a:cubicBezTo>
                <a:cubicBezTo>
                  <a:pt x="367" y="107"/>
                  <a:pt x="367" y="79"/>
                  <a:pt x="350" y="61"/>
                </a:cubicBezTo>
                <a:cubicBezTo>
                  <a:pt x="341" y="53"/>
                  <a:pt x="330" y="48"/>
                  <a:pt x="318" y="48"/>
                </a:cubicBezTo>
                <a:cubicBezTo>
                  <a:pt x="306" y="48"/>
                  <a:pt x="295" y="53"/>
                  <a:pt x="287" y="61"/>
                </a:cubicBezTo>
                <a:cubicBezTo>
                  <a:pt x="283" y="65"/>
                  <a:pt x="280" y="70"/>
                  <a:pt x="278" y="75"/>
                </a:cubicBezTo>
                <a:cubicBezTo>
                  <a:pt x="275" y="80"/>
                  <a:pt x="275" y="80"/>
                  <a:pt x="275" y="80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0" y="75"/>
                  <a:pt x="155" y="79"/>
                  <a:pt x="160" y="83"/>
                </a:cubicBezTo>
                <a:cubicBezTo>
                  <a:pt x="180" y="103"/>
                  <a:pt x="180" y="136"/>
                  <a:pt x="160" y="156"/>
                </a:cubicBezTo>
                <a:cubicBezTo>
                  <a:pt x="150" y="166"/>
                  <a:pt x="137" y="171"/>
                  <a:pt x="123" y="171"/>
                </a:cubicBezTo>
                <a:cubicBezTo>
                  <a:pt x="110" y="171"/>
                  <a:pt x="97" y="166"/>
                  <a:pt x="87" y="156"/>
                </a:cubicBezTo>
                <a:cubicBezTo>
                  <a:pt x="82" y="152"/>
                  <a:pt x="78" y="146"/>
                  <a:pt x="76" y="140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75" y="278"/>
                  <a:pt x="75" y="278"/>
                  <a:pt x="75" y="278"/>
                </a:cubicBezTo>
                <a:cubicBezTo>
                  <a:pt x="70" y="280"/>
                  <a:pt x="65" y="283"/>
                  <a:pt x="61" y="287"/>
                </a:cubicBezTo>
                <a:cubicBezTo>
                  <a:pt x="44" y="304"/>
                  <a:pt x="44" y="333"/>
                  <a:pt x="61" y="350"/>
                </a:cubicBezTo>
                <a:cubicBezTo>
                  <a:pt x="70" y="358"/>
                  <a:pt x="81" y="363"/>
                  <a:pt x="93" y="363"/>
                </a:cubicBezTo>
                <a:cubicBezTo>
                  <a:pt x="105" y="363"/>
                  <a:pt x="116" y="358"/>
                  <a:pt x="124" y="350"/>
                </a:cubicBezTo>
                <a:cubicBezTo>
                  <a:pt x="128" y="346"/>
                  <a:pt x="131" y="341"/>
                  <a:pt x="134" y="336"/>
                </a:cubicBezTo>
                <a:lnTo>
                  <a:pt x="136" y="331"/>
                </a:lnTo>
                <a:close/>
              </a:path>
            </a:pathLst>
          </a:custGeom>
          <a:solidFill>
            <a:srgbClr val="F5A395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72207" y="1807539"/>
            <a:ext cx="3800960" cy="11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6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72207" y="4240340"/>
            <a:ext cx="3800960" cy="11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6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024282" y="1807539"/>
            <a:ext cx="3800960" cy="11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6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24282" y="4240340"/>
            <a:ext cx="3800960" cy="11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6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396387" y="130828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048462" y="3699026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394407" y="367786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9048462" y="130736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9" name="Freeform 13"/>
          <p:cNvSpPr/>
          <p:nvPr/>
        </p:nvSpPr>
        <p:spPr bwMode="auto">
          <a:xfrm>
            <a:off x="5460999" y="1548554"/>
            <a:ext cx="1703918" cy="1701799"/>
          </a:xfrm>
          <a:custGeom>
            <a:avLst/>
            <a:gdLst>
              <a:gd name="T0" fmla="*/ 108 w 401"/>
              <a:gd name="T1" fmla="*/ 245 h 401"/>
              <a:gd name="T2" fmla="*/ 139 w 401"/>
              <a:gd name="T3" fmla="*/ 265 h 401"/>
              <a:gd name="T4" fmla="*/ 0 w 401"/>
              <a:gd name="T5" fmla="*/ 401 h 401"/>
              <a:gd name="T6" fmla="*/ 149 w 401"/>
              <a:gd name="T7" fmla="*/ 551 h 401"/>
              <a:gd name="T8" fmla="*/ 177 w 401"/>
              <a:gd name="T9" fmla="*/ 499 h 401"/>
              <a:gd name="T10" fmla="*/ 313 w 401"/>
              <a:gd name="T11" fmla="*/ 499 h 401"/>
              <a:gd name="T12" fmla="*/ 313 w 401"/>
              <a:gd name="T13" fmla="*/ 636 h 401"/>
              <a:gd name="T14" fmla="*/ 261 w 401"/>
              <a:gd name="T15" fmla="*/ 662 h 401"/>
              <a:gd name="T16" fmla="*/ 404 w 401"/>
              <a:gd name="T17" fmla="*/ 804 h 401"/>
              <a:gd name="T18" fmla="*/ 540 w 401"/>
              <a:gd name="T19" fmla="*/ 666 h 401"/>
              <a:gd name="T20" fmla="*/ 560 w 401"/>
              <a:gd name="T21" fmla="*/ 696 h 401"/>
              <a:gd name="T22" fmla="*/ 697 w 401"/>
              <a:gd name="T23" fmla="*/ 696 h 401"/>
              <a:gd name="T24" fmla="*/ 697 w 401"/>
              <a:gd name="T25" fmla="*/ 559 h 401"/>
              <a:gd name="T26" fmla="*/ 666 w 401"/>
              <a:gd name="T27" fmla="*/ 539 h 401"/>
              <a:gd name="T28" fmla="*/ 805 w 401"/>
              <a:gd name="T29" fmla="*/ 401 h 401"/>
              <a:gd name="T30" fmla="*/ 668 w 401"/>
              <a:gd name="T31" fmla="*/ 265 h 401"/>
              <a:gd name="T32" fmla="*/ 642 w 401"/>
              <a:gd name="T33" fmla="*/ 305 h 401"/>
              <a:gd name="T34" fmla="*/ 506 w 401"/>
              <a:gd name="T35" fmla="*/ 305 h 401"/>
              <a:gd name="T36" fmla="*/ 506 w 401"/>
              <a:gd name="T37" fmla="*/ 168 h 401"/>
              <a:gd name="T38" fmla="*/ 548 w 401"/>
              <a:gd name="T39" fmla="*/ 144 h 401"/>
              <a:gd name="T40" fmla="*/ 404 w 401"/>
              <a:gd name="T41" fmla="*/ 0 h 401"/>
              <a:gd name="T42" fmla="*/ 265 w 401"/>
              <a:gd name="T43" fmla="*/ 136 h 401"/>
              <a:gd name="T44" fmla="*/ 245 w 401"/>
              <a:gd name="T45" fmla="*/ 108 h 401"/>
              <a:gd name="T46" fmla="*/ 108 w 401"/>
              <a:gd name="T47" fmla="*/ 108 h 401"/>
              <a:gd name="T48" fmla="*/ 108 w 401"/>
              <a:gd name="T49" fmla="*/ 245 h 40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1" h="401">
                <a:moveTo>
                  <a:pt x="54" y="122"/>
                </a:moveTo>
                <a:cubicBezTo>
                  <a:pt x="58" y="126"/>
                  <a:pt x="63" y="129"/>
                  <a:pt x="69" y="132"/>
                </a:cubicBezTo>
                <a:cubicBezTo>
                  <a:pt x="0" y="200"/>
                  <a:pt x="0" y="200"/>
                  <a:pt x="0" y="200"/>
                </a:cubicBezTo>
                <a:cubicBezTo>
                  <a:pt x="74" y="275"/>
                  <a:pt x="74" y="275"/>
                  <a:pt x="74" y="275"/>
                </a:cubicBezTo>
                <a:cubicBezTo>
                  <a:pt x="76" y="265"/>
                  <a:pt x="81" y="256"/>
                  <a:pt x="88" y="249"/>
                </a:cubicBezTo>
                <a:cubicBezTo>
                  <a:pt x="107" y="230"/>
                  <a:pt x="137" y="230"/>
                  <a:pt x="156" y="249"/>
                </a:cubicBezTo>
                <a:cubicBezTo>
                  <a:pt x="175" y="267"/>
                  <a:pt x="175" y="298"/>
                  <a:pt x="156" y="317"/>
                </a:cubicBezTo>
                <a:cubicBezTo>
                  <a:pt x="149" y="324"/>
                  <a:pt x="139" y="328"/>
                  <a:pt x="130" y="330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72" y="337"/>
                  <a:pt x="275" y="343"/>
                  <a:pt x="279" y="347"/>
                </a:cubicBezTo>
                <a:cubicBezTo>
                  <a:pt x="298" y="366"/>
                  <a:pt x="329" y="366"/>
                  <a:pt x="347" y="347"/>
                </a:cubicBezTo>
                <a:cubicBezTo>
                  <a:pt x="366" y="328"/>
                  <a:pt x="366" y="298"/>
                  <a:pt x="347" y="279"/>
                </a:cubicBezTo>
                <a:cubicBezTo>
                  <a:pt x="343" y="275"/>
                  <a:pt x="338" y="271"/>
                  <a:pt x="332" y="269"/>
                </a:cubicBezTo>
                <a:cubicBezTo>
                  <a:pt x="401" y="200"/>
                  <a:pt x="401" y="200"/>
                  <a:pt x="401" y="200"/>
                </a:cubicBezTo>
                <a:cubicBezTo>
                  <a:pt x="333" y="132"/>
                  <a:pt x="333" y="132"/>
                  <a:pt x="333" y="132"/>
                </a:cubicBezTo>
                <a:cubicBezTo>
                  <a:pt x="330" y="139"/>
                  <a:pt x="326" y="146"/>
                  <a:pt x="320" y="152"/>
                </a:cubicBezTo>
                <a:cubicBezTo>
                  <a:pt x="302" y="171"/>
                  <a:pt x="271" y="171"/>
                  <a:pt x="252" y="152"/>
                </a:cubicBezTo>
                <a:cubicBezTo>
                  <a:pt x="234" y="133"/>
                  <a:pt x="234" y="103"/>
                  <a:pt x="252" y="84"/>
                </a:cubicBezTo>
                <a:cubicBezTo>
                  <a:pt x="258" y="78"/>
                  <a:pt x="265" y="74"/>
                  <a:pt x="273" y="72"/>
                </a:cubicBezTo>
                <a:cubicBezTo>
                  <a:pt x="201" y="0"/>
                  <a:pt x="201" y="0"/>
                  <a:pt x="201" y="0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0" y="63"/>
                  <a:pt x="126" y="58"/>
                  <a:pt x="122" y="54"/>
                </a:cubicBezTo>
                <a:cubicBezTo>
                  <a:pt x="103" y="35"/>
                  <a:pt x="73" y="35"/>
                  <a:pt x="54" y="54"/>
                </a:cubicBezTo>
                <a:cubicBezTo>
                  <a:pt x="35" y="72"/>
                  <a:pt x="35" y="103"/>
                  <a:pt x="54" y="122"/>
                </a:cubicBezTo>
                <a:close/>
              </a:path>
            </a:pathLst>
          </a:custGeom>
          <a:solidFill>
            <a:srgbClr val="4F4E4E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Freeform 14"/>
          <p:cNvSpPr>
            <a:spLocks noEditPoints="1"/>
          </p:cNvSpPr>
          <p:nvPr/>
        </p:nvSpPr>
        <p:spPr bwMode="auto">
          <a:xfrm>
            <a:off x="5441949" y="1508337"/>
            <a:ext cx="1746251" cy="1746249"/>
          </a:xfrm>
          <a:custGeom>
            <a:avLst/>
            <a:gdLst>
              <a:gd name="T0" fmla="*/ 255 w 411"/>
              <a:gd name="T1" fmla="*/ 668 h 411"/>
              <a:gd name="T2" fmla="*/ 317 w 411"/>
              <a:gd name="T3" fmla="*/ 640 h 411"/>
              <a:gd name="T4" fmla="*/ 255 w 411"/>
              <a:gd name="T5" fmla="*/ 488 h 411"/>
              <a:gd name="T6" fmla="*/ 167 w 411"/>
              <a:gd name="T7" fmla="*/ 562 h 411"/>
              <a:gd name="T8" fmla="*/ 0 w 411"/>
              <a:gd name="T9" fmla="*/ 411 h 411"/>
              <a:gd name="T10" fmla="*/ 112 w 411"/>
              <a:gd name="T11" fmla="*/ 259 h 411"/>
              <a:gd name="T12" fmla="*/ 112 w 411"/>
              <a:gd name="T13" fmla="*/ 112 h 411"/>
              <a:gd name="T14" fmla="*/ 259 w 411"/>
              <a:gd name="T15" fmla="*/ 112 h 411"/>
              <a:gd name="T16" fmla="*/ 414 w 411"/>
              <a:gd name="T17" fmla="*/ 0 h 411"/>
              <a:gd name="T18" fmla="*/ 560 w 411"/>
              <a:gd name="T19" fmla="*/ 161 h 411"/>
              <a:gd name="T20" fmla="*/ 522 w 411"/>
              <a:gd name="T21" fmla="*/ 309 h 411"/>
              <a:gd name="T22" fmla="*/ 648 w 411"/>
              <a:gd name="T23" fmla="*/ 309 h 411"/>
              <a:gd name="T24" fmla="*/ 674 w 411"/>
              <a:gd name="T25" fmla="*/ 261 h 411"/>
              <a:gd name="T26" fmla="*/ 689 w 411"/>
              <a:gd name="T27" fmla="*/ 548 h 411"/>
              <a:gd name="T28" fmla="*/ 743 w 411"/>
              <a:gd name="T29" fmla="*/ 638 h 411"/>
              <a:gd name="T30" fmla="*/ 638 w 411"/>
              <a:gd name="T31" fmla="*/ 743 h 411"/>
              <a:gd name="T32" fmla="*/ 548 w 411"/>
              <a:gd name="T33" fmla="*/ 689 h 411"/>
              <a:gd name="T34" fmla="*/ 285 w 411"/>
              <a:gd name="T35" fmla="*/ 676 h 411"/>
              <a:gd name="T36" fmla="*/ 552 w 411"/>
              <a:gd name="T37" fmla="*/ 664 h 411"/>
              <a:gd name="T38" fmla="*/ 576 w 411"/>
              <a:gd name="T39" fmla="*/ 701 h 411"/>
              <a:gd name="T40" fmla="*/ 703 w 411"/>
              <a:gd name="T41" fmla="*/ 701 h 411"/>
              <a:gd name="T42" fmla="*/ 703 w 411"/>
              <a:gd name="T43" fmla="*/ 576 h 411"/>
              <a:gd name="T44" fmla="*/ 664 w 411"/>
              <a:gd name="T45" fmla="*/ 552 h 411"/>
              <a:gd name="T46" fmla="*/ 680 w 411"/>
              <a:gd name="T47" fmla="*/ 287 h 411"/>
              <a:gd name="T48" fmla="*/ 586 w 411"/>
              <a:gd name="T49" fmla="*/ 351 h 411"/>
              <a:gd name="T50" fmla="*/ 512 w 411"/>
              <a:gd name="T51" fmla="*/ 173 h 411"/>
              <a:gd name="T52" fmla="*/ 414 w 411"/>
              <a:gd name="T53" fmla="*/ 20 h 411"/>
              <a:gd name="T54" fmla="*/ 269 w 411"/>
              <a:gd name="T55" fmla="*/ 151 h 411"/>
              <a:gd name="T56" fmla="*/ 187 w 411"/>
              <a:gd name="T57" fmla="*/ 96 h 411"/>
              <a:gd name="T58" fmla="*/ 96 w 411"/>
              <a:gd name="T59" fmla="*/ 187 h 411"/>
              <a:gd name="T60" fmla="*/ 151 w 411"/>
              <a:gd name="T61" fmla="*/ 267 h 411"/>
              <a:gd name="T62" fmla="*/ 20 w 411"/>
              <a:gd name="T63" fmla="*/ 411 h 411"/>
              <a:gd name="T64" fmla="*/ 181 w 411"/>
              <a:gd name="T65" fmla="*/ 504 h 411"/>
              <a:gd name="T66" fmla="*/ 327 w 411"/>
              <a:gd name="T67" fmla="*/ 504 h 411"/>
              <a:gd name="T68" fmla="*/ 285 w 411"/>
              <a:gd name="T69" fmla="*/ 676 h 4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11" h="411">
                <a:moveTo>
                  <a:pt x="206" y="411"/>
                </a:moveTo>
                <a:cubicBezTo>
                  <a:pt x="127" y="333"/>
                  <a:pt x="127" y="333"/>
                  <a:pt x="127" y="333"/>
                </a:cubicBezTo>
                <a:cubicBezTo>
                  <a:pt x="134" y="331"/>
                  <a:pt x="134" y="331"/>
                  <a:pt x="134" y="331"/>
                </a:cubicBezTo>
                <a:cubicBezTo>
                  <a:pt x="143" y="330"/>
                  <a:pt x="152" y="326"/>
                  <a:pt x="158" y="319"/>
                </a:cubicBezTo>
                <a:cubicBezTo>
                  <a:pt x="176" y="302"/>
                  <a:pt x="176" y="273"/>
                  <a:pt x="158" y="256"/>
                </a:cubicBezTo>
                <a:cubicBezTo>
                  <a:pt x="150" y="248"/>
                  <a:pt x="139" y="243"/>
                  <a:pt x="127" y="243"/>
                </a:cubicBezTo>
                <a:cubicBezTo>
                  <a:pt x="115" y="243"/>
                  <a:pt x="104" y="248"/>
                  <a:pt x="95" y="256"/>
                </a:cubicBezTo>
                <a:cubicBezTo>
                  <a:pt x="89" y="263"/>
                  <a:pt x="85" y="271"/>
                  <a:pt x="83" y="280"/>
                </a:cubicBezTo>
                <a:cubicBezTo>
                  <a:pt x="82" y="287"/>
                  <a:pt x="82" y="287"/>
                  <a:pt x="82" y="287"/>
                </a:cubicBezTo>
                <a:cubicBezTo>
                  <a:pt x="0" y="205"/>
                  <a:pt x="0" y="205"/>
                  <a:pt x="0" y="205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4" y="135"/>
                  <a:pt x="60" y="132"/>
                  <a:pt x="56" y="129"/>
                </a:cubicBezTo>
                <a:cubicBezTo>
                  <a:pt x="47" y="119"/>
                  <a:pt x="41" y="106"/>
                  <a:pt x="41" y="93"/>
                </a:cubicBezTo>
                <a:cubicBezTo>
                  <a:pt x="41" y="79"/>
                  <a:pt x="47" y="66"/>
                  <a:pt x="56" y="56"/>
                </a:cubicBezTo>
                <a:cubicBezTo>
                  <a:pt x="66" y="46"/>
                  <a:pt x="79" y="41"/>
                  <a:pt x="93" y="41"/>
                </a:cubicBezTo>
                <a:cubicBezTo>
                  <a:pt x="107" y="41"/>
                  <a:pt x="120" y="46"/>
                  <a:pt x="129" y="56"/>
                </a:cubicBezTo>
                <a:cubicBezTo>
                  <a:pt x="133" y="59"/>
                  <a:pt x="136" y="63"/>
                  <a:pt x="138" y="67"/>
                </a:cubicBezTo>
                <a:cubicBezTo>
                  <a:pt x="206" y="0"/>
                  <a:pt x="206" y="0"/>
                  <a:pt x="206" y="0"/>
                </a:cubicBezTo>
                <a:cubicBezTo>
                  <a:pt x="284" y="79"/>
                  <a:pt x="284" y="79"/>
                  <a:pt x="284" y="79"/>
                </a:cubicBezTo>
                <a:cubicBezTo>
                  <a:pt x="279" y="80"/>
                  <a:pt x="279" y="80"/>
                  <a:pt x="279" y="80"/>
                </a:cubicBezTo>
                <a:cubicBezTo>
                  <a:pt x="272" y="82"/>
                  <a:pt x="265" y="86"/>
                  <a:pt x="260" y="91"/>
                </a:cubicBezTo>
                <a:cubicBezTo>
                  <a:pt x="243" y="109"/>
                  <a:pt x="243" y="137"/>
                  <a:pt x="260" y="154"/>
                </a:cubicBezTo>
                <a:cubicBezTo>
                  <a:pt x="268" y="163"/>
                  <a:pt x="280" y="167"/>
                  <a:pt x="292" y="167"/>
                </a:cubicBezTo>
                <a:cubicBezTo>
                  <a:pt x="303" y="167"/>
                  <a:pt x="315" y="163"/>
                  <a:pt x="323" y="154"/>
                </a:cubicBezTo>
                <a:cubicBezTo>
                  <a:pt x="328" y="149"/>
                  <a:pt x="332" y="143"/>
                  <a:pt x="334" y="136"/>
                </a:cubicBezTo>
                <a:cubicBezTo>
                  <a:pt x="336" y="130"/>
                  <a:pt x="336" y="130"/>
                  <a:pt x="336" y="130"/>
                </a:cubicBezTo>
                <a:cubicBezTo>
                  <a:pt x="411" y="205"/>
                  <a:pt x="411" y="205"/>
                  <a:pt x="411" y="205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8" y="275"/>
                  <a:pt x="351" y="278"/>
                  <a:pt x="355" y="281"/>
                </a:cubicBezTo>
                <a:cubicBezTo>
                  <a:pt x="365" y="291"/>
                  <a:pt x="370" y="304"/>
                  <a:pt x="370" y="318"/>
                </a:cubicBezTo>
                <a:cubicBezTo>
                  <a:pt x="370" y="332"/>
                  <a:pt x="365" y="345"/>
                  <a:pt x="355" y="355"/>
                </a:cubicBezTo>
                <a:cubicBezTo>
                  <a:pt x="345" y="364"/>
                  <a:pt x="332" y="370"/>
                  <a:pt x="318" y="370"/>
                </a:cubicBezTo>
                <a:cubicBezTo>
                  <a:pt x="305" y="370"/>
                  <a:pt x="292" y="364"/>
                  <a:pt x="282" y="355"/>
                </a:cubicBezTo>
                <a:cubicBezTo>
                  <a:pt x="278" y="351"/>
                  <a:pt x="276" y="347"/>
                  <a:pt x="273" y="343"/>
                </a:cubicBezTo>
                <a:lnTo>
                  <a:pt x="206" y="411"/>
                </a:lnTo>
                <a:close/>
                <a:moveTo>
                  <a:pt x="142" y="337"/>
                </a:moveTo>
                <a:cubicBezTo>
                  <a:pt x="206" y="401"/>
                  <a:pt x="206" y="401"/>
                  <a:pt x="206" y="401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8" y="336"/>
                  <a:pt x="278" y="336"/>
                  <a:pt x="278" y="336"/>
                </a:cubicBezTo>
                <a:cubicBezTo>
                  <a:pt x="280" y="341"/>
                  <a:pt x="283" y="345"/>
                  <a:pt x="287" y="349"/>
                </a:cubicBezTo>
                <a:cubicBezTo>
                  <a:pt x="295" y="358"/>
                  <a:pt x="306" y="362"/>
                  <a:pt x="318" y="362"/>
                </a:cubicBezTo>
                <a:cubicBezTo>
                  <a:pt x="330" y="362"/>
                  <a:pt x="341" y="358"/>
                  <a:pt x="350" y="349"/>
                </a:cubicBezTo>
                <a:cubicBezTo>
                  <a:pt x="358" y="341"/>
                  <a:pt x="363" y="330"/>
                  <a:pt x="363" y="318"/>
                </a:cubicBezTo>
                <a:cubicBezTo>
                  <a:pt x="363" y="306"/>
                  <a:pt x="358" y="295"/>
                  <a:pt x="350" y="287"/>
                </a:cubicBezTo>
                <a:cubicBezTo>
                  <a:pt x="346" y="283"/>
                  <a:pt x="341" y="279"/>
                  <a:pt x="336" y="277"/>
                </a:cubicBezTo>
                <a:cubicBezTo>
                  <a:pt x="331" y="275"/>
                  <a:pt x="331" y="275"/>
                  <a:pt x="331" y="275"/>
                </a:cubicBezTo>
                <a:cubicBezTo>
                  <a:pt x="401" y="205"/>
                  <a:pt x="401" y="205"/>
                  <a:pt x="401" y="205"/>
                </a:cubicBezTo>
                <a:cubicBezTo>
                  <a:pt x="339" y="143"/>
                  <a:pt x="339" y="143"/>
                  <a:pt x="339" y="143"/>
                </a:cubicBezTo>
                <a:cubicBezTo>
                  <a:pt x="336" y="149"/>
                  <a:pt x="333" y="155"/>
                  <a:pt x="328" y="159"/>
                </a:cubicBezTo>
                <a:cubicBezTo>
                  <a:pt x="318" y="169"/>
                  <a:pt x="305" y="175"/>
                  <a:pt x="292" y="175"/>
                </a:cubicBezTo>
                <a:cubicBezTo>
                  <a:pt x="278" y="175"/>
                  <a:pt x="265" y="169"/>
                  <a:pt x="255" y="159"/>
                </a:cubicBezTo>
                <a:cubicBezTo>
                  <a:pt x="235" y="139"/>
                  <a:pt x="235" y="107"/>
                  <a:pt x="255" y="86"/>
                </a:cubicBezTo>
                <a:cubicBezTo>
                  <a:pt x="260" y="82"/>
                  <a:pt x="265" y="78"/>
                  <a:pt x="271" y="75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1" y="70"/>
                  <a:pt x="128" y="65"/>
                  <a:pt x="124" y="61"/>
                </a:cubicBezTo>
                <a:cubicBezTo>
                  <a:pt x="116" y="53"/>
                  <a:pt x="105" y="48"/>
                  <a:pt x="93" y="48"/>
                </a:cubicBezTo>
                <a:cubicBezTo>
                  <a:pt x="81" y="48"/>
                  <a:pt x="70" y="53"/>
                  <a:pt x="61" y="61"/>
                </a:cubicBezTo>
                <a:cubicBezTo>
                  <a:pt x="53" y="69"/>
                  <a:pt x="48" y="81"/>
                  <a:pt x="48" y="93"/>
                </a:cubicBezTo>
                <a:cubicBezTo>
                  <a:pt x="48" y="104"/>
                  <a:pt x="53" y="116"/>
                  <a:pt x="61" y="124"/>
                </a:cubicBezTo>
                <a:cubicBezTo>
                  <a:pt x="65" y="128"/>
                  <a:pt x="70" y="131"/>
                  <a:pt x="75" y="133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10" y="205"/>
                  <a:pt x="10" y="205"/>
                  <a:pt x="10" y="205"/>
                </a:cubicBezTo>
                <a:cubicBezTo>
                  <a:pt x="77" y="272"/>
                  <a:pt x="77" y="272"/>
                  <a:pt x="77" y="272"/>
                </a:cubicBezTo>
                <a:cubicBezTo>
                  <a:pt x="80" y="264"/>
                  <a:pt x="84" y="257"/>
                  <a:pt x="90" y="251"/>
                </a:cubicBezTo>
                <a:cubicBezTo>
                  <a:pt x="100" y="241"/>
                  <a:pt x="113" y="236"/>
                  <a:pt x="127" y="236"/>
                </a:cubicBezTo>
                <a:cubicBezTo>
                  <a:pt x="141" y="236"/>
                  <a:pt x="154" y="241"/>
                  <a:pt x="163" y="251"/>
                </a:cubicBezTo>
                <a:cubicBezTo>
                  <a:pt x="184" y="271"/>
                  <a:pt x="184" y="304"/>
                  <a:pt x="163" y="324"/>
                </a:cubicBezTo>
                <a:cubicBezTo>
                  <a:pt x="157" y="330"/>
                  <a:pt x="150" y="335"/>
                  <a:pt x="142" y="337"/>
                </a:cubicBezTo>
                <a:close/>
              </a:path>
            </a:pathLst>
          </a:custGeom>
          <a:solidFill>
            <a:srgbClr val="4F4E4E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: 形状 76"/>
          <p:cNvSpPr/>
          <p:nvPr/>
        </p:nvSpPr>
        <p:spPr>
          <a:xfrm>
            <a:off x="6918139" y="1653786"/>
            <a:ext cx="1864558" cy="1775214"/>
          </a:xfrm>
          <a:custGeom>
            <a:avLst/>
            <a:gdLst>
              <a:gd name="connsiteX0" fmla="*/ 1798121 w 1864558"/>
              <a:gd name="connsiteY0" fmla="*/ 0 h 1775214"/>
              <a:gd name="connsiteX1" fmla="*/ 1864558 w 1864558"/>
              <a:gd name="connsiteY1" fmla="*/ 3355 h 1775214"/>
              <a:gd name="connsiteX2" fmla="*/ 1864558 w 1864558"/>
              <a:gd name="connsiteY2" fmla="*/ 606242 h 1775214"/>
              <a:gd name="connsiteX3" fmla="*/ 1798122 w 1864558"/>
              <a:gd name="connsiteY3" fmla="*/ 602887 h 1775214"/>
              <a:gd name="connsiteX4" fmla="*/ 607846 w 1864558"/>
              <a:gd name="connsiteY4" fmla="*/ 1677010 h 1775214"/>
              <a:gd name="connsiteX5" fmla="*/ 602887 w 1864558"/>
              <a:gd name="connsiteY5" fmla="*/ 1775214 h 1775214"/>
              <a:gd name="connsiteX6" fmla="*/ 0 w 1864558"/>
              <a:gd name="connsiteY6" fmla="*/ 1775214 h 1775214"/>
              <a:gd name="connsiteX7" fmla="*/ 8072 w 1864558"/>
              <a:gd name="connsiteY7" fmla="*/ 1615367 h 1775214"/>
              <a:gd name="connsiteX8" fmla="*/ 195629 w 1864558"/>
              <a:gd name="connsiteY8" fmla="*/ 980187 h 1775214"/>
              <a:gd name="connsiteX9" fmla="*/ 259047 w 1864558"/>
              <a:gd name="connsiteY9" fmla="*/ 869104 h 1775214"/>
              <a:gd name="connsiteX10" fmla="*/ 259047 w 1864558"/>
              <a:gd name="connsiteY10" fmla="*/ 328965 h 1775214"/>
              <a:gd name="connsiteX11" fmla="*/ 763730 w 1864558"/>
              <a:gd name="connsiteY11" fmla="*/ 328965 h 1775214"/>
              <a:gd name="connsiteX12" fmla="*/ 846623 w 1864558"/>
              <a:gd name="connsiteY12" fmla="*/ 271876 h 1775214"/>
              <a:gd name="connsiteX13" fmla="*/ 1798121 w 1864558"/>
              <a:gd name="connsiteY13" fmla="*/ 0 h 177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4558" h="1775214">
                <a:moveTo>
                  <a:pt x="1798121" y="0"/>
                </a:moveTo>
                <a:lnTo>
                  <a:pt x="1864558" y="3355"/>
                </a:lnTo>
                <a:lnTo>
                  <a:pt x="1864558" y="606242"/>
                </a:lnTo>
                <a:lnTo>
                  <a:pt x="1798122" y="602887"/>
                </a:lnTo>
                <a:cubicBezTo>
                  <a:pt x="1178638" y="602887"/>
                  <a:pt x="669117" y="1073691"/>
                  <a:pt x="607846" y="1677010"/>
                </a:cubicBezTo>
                <a:lnTo>
                  <a:pt x="602887" y="1775214"/>
                </a:lnTo>
                <a:lnTo>
                  <a:pt x="0" y="1775214"/>
                </a:lnTo>
                <a:lnTo>
                  <a:pt x="8072" y="1615367"/>
                </a:lnTo>
                <a:cubicBezTo>
                  <a:pt x="31108" y="1388535"/>
                  <a:pt x="96277" y="1174159"/>
                  <a:pt x="195629" y="980187"/>
                </a:cubicBezTo>
                <a:lnTo>
                  <a:pt x="259047" y="869104"/>
                </a:lnTo>
                <a:lnTo>
                  <a:pt x="259047" y="328965"/>
                </a:lnTo>
                <a:lnTo>
                  <a:pt x="763730" y="328965"/>
                </a:lnTo>
                <a:lnTo>
                  <a:pt x="846623" y="271876"/>
                </a:lnTo>
                <a:cubicBezTo>
                  <a:pt x="1122648" y="99568"/>
                  <a:pt x="1448757" y="0"/>
                  <a:pt x="1798121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8779777" y="1659450"/>
            <a:ext cx="1685965" cy="1769550"/>
          </a:xfrm>
          <a:custGeom>
            <a:avLst/>
            <a:gdLst>
              <a:gd name="connsiteX0" fmla="*/ 0 w 1685965"/>
              <a:gd name="connsiteY0" fmla="*/ 0 h 1769550"/>
              <a:gd name="connsiteX1" fmla="*/ 71816 w 1685965"/>
              <a:gd name="connsiteY1" fmla="*/ 3626 h 1769550"/>
              <a:gd name="connsiteX2" fmla="*/ 1048969 w 1685965"/>
              <a:gd name="connsiteY2" fmla="*/ 419067 h 1769550"/>
              <a:gd name="connsiteX3" fmla="*/ 1049245 w 1685965"/>
              <a:gd name="connsiteY3" fmla="*/ 419320 h 1769550"/>
              <a:gd name="connsiteX4" fmla="*/ 1492052 w 1685965"/>
              <a:gd name="connsiteY4" fmla="*/ 419320 h 1769550"/>
              <a:gd name="connsiteX5" fmla="*/ 1492052 w 1685965"/>
              <a:gd name="connsiteY5" fmla="*/ 977962 h 1769550"/>
              <a:gd name="connsiteX6" fmla="*/ 1489093 w 1685965"/>
              <a:gd name="connsiteY6" fmla="*/ 975001 h 1769550"/>
              <a:gd name="connsiteX7" fmla="*/ 1509749 w 1685965"/>
              <a:gd name="connsiteY7" fmla="*/ 1013587 h 1769550"/>
              <a:gd name="connsiteX8" fmla="*/ 1677893 w 1685965"/>
              <a:gd name="connsiteY8" fmla="*/ 1609703 h 1769550"/>
              <a:gd name="connsiteX9" fmla="*/ 1685965 w 1685965"/>
              <a:gd name="connsiteY9" fmla="*/ 1769550 h 1769550"/>
              <a:gd name="connsiteX10" fmla="*/ 1083080 w 1685965"/>
              <a:gd name="connsiteY10" fmla="*/ 1769550 h 1769550"/>
              <a:gd name="connsiteX11" fmla="*/ 1078121 w 1685965"/>
              <a:gd name="connsiteY11" fmla="*/ 1671346 h 1769550"/>
              <a:gd name="connsiteX12" fmla="*/ 10175 w 1685965"/>
              <a:gd name="connsiteY12" fmla="*/ 603400 h 1769550"/>
              <a:gd name="connsiteX13" fmla="*/ 0 w 1685965"/>
              <a:gd name="connsiteY13" fmla="*/ 602886 h 176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5965" h="1769550">
                <a:moveTo>
                  <a:pt x="0" y="0"/>
                </a:moveTo>
                <a:lnTo>
                  <a:pt x="71816" y="3626"/>
                </a:lnTo>
                <a:cubicBezTo>
                  <a:pt x="442308" y="41252"/>
                  <a:pt x="779572" y="191278"/>
                  <a:pt x="1048969" y="419067"/>
                </a:cubicBezTo>
                <a:lnTo>
                  <a:pt x="1049245" y="419320"/>
                </a:lnTo>
                <a:lnTo>
                  <a:pt x="1492052" y="419320"/>
                </a:lnTo>
                <a:lnTo>
                  <a:pt x="1492052" y="977962"/>
                </a:lnTo>
                <a:lnTo>
                  <a:pt x="1489093" y="975001"/>
                </a:lnTo>
                <a:lnTo>
                  <a:pt x="1509749" y="1013587"/>
                </a:lnTo>
                <a:cubicBezTo>
                  <a:pt x="1598190" y="1197134"/>
                  <a:pt x="1656393" y="1397993"/>
                  <a:pt x="1677893" y="1609703"/>
                </a:cubicBezTo>
                <a:lnTo>
                  <a:pt x="1685965" y="1769550"/>
                </a:lnTo>
                <a:lnTo>
                  <a:pt x="1083080" y="1769550"/>
                </a:lnTo>
                <a:lnTo>
                  <a:pt x="1078121" y="1671346"/>
                </a:lnTo>
                <a:cubicBezTo>
                  <a:pt x="1020935" y="1108248"/>
                  <a:pt x="573273" y="660586"/>
                  <a:pt x="10175" y="603400"/>
                </a:cubicBezTo>
                <a:lnTo>
                  <a:pt x="0" y="602886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任意多边形: 形状 49"/>
          <p:cNvSpPr/>
          <p:nvPr/>
        </p:nvSpPr>
        <p:spPr>
          <a:xfrm>
            <a:off x="6918012" y="3426080"/>
            <a:ext cx="1910404" cy="1777745"/>
          </a:xfrm>
          <a:custGeom>
            <a:avLst/>
            <a:gdLst>
              <a:gd name="connsiteX0" fmla="*/ 0 w 1910404"/>
              <a:gd name="connsiteY0" fmla="*/ 0 h 1777745"/>
              <a:gd name="connsiteX1" fmla="*/ 602887 w 1910404"/>
              <a:gd name="connsiteY1" fmla="*/ 0 h 1777745"/>
              <a:gd name="connsiteX2" fmla="*/ 607973 w 1910404"/>
              <a:gd name="connsiteY2" fmla="*/ 100737 h 1777745"/>
              <a:gd name="connsiteX3" fmla="*/ 1798249 w 1910404"/>
              <a:gd name="connsiteY3" fmla="*/ 1174860 h 1777745"/>
              <a:gd name="connsiteX4" fmla="*/ 1910404 w 1910404"/>
              <a:gd name="connsiteY4" fmla="*/ 1169197 h 1777745"/>
              <a:gd name="connsiteX5" fmla="*/ 1910404 w 1910404"/>
              <a:gd name="connsiteY5" fmla="*/ 1772082 h 1777745"/>
              <a:gd name="connsiteX6" fmla="*/ 1798248 w 1910404"/>
              <a:gd name="connsiteY6" fmla="*/ 1777745 h 1777745"/>
              <a:gd name="connsiteX7" fmla="*/ 846750 w 1910404"/>
              <a:gd name="connsiteY7" fmla="*/ 1505870 h 1777745"/>
              <a:gd name="connsiteX8" fmla="*/ 820008 w 1910404"/>
              <a:gd name="connsiteY8" fmla="*/ 1487452 h 1777745"/>
              <a:gd name="connsiteX9" fmla="*/ 280512 w 1910404"/>
              <a:gd name="connsiteY9" fmla="*/ 1487452 h 1777745"/>
              <a:gd name="connsiteX10" fmla="*/ 280512 w 1910404"/>
              <a:gd name="connsiteY10" fmla="*/ 944759 h 1777745"/>
              <a:gd name="connsiteX11" fmla="*/ 276555 w 1910404"/>
              <a:gd name="connsiteY11" fmla="*/ 939087 h 1777745"/>
              <a:gd name="connsiteX12" fmla="*/ 8199 w 1910404"/>
              <a:gd name="connsiteY12" fmla="*/ 162378 h 177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0404" h="1777745">
                <a:moveTo>
                  <a:pt x="0" y="0"/>
                </a:moveTo>
                <a:lnTo>
                  <a:pt x="602887" y="0"/>
                </a:lnTo>
                <a:lnTo>
                  <a:pt x="607973" y="100737"/>
                </a:lnTo>
                <a:cubicBezTo>
                  <a:pt x="669244" y="704056"/>
                  <a:pt x="1178765" y="1174860"/>
                  <a:pt x="1798249" y="1174860"/>
                </a:cubicBezTo>
                <a:lnTo>
                  <a:pt x="1910404" y="1169197"/>
                </a:lnTo>
                <a:lnTo>
                  <a:pt x="1910404" y="1772082"/>
                </a:lnTo>
                <a:lnTo>
                  <a:pt x="1798248" y="1777745"/>
                </a:lnTo>
                <a:cubicBezTo>
                  <a:pt x="1448884" y="1777745"/>
                  <a:pt x="1122775" y="1678177"/>
                  <a:pt x="846750" y="1505870"/>
                </a:cubicBezTo>
                <a:lnTo>
                  <a:pt x="820008" y="1487452"/>
                </a:lnTo>
                <a:lnTo>
                  <a:pt x="280512" y="1487452"/>
                </a:lnTo>
                <a:lnTo>
                  <a:pt x="280512" y="944759"/>
                </a:lnTo>
                <a:lnTo>
                  <a:pt x="276555" y="939087"/>
                </a:lnTo>
                <a:cubicBezTo>
                  <a:pt x="131622" y="709996"/>
                  <a:pt x="36994" y="445918"/>
                  <a:pt x="8199" y="162378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任意多边形: 形状 77"/>
          <p:cNvSpPr/>
          <p:nvPr/>
        </p:nvSpPr>
        <p:spPr>
          <a:xfrm>
            <a:off x="8825495" y="3426080"/>
            <a:ext cx="1640374" cy="1769773"/>
          </a:xfrm>
          <a:custGeom>
            <a:avLst/>
            <a:gdLst>
              <a:gd name="connsiteX0" fmla="*/ 1037489 w 1640374"/>
              <a:gd name="connsiteY0" fmla="*/ 0 h 1769773"/>
              <a:gd name="connsiteX1" fmla="*/ 1640374 w 1640374"/>
              <a:gd name="connsiteY1" fmla="*/ 0 h 1769773"/>
              <a:gd name="connsiteX2" fmla="*/ 1632174 w 1640374"/>
              <a:gd name="connsiteY2" fmla="*/ 162378 h 1769773"/>
              <a:gd name="connsiteX3" fmla="*/ 1392129 w 1640374"/>
              <a:gd name="connsiteY3" fmla="*/ 892807 h 1769773"/>
              <a:gd name="connsiteX4" fmla="*/ 1378552 w 1640374"/>
              <a:gd name="connsiteY4" fmla="*/ 913709 h 1769773"/>
              <a:gd name="connsiteX5" fmla="*/ 1378552 w 1640374"/>
              <a:gd name="connsiteY5" fmla="*/ 1443528 h 1769773"/>
              <a:gd name="connsiteX6" fmla="*/ 886637 w 1640374"/>
              <a:gd name="connsiteY6" fmla="*/ 1443528 h 1769773"/>
              <a:gd name="connsiteX7" fmla="*/ 883740 w 1640374"/>
              <a:gd name="connsiteY7" fmla="*/ 1445777 h 1769773"/>
              <a:gd name="connsiteX8" fmla="*/ 26097 w 1640374"/>
              <a:gd name="connsiteY8" fmla="*/ 1768455 h 1769773"/>
              <a:gd name="connsiteX9" fmla="*/ 0 w 1640374"/>
              <a:gd name="connsiteY9" fmla="*/ 1769773 h 1769773"/>
              <a:gd name="connsiteX10" fmla="*/ 0 w 1640374"/>
              <a:gd name="connsiteY10" fmla="*/ 1163258 h 1769773"/>
              <a:gd name="connsiteX11" fmla="*/ 83253 w 1640374"/>
              <a:gd name="connsiteY11" fmla="*/ 1150552 h 1769773"/>
              <a:gd name="connsiteX12" fmla="*/ 1032402 w 1640374"/>
              <a:gd name="connsiteY12" fmla="*/ 100737 h 176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0374" h="1769773">
                <a:moveTo>
                  <a:pt x="1037489" y="0"/>
                </a:moveTo>
                <a:lnTo>
                  <a:pt x="1640374" y="0"/>
                </a:lnTo>
                <a:lnTo>
                  <a:pt x="1632174" y="162378"/>
                </a:lnTo>
                <a:cubicBezTo>
                  <a:pt x="1605299" y="427015"/>
                  <a:pt x="1521076" y="674699"/>
                  <a:pt x="1392129" y="892807"/>
                </a:cubicBezTo>
                <a:lnTo>
                  <a:pt x="1378552" y="913709"/>
                </a:lnTo>
                <a:lnTo>
                  <a:pt x="1378552" y="1443528"/>
                </a:lnTo>
                <a:lnTo>
                  <a:pt x="886637" y="1443528"/>
                </a:lnTo>
                <a:lnTo>
                  <a:pt x="883740" y="1445777"/>
                </a:lnTo>
                <a:cubicBezTo>
                  <a:pt x="636813" y="1621374"/>
                  <a:pt x="343662" y="1736205"/>
                  <a:pt x="26097" y="1768455"/>
                </a:cubicBezTo>
                <a:lnTo>
                  <a:pt x="0" y="1769773"/>
                </a:lnTo>
                <a:lnTo>
                  <a:pt x="0" y="1163258"/>
                </a:lnTo>
                <a:lnTo>
                  <a:pt x="83253" y="1150552"/>
                </a:lnTo>
                <a:cubicBezTo>
                  <a:pt x="589514" y="1046957"/>
                  <a:pt x="979301" y="623614"/>
                  <a:pt x="1032402" y="100737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20"/>
          <p:cNvSpPr>
            <a:spLocks noChangeArrowheads="1"/>
          </p:cNvSpPr>
          <p:nvPr/>
        </p:nvSpPr>
        <p:spPr bwMode="auto">
          <a:xfrm rot="18900000">
            <a:off x="7102181" y="1968970"/>
            <a:ext cx="78674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7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21"/>
          <p:cNvSpPr>
            <a:spLocks noChangeArrowheads="1"/>
          </p:cNvSpPr>
          <p:nvPr/>
        </p:nvSpPr>
        <p:spPr bwMode="auto">
          <a:xfrm rot="18900000">
            <a:off x="7000863" y="2338547"/>
            <a:ext cx="1542853" cy="3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文本框 32"/>
          <p:cNvSpPr>
            <a:spLocks noChangeArrowheads="1"/>
          </p:cNvSpPr>
          <p:nvPr/>
        </p:nvSpPr>
        <p:spPr bwMode="auto">
          <a:xfrm rot="2700000" flipH="1">
            <a:off x="9460047" y="2087001"/>
            <a:ext cx="8468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7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33"/>
          <p:cNvSpPr>
            <a:spLocks noChangeArrowheads="1"/>
          </p:cNvSpPr>
          <p:nvPr/>
        </p:nvSpPr>
        <p:spPr bwMode="auto">
          <a:xfrm rot="2700000" flipH="1">
            <a:off x="8931244" y="2436536"/>
            <a:ext cx="1542853" cy="3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34"/>
          <p:cNvSpPr>
            <a:spLocks noChangeArrowheads="1"/>
          </p:cNvSpPr>
          <p:nvPr/>
        </p:nvSpPr>
        <p:spPr bwMode="auto">
          <a:xfrm rot="13500000">
            <a:off x="7000695" y="4212768"/>
            <a:ext cx="1543618" cy="3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35"/>
          <p:cNvSpPr>
            <a:spLocks noChangeArrowheads="1"/>
          </p:cNvSpPr>
          <p:nvPr/>
        </p:nvSpPr>
        <p:spPr bwMode="auto">
          <a:xfrm rot="13500000">
            <a:off x="6993645" y="4351157"/>
            <a:ext cx="847223" cy="50783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7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文本框 36"/>
          <p:cNvSpPr>
            <a:spLocks noChangeArrowheads="1"/>
          </p:cNvSpPr>
          <p:nvPr/>
        </p:nvSpPr>
        <p:spPr bwMode="auto">
          <a:xfrm rot="8100000">
            <a:off x="9597646" y="4305653"/>
            <a:ext cx="78674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7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 37"/>
          <p:cNvSpPr>
            <a:spLocks noChangeArrowheads="1"/>
          </p:cNvSpPr>
          <p:nvPr/>
        </p:nvSpPr>
        <p:spPr bwMode="auto">
          <a:xfrm rot="8100000" flipH="1">
            <a:off x="8873872" y="4193328"/>
            <a:ext cx="1543618" cy="3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2"/>
          <p:cNvSpPr>
            <a:spLocks noChangeArrowheads="1"/>
          </p:cNvSpPr>
          <p:nvPr/>
        </p:nvSpPr>
        <p:spPr bwMode="auto">
          <a:xfrm>
            <a:off x="8084718" y="3170367"/>
            <a:ext cx="1480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4F4E4E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rgbClr val="4F4E4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786617" y="1361957"/>
            <a:ext cx="3483683" cy="85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786617" y="2470740"/>
            <a:ext cx="3483683" cy="85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786617" y="3579523"/>
            <a:ext cx="3483683" cy="85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786617" y="4688307"/>
            <a:ext cx="3483683" cy="85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261260" y="1569371"/>
            <a:ext cx="44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4F4E4E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261260" y="2682808"/>
            <a:ext cx="44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4F4E4E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261260" y="3796245"/>
            <a:ext cx="44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4F4E4E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261260" y="4909683"/>
            <a:ext cx="44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4F4E4E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605265" y="2447473"/>
            <a:ext cx="9001000" cy="0"/>
          </a:xfrm>
          <a:prstGeom prst="line">
            <a:avLst/>
          </a:prstGeom>
          <a:ln w="19050">
            <a:solidFill>
              <a:srgbClr val="4F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5"/>
          <p:cNvSpPr/>
          <p:nvPr/>
        </p:nvSpPr>
        <p:spPr bwMode="auto">
          <a:xfrm>
            <a:off x="2397353" y="2060848"/>
            <a:ext cx="1040913" cy="1106342"/>
          </a:xfrm>
          <a:custGeom>
            <a:avLst/>
            <a:gdLst>
              <a:gd name="T0" fmla="*/ 60 w 442"/>
              <a:gd name="T1" fmla="*/ 0 h 417"/>
              <a:gd name="T2" fmla="*/ 0 w 442"/>
              <a:gd name="T3" fmla="*/ 61 h 417"/>
              <a:gd name="T4" fmla="*/ 0 w 442"/>
              <a:gd name="T5" fmla="*/ 417 h 417"/>
              <a:gd name="T6" fmla="*/ 363 w 442"/>
              <a:gd name="T7" fmla="*/ 417 h 417"/>
              <a:gd name="T8" fmla="*/ 365 w 442"/>
              <a:gd name="T9" fmla="*/ 152 h 417"/>
              <a:gd name="T10" fmla="*/ 368 w 442"/>
              <a:gd name="T11" fmla="*/ 124 h 417"/>
              <a:gd name="T12" fmla="*/ 369 w 442"/>
              <a:gd name="T13" fmla="*/ 116 h 417"/>
              <a:gd name="T14" fmla="*/ 372 w 442"/>
              <a:gd name="T15" fmla="*/ 99 h 417"/>
              <a:gd name="T16" fmla="*/ 374 w 442"/>
              <a:gd name="T17" fmla="*/ 91 h 417"/>
              <a:gd name="T18" fmla="*/ 377 w 442"/>
              <a:gd name="T19" fmla="*/ 80 h 417"/>
              <a:gd name="T20" fmla="*/ 381 w 442"/>
              <a:gd name="T21" fmla="*/ 64 h 417"/>
              <a:gd name="T22" fmla="*/ 382 w 442"/>
              <a:gd name="T23" fmla="*/ 62 h 417"/>
              <a:gd name="T24" fmla="*/ 389 w 442"/>
              <a:gd name="T25" fmla="*/ 44 h 417"/>
              <a:gd name="T26" fmla="*/ 394 w 442"/>
              <a:gd name="T27" fmla="*/ 34 h 417"/>
              <a:gd name="T28" fmla="*/ 399 w 442"/>
              <a:gd name="T29" fmla="*/ 27 h 417"/>
              <a:gd name="T30" fmla="*/ 405 w 442"/>
              <a:gd name="T31" fmla="*/ 19 h 417"/>
              <a:gd name="T32" fmla="*/ 410 w 442"/>
              <a:gd name="T33" fmla="*/ 13 h 417"/>
              <a:gd name="T34" fmla="*/ 416 w 442"/>
              <a:gd name="T35" fmla="*/ 8 h 417"/>
              <a:gd name="T36" fmla="*/ 422 w 442"/>
              <a:gd name="T37" fmla="*/ 4 h 417"/>
              <a:gd name="T38" fmla="*/ 429 w 442"/>
              <a:gd name="T39" fmla="*/ 1 h 417"/>
              <a:gd name="T40" fmla="*/ 442 w 442"/>
              <a:gd name="T41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2" h="417">
                <a:moveTo>
                  <a:pt x="60" y="0"/>
                </a:moveTo>
                <a:cubicBezTo>
                  <a:pt x="27" y="0"/>
                  <a:pt x="0" y="27"/>
                  <a:pt x="0" y="61"/>
                </a:cubicBezTo>
                <a:cubicBezTo>
                  <a:pt x="0" y="417"/>
                  <a:pt x="0" y="417"/>
                  <a:pt x="0" y="417"/>
                </a:cubicBezTo>
                <a:cubicBezTo>
                  <a:pt x="363" y="417"/>
                  <a:pt x="363" y="417"/>
                  <a:pt x="363" y="417"/>
                </a:cubicBezTo>
                <a:cubicBezTo>
                  <a:pt x="365" y="152"/>
                  <a:pt x="365" y="152"/>
                  <a:pt x="365" y="152"/>
                </a:cubicBezTo>
                <a:cubicBezTo>
                  <a:pt x="368" y="124"/>
                  <a:pt x="368" y="124"/>
                  <a:pt x="368" y="124"/>
                </a:cubicBezTo>
                <a:cubicBezTo>
                  <a:pt x="369" y="116"/>
                  <a:pt x="369" y="116"/>
                  <a:pt x="369" y="116"/>
                </a:cubicBezTo>
                <a:cubicBezTo>
                  <a:pt x="372" y="99"/>
                  <a:pt x="372" y="99"/>
                  <a:pt x="372" y="99"/>
                </a:cubicBezTo>
                <a:cubicBezTo>
                  <a:pt x="374" y="91"/>
                  <a:pt x="374" y="91"/>
                  <a:pt x="374" y="91"/>
                </a:cubicBezTo>
                <a:cubicBezTo>
                  <a:pt x="377" y="80"/>
                  <a:pt x="377" y="80"/>
                  <a:pt x="377" y="80"/>
                </a:cubicBezTo>
                <a:cubicBezTo>
                  <a:pt x="381" y="64"/>
                  <a:pt x="381" y="64"/>
                  <a:pt x="381" y="64"/>
                </a:cubicBezTo>
                <a:cubicBezTo>
                  <a:pt x="382" y="62"/>
                  <a:pt x="382" y="62"/>
                  <a:pt x="382" y="62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94" y="34"/>
                  <a:pt x="394" y="34"/>
                  <a:pt x="394" y="34"/>
                </a:cubicBezTo>
                <a:cubicBezTo>
                  <a:pt x="399" y="27"/>
                  <a:pt x="399" y="27"/>
                  <a:pt x="399" y="27"/>
                </a:cubicBezTo>
                <a:cubicBezTo>
                  <a:pt x="405" y="19"/>
                  <a:pt x="405" y="19"/>
                  <a:pt x="405" y="19"/>
                </a:cubicBezTo>
                <a:cubicBezTo>
                  <a:pt x="410" y="13"/>
                  <a:pt x="410" y="13"/>
                  <a:pt x="410" y="13"/>
                </a:cubicBezTo>
                <a:cubicBezTo>
                  <a:pt x="416" y="8"/>
                  <a:pt x="416" y="8"/>
                  <a:pt x="416" y="8"/>
                </a:cubicBezTo>
                <a:cubicBezTo>
                  <a:pt x="422" y="4"/>
                  <a:pt x="422" y="4"/>
                  <a:pt x="422" y="4"/>
                </a:cubicBezTo>
                <a:cubicBezTo>
                  <a:pt x="429" y="1"/>
                  <a:pt x="429" y="1"/>
                  <a:pt x="429" y="1"/>
                </a:cubicBezTo>
                <a:cubicBezTo>
                  <a:pt x="442" y="0"/>
                  <a:pt x="442" y="0"/>
                  <a:pt x="442" y="0"/>
                </a:cubicBezTo>
              </a:path>
            </a:pathLst>
          </a:custGeom>
          <a:solidFill>
            <a:srgbClr val="4F4E4E"/>
          </a:solidFill>
          <a:ln>
            <a:noFill/>
          </a:ln>
        </p:spPr>
        <p:txBody>
          <a:bodyPr vert="horz" wrap="square" lIns="0" tIns="108000" rIns="216000" bIns="45720" numCol="1" anchor="t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3251893" y="2060848"/>
            <a:ext cx="269646" cy="386625"/>
          </a:xfrm>
          <a:custGeom>
            <a:avLst/>
            <a:gdLst>
              <a:gd name="T0" fmla="*/ 148 w 148"/>
              <a:gd name="T1" fmla="*/ 185 h 212"/>
              <a:gd name="T2" fmla="*/ 148 w 148"/>
              <a:gd name="T3" fmla="*/ 212 h 212"/>
              <a:gd name="T4" fmla="*/ 0 w 148"/>
              <a:gd name="T5" fmla="*/ 212 h 212"/>
              <a:gd name="T6" fmla="*/ 0 w 148"/>
              <a:gd name="T7" fmla="*/ 212 h 212"/>
              <a:gd name="T8" fmla="*/ 0 w 148"/>
              <a:gd name="T9" fmla="*/ 185 h 212"/>
              <a:gd name="T10" fmla="*/ 0 w 148"/>
              <a:gd name="T11" fmla="*/ 185 h 212"/>
              <a:gd name="T12" fmla="*/ 74 w 148"/>
              <a:gd name="T13" fmla="*/ 0 h 212"/>
              <a:gd name="T14" fmla="*/ 148 w 148"/>
              <a:gd name="T15" fmla="*/ 18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212">
                <a:moveTo>
                  <a:pt x="148" y="185"/>
                </a:moveTo>
                <a:cubicBezTo>
                  <a:pt x="148" y="212"/>
                  <a:pt x="148" y="212"/>
                  <a:pt x="148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1" y="83"/>
                  <a:pt x="34" y="0"/>
                  <a:pt x="74" y="0"/>
                </a:cubicBezTo>
                <a:cubicBezTo>
                  <a:pt x="115" y="0"/>
                  <a:pt x="148" y="83"/>
                  <a:pt x="148" y="185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461582" y="2060848"/>
            <a:ext cx="1040913" cy="1106342"/>
          </a:xfrm>
          <a:custGeom>
            <a:avLst/>
            <a:gdLst>
              <a:gd name="T0" fmla="*/ 60 w 442"/>
              <a:gd name="T1" fmla="*/ 0 h 417"/>
              <a:gd name="T2" fmla="*/ 0 w 442"/>
              <a:gd name="T3" fmla="*/ 61 h 417"/>
              <a:gd name="T4" fmla="*/ 0 w 442"/>
              <a:gd name="T5" fmla="*/ 417 h 417"/>
              <a:gd name="T6" fmla="*/ 363 w 442"/>
              <a:gd name="T7" fmla="*/ 417 h 417"/>
              <a:gd name="T8" fmla="*/ 365 w 442"/>
              <a:gd name="T9" fmla="*/ 152 h 417"/>
              <a:gd name="T10" fmla="*/ 368 w 442"/>
              <a:gd name="T11" fmla="*/ 124 h 417"/>
              <a:gd name="T12" fmla="*/ 369 w 442"/>
              <a:gd name="T13" fmla="*/ 116 h 417"/>
              <a:gd name="T14" fmla="*/ 372 w 442"/>
              <a:gd name="T15" fmla="*/ 99 h 417"/>
              <a:gd name="T16" fmla="*/ 374 w 442"/>
              <a:gd name="T17" fmla="*/ 91 h 417"/>
              <a:gd name="T18" fmla="*/ 377 w 442"/>
              <a:gd name="T19" fmla="*/ 80 h 417"/>
              <a:gd name="T20" fmla="*/ 381 w 442"/>
              <a:gd name="T21" fmla="*/ 64 h 417"/>
              <a:gd name="T22" fmla="*/ 382 w 442"/>
              <a:gd name="T23" fmla="*/ 62 h 417"/>
              <a:gd name="T24" fmla="*/ 389 w 442"/>
              <a:gd name="T25" fmla="*/ 44 h 417"/>
              <a:gd name="T26" fmla="*/ 394 w 442"/>
              <a:gd name="T27" fmla="*/ 34 h 417"/>
              <a:gd name="T28" fmla="*/ 399 w 442"/>
              <a:gd name="T29" fmla="*/ 27 h 417"/>
              <a:gd name="T30" fmla="*/ 405 w 442"/>
              <a:gd name="T31" fmla="*/ 19 h 417"/>
              <a:gd name="T32" fmla="*/ 410 w 442"/>
              <a:gd name="T33" fmla="*/ 13 h 417"/>
              <a:gd name="T34" fmla="*/ 416 w 442"/>
              <a:gd name="T35" fmla="*/ 8 h 417"/>
              <a:gd name="T36" fmla="*/ 422 w 442"/>
              <a:gd name="T37" fmla="*/ 4 h 417"/>
              <a:gd name="T38" fmla="*/ 429 w 442"/>
              <a:gd name="T39" fmla="*/ 1 h 417"/>
              <a:gd name="T40" fmla="*/ 442 w 442"/>
              <a:gd name="T41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2" h="417">
                <a:moveTo>
                  <a:pt x="60" y="0"/>
                </a:moveTo>
                <a:cubicBezTo>
                  <a:pt x="27" y="0"/>
                  <a:pt x="0" y="27"/>
                  <a:pt x="0" y="61"/>
                </a:cubicBezTo>
                <a:cubicBezTo>
                  <a:pt x="0" y="417"/>
                  <a:pt x="0" y="417"/>
                  <a:pt x="0" y="417"/>
                </a:cubicBezTo>
                <a:cubicBezTo>
                  <a:pt x="363" y="417"/>
                  <a:pt x="363" y="417"/>
                  <a:pt x="363" y="417"/>
                </a:cubicBezTo>
                <a:cubicBezTo>
                  <a:pt x="365" y="152"/>
                  <a:pt x="365" y="152"/>
                  <a:pt x="365" y="152"/>
                </a:cubicBezTo>
                <a:cubicBezTo>
                  <a:pt x="368" y="124"/>
                  <a:pt x="368" y="124"/>
                  <a:pt x="368" y="124"/>
                </a:cubicBezTo>
                <a:cubicBezTo>
                  <a:pt x="369" y="116"/>
                  <a:pt x="369" y="116"/>
                  <a:pt x="369" y="116"/>
                </a:cubicBezTo>
                <a:cubicBezTo>
                  <a:pt x="372" y="99"/>
                  <a:pt x="372" y="99"/>
                  <a:pt x="372" y="99"/>
                </a:cubicBezTo>
                <a:cubicBezTo>
                  <a:pt x="374" y="91"/>
                  <a:pt x="374" y="91"/>
                  <a:pt x="374" y="91"/>
                </a:cubicBezTo>
                <a:cubicBezTo>
                  <a:pt x="377" y="80"/>
                  <a:pt x="377" y="80"/>
                  <a:pt x="377" y="80"/>
                </a:cubicBezTo>
                <a:cubicBezTo>
                  <a:pt x="381" y="64"/>
                  <a:pt x="381" y="64"/>
                  <a:pt x="381" y="64"/>
                </a:cubicBezTo>
                <a:cubicBezTo>
                  <a:pt x="382" y="62"/>
                  <a:pt x="382" y="62"/>
                  <a:pt x="382" y="62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94" y="34"/>
                  <a:pt x="394" y="34"/>
                  <a:pt x="394" y="34"/>
                </a:cubicBezTo>
                <a:cubicBezTo>
                  <a:pt x="399" y="27"/>
                  <a:pt x="399" y="27"/>
                  <a:pt x="399" y="27"/>
                </a:cubicBezTo>
                <a:cubicBezTo>
                  <a:pt x="405" y="19"/>
                  <a:pt x="405" y="19"/>
                  <a:pt x="405" y="19"/>
                </a:cubicBezTo>
                <a:cubicBezTo>
                  <a:pt x="410" y="13"/>
                  <a:pt x="410" y="13"/>
                  <a:pt x="410" y="13"/>
                </a:cubicBezTo>
                <a:cubicBezTo>
                  <a:pt x="416" y="8"/>
                  <a:pt x="416" y="8"/>
                  <a:pt x="416" y="8"/>
                </a:cubicBezTo>
                <a:cubicBezTo>
                  <a:pt x="422" y="4"/>
                  <a:pt x="422" y="4"/>
                  <a:pt x="422" y="4"/>
                </a:cubicBezTo>
                <a:cubicBezTo>
                  <a:pt x="429" y="1"/>
                  <a:pt x="429" y="1"/>
                  <a:pt x="429" y="1"/>
                </a:cubicBezTo>
                <a:cubicBezTo>
                  <a:pt x="442" y="0"/>
                  <a:pt x="442" y="0"/>
                  <a:pt x="442" y="0"/>
                </a:cubicBezTo>
              </a:path>
            </a:pathLst>
          </a:custGeom>
          <a:solidFill>
            <a:srgbClr val="F5A395"/>
          </a:solidFill>
          <a:ln>
            <a:noFill/>
          </a:ln>
        </p:spPr>
        <p:txBody>
          <a:bodyPr vert="horz" wrap="square" lIns="91440" tIns="108000" rIns="216000" bIns="45720" numCol="1" anchor="t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316122" y="2060848"/>
            <a:ext cx="269646" cy="386625"/>
          </a:xfrm>
          <a:custGeom>
            <a:avLst/>
            <a:gdLst>
              <a:gd name="T0" fmla="*/ 148 w 148"/>
              <a:gd name="T1" fmla="*/ 185 h 212"/>
              <a:gd name="T2" fmla="*/ 148 w 148"/>
              <a:gd name="T3" fmla="*/ 212 h 212"/>
              <a:gd name="T4" fmla="*/ 0 w 148"/>
              <a:gd name="T5" fmla="*/ 212 h 212"/>
              <a:gd name="T6" fmla="*/ 0 w 148"/>
              <a:gd name="T7" fmla="*/ 212 h 212"/>
              <a:gd name="T8" fmla="*/ 0 w 148"/>
              <a:gd name="T9" fmla="*/ 185 h 212"/>
              <a:gd name="T10" fmla="*/ 0 w 148"/>
              <a:gd name="T11" fmla="*/ 185 h 212"/>
              <a:gd name="T12" fmla="*/ 74 w 148"/>
              <a:gd name="T13" fmla="*/ 0 h 212"/>
              <a:gd name="T14" fmla="*/ 148 w 148"/>
              <a:gd name="T15" fmla="*/ 18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212">
                <a:moveTo>
                  <a:pt x="148" y="185"/>
                </a:moveTo>
                <a:cubicBezTo>
                  <a:pt x="148" y="212"/>
                  <a:pt x="148" y="212"/>
                  <a:pt x="148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1" y="83"/>
                  <a:pt x="34" y="0"/>
                  <a:pt x="74" y="0"/>
                </a:cubicBezTo>
                <a:cubicBezTo>
                  <a:pt x="115" y="0"/>
                  <a:pt x="148" y="83"/>
                  <a:pt x="148" y="185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6525811" y="2060848"/>
            <a:ext cx="1040913" cy="1106342"/>
          </a:xfrm>
          <a:custGeom>
            <a:avLst/>
            <a:gdLst>
              <a:gd name="T0" fmla="*/ 60 w 442"/>
              <a:gd name="T1" fmla="*/ 0 h 417"/>
              <a:gd name="T2" fmla="*/ 0 w 442"/>
              <a:gd name="T3" fmla="*/ 61 h 417"/>
              <a:gd name="T4" fmla="*/ 0 w 442"/>
              <a:gd name="T5" fmla="*/ 417 h 417"/>
              <a:gd name="T6" fmla="*/ 363 w 442"/>
              <a:gd name="T7" fmla="*/ 417 h 417"/>
              <a:gd name="T8" fmla="*/ 365 w 442"/>
              <a:gd name="T9" fmla="*/ 152 h 417"/>
              <a:gd name="T10" fmla="*/ 368 w 442"/>
              <a:gd name="T11" fmla="*/ 124 h 417"/>
              <a:gd name="T12" fmla="*/ 369 w 442"/>
              <a:gd name="T13" fmla="*/ 116 h 417"/>
              <a:gd name="T14" fmla="*/ 372 w 442"/>
              <a:gd name="T15" fmla="*/ 99 h 417"/>
              <a:gd name="T16" fmla="*/ 374 w 442"/>
              <a:gd name="T17" fmla="*/ 91 h 417"/>
              <a:gd name="T18" fmla="*/ 377 w 442"/>
              <a:gd name="T19" fmla="*/ 80 h 417"/>
              <a:gd name="T20" fmla="*/ 381 w 442"/>
              <a:gd name="T21" fmla="*/ 64 h 417"/>
              <a:gd name="T22" fmla="*/ 382 w 442"/>
              <a:gd name="T23" fmla="*/ 62 h 417"/>
              <a:gd name="T24" fmla="*/ 389 w 442"/>
              <a:gd name="T25" fmla="*/ 44 h 417"/>
              <a:gd name="T26" fmla="*/ 394 w 442"/>
              <a:gd name="T27" fmla="*/ 34 h 417"/>
              <a:gd name="T28" fmla="*/ 399 w 442"/>
              <a:gd name="T29" fmla="*/ 27 h 417"/>
              <a:gd name="T30" fmla="*/ 405 w 442"/>
              <a:gd name="T31" fmla="*/ 19 h 417"/>
              <a:gd name="T32" fmla="*/ 410 w 442"/>
              <a:gd name="T33" fmla="*/ 13 h 417"/>
              <a:gd name="T34" fmla="*/ 416 w 442"/>
              <a:gd name="T35" fmla="*/ 8 h 417"/>
              <a:gd name="T36" fmla="*/ 422 w 442"/>
              <a:gd name="T37" fmla="*/ 4 h 417"/>
              <a:gd name="T38" fmla="*/ 429 w 442"/>
              <a:gd name="T39" fmla="*/ 1 h 417"/>
              <a:gd name="T40" fmla="*/ 442 w 442"/>
              <a:gd name="T41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2" h="417">
                <a:moveTo>
                  <a:pt x="60" y="0"/>
                </a:moveTo>
                <a:cubicBezTo>
                  <a:pt x="27" y="0"/>
                  <a:pt x="0" y="27"/>
                  <a:pt x="0" y="61"/>
                </a:cubicBezTo>
                <a:cubicBezTo>
                  <a:pt x="0" y="417"/>
                  <a:pt x="0" y="417"/>
                  <a:pt x="0" y="417"/>
                </a:cubicBezTo>
                <a:cubicBezTo>
                  <a:pt x="363" y="417"/>
                  <a:pt x="363" y="417"/>
                  <a:pt x="363" y="417"/>
                </a:cubicBezTo>
                <a:cubicBezTo>
                  <a:pt x="365" y="152"/>
                  <a:pt x="365" y="152"/>
                  <a:pt x="365" y="152"/>
                </a:cubicBezTo>
                <a:cubicBezTo>
                  <a:pt x="368" y="124"/>
                  <a:pt x="368" y="124"/>
                  <a:pt x="368" y="124"/>
                </a:cubicBezTo>
                <a:cubicBezTo>
                  <a:pt x="369" y="116"/>
                  <a:pt x="369" y="116"/>
                  <a:pt x="369" y="116"/>
                </a:cubicBezTo>
                <a:cubicBezTo>
                  <a:pt x="372" y="99"/>
                  <a:pt x="372" y="99"/>
                  <a:pt x="372" y="99"/>
                </a:cubicBezTo>
                <a:cubicBezTo>
                  <a:pt x="374" y="91"/>
                  <a:pt x="374" y="91"/>
                  <a:pt x="374" y="91"/>
                </a:cubicBezTo>
                <a:cubicBezTo>
                  <a:pt x="377" y="80"/>
                  <a:pt x="377" y="80"/>
                  <a:pt x="377" y="80"/>
                </a:cubicBezTo>
                <a:cubicBezTo>
                  <a:pt x="381" y="64"/>
                  <a:pt x="381" y="64"/>
                  <a:pt x="381" y="64"/>
                </a:cubicBezTo>
                <a:cubicBezTo>
                  <a:pt x="382" y="62"/>
                  <a:pt x="382" y="62"/>
                  <a:pt x="382" y="62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94" y="34"/>
                  <a:pt x="394" y="34"/>
                  <a:pt x="394" y="34"/>
                </a:cubicBezTo>
                <a:cubicBezTo>
                  <a:pt x="399" y="27"/>
                  <a:pt x="399" y="27"/>
                  <a:pt x="399" y="27"/>
                </a:cubicBezTo>
                <a:cubicBezTo>
                  <a:pt x="405" y="19"/>
                  <a:pt x="405" y="19"/>
                  <a:pt x="405" y="19"/>
                </a:cubicBezTo>
                <a:cubicBezTo>
                  <a:pt x="410" y="13"/>
                  <a:pt x="410" y="13"/>
                  <a:pt x="410" y="13"/>
                </a:cubicBezTo>
                <a:cubicBezTo>
                  <a:pt x="416" y="8"/>
                  <a:pt x="416" y="8"/>
                  <a:pt x="416" y="8"/>
                </a:cubicBezTo>
                <a:cubicBezTo>
                  <a:pt x="422" y="4"/>
                  <a:pt x="422" y="4"/>
                  <a:pt x="422" y="4"/>
                </a:cubicBezTo>
                <a:cubicBezTo>
                  <a:pt x="429" y="1"/>
                  <a:pt x="429" y="1"/>
                  <a:pt x="429" y="1"/>
                </a:cubicBezTo>
                <a:cubicBezTo>
                  <a:pt x="442" y="0"/>
                  <a:pt x="442" y="0"/>
                  <a:pt x="442" y="0"/>
                </a:cubicBezTo>
              </a:path>
            </a:pathLst>
          </a:custGeom>
          <a:solidFill>
            <a:srgbClr val="4F4E4E"/>
          </a:solidFill>
          <a:ln>
            <a:noFill/>
          </a:ln>
        </p:spPr>
        <p:txBody>
          <a:bodyPr vert="horz" wrap="square" lIns="91440" tIns="108000" rIns="216000" bIns="45720" numCol="1" anchor="t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7380351" y="2060848"/>
            <a:ext cx="269646" cy="386625"/>
          </a:xfrm>
          <a:custGeom>
            <a:avLst/>
            <a:gdLst>
              <a:gd name="T0" fmla="*/ 148 w 148"/>
              <a:gd name="T1" fmla="*/ 185 h 212"/>
              <a:gd name="T2" fmla="*/ 148 w 148"/>
              <a:gd name="T3" fmla="*/ 212 h 212"/>
              <a:gd name="T4" fmla="*/ 0 w 148"/>
              <a:gd name="T5" fmla="*/ 212 h 212"/>
              <a:gd name="T6" fmla="*/ 0 w 148"/>
              <a:gd name="T7" fmla="*/ 212 h 212"/>
              <a:gd name="T8" fmla="*/ 0 w 148"/>
              <a:gd name="T9" fmla="*/ 185 h 212"/>
              <a:gd name="T10" fmla="*/ 0 w 148"/>
              <a:gd name="T11" fmla="*/ 185 h 212"/>
              <a:gd name="T12" fmla="*/ 74 w 148"/>
              <a:gd name="T13" fmla="*/ 0 h 212"/>
              <a:gd name="T14" fmla="*/ 148 w 148"/>
              <a:gd name="T15" fmla="*/ 18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212">
                <a:moveTo>
                  <a:pt x="148" y="185"/>
                </a:moveTo>
                <a:cubicBezTo>
                  <a:pt x="148" y="212"/>
                  <a:pt x="148" y="212"/>
                  <a:pt x="148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1" y="83"/>
                  <a:pt x="34" y="0"/>
                  <a:pt x="74" y="0"/>
                </a:cubicBezTo>
                <a:cubicBezTo>
                  <a:pt x="115" y="0"/>
                  <a:pt x="148" y="83"/>
                  <a:pt x="148" y="185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8590041" y="2060848"/>
            <a:ext cx="1040913" cy="1106342"/>
          </a:xfrm>
          <a:custGeom>
            <a:avLst/>
            <a:gdLst>
              <a:gd name="T0" fmla="*/ 60 w 442"/>
              <a:gd name="T1" fmla="*/ 0 h 417"/>
              <a:gd name="T2" fmla="*/ 0 w 442"/>
              <a:gd name="T3" fmla="*/ 61 h 417"/>
              <a:gd name="T4" fmla="*/ 0 w 442"/>
              <a:gd name="T5" fmla="*/ 417 h 417"/>
              <a:gd name="T6" fmla="*/ 363 w 442"/>
              <a:gd name="T7" fmla="*/ 417 h 417"/>
              <a:gd name="T8" fmla="*/ 365 w 442"/>
              <a:gd name="T9" fmla="*/ 152 h 417"/>
              <a:gd name="T10" fmla="*/ 368 w 442"/>
              <a:gd name="T11" fmla="*/ 124 h 417"/>
              <a:gd name="T12" fmla="*/ 369 w 442"/>
              <a:gd name="T13" fmla="*/ 116 h 417"/>
              <a:gd name="T14" fmla="*/ 372 w 442"/>
              <a:gd name="T15" fmla="*/ 99 h 417"/>
              <a:gd name="T16" fmla="*/ 374 w 442"/>
              <a:gd name="T17" fmla="*/ 91 h 417"/>
              <a:gd name="T18" fmla="*/ 377 w 442"/>
              <a:gd name="T19" fmla="*/ 80 h 417"/>
              <a:gd name="T20" fmla="*/ 381 w 442"/>
              <a:gd name="T21" fmla="*/ 64 h 417"/>
              <a:gd name="T22" fmla="*/ 382 w 442"/>
              <a:gd name="T23" fmla="*/ 62 h 417"/>
              <a:gd name="T24" fmla="*/ 389 w 442"/>
              <a:gd name="T25" fmla="*/ 44 h 417"/>
              <a:gd name="T26" fmla="*/ 394 w 442"/>
              <a:gd name="T27" fmla="*/ 34 h 417"/>
              <a:gd name="T28" fmla="*/ 399 w 442"/>
              <a:gd name="T29" fmla="*/ 27 h 417"/>
              <a:gd name="T30" fmla="*/ 405 w 442"/>
              <a:gd name="T31" fmla="*/ 19 h 417"/>
              <a:gd name="T32" fmla="*/ 410 w 442"/>
              <a:gd name="T33" fmla="*/ 13 h 417"/>
              <a:gd name="T34" fmla="*/ 416 w 442"/>
              <a:gd name="T35" fmla="*/ 8 h 417"/>
              <a:gd name="T36" fmla="*/ 422 w 442"/>
              <a:gd name="T37" fmla="*/ 4 h 417"/>
              <a:gd name="T38" fmla="*/ 429 w 442"/>
              <a:gd name="T39" fmla="*/ 1 h 417"/>
              <a:gd name="T40" fmla="*/ 442 w 442"/>
              <a:gd name="T41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2" h="417">
                <a:moveTo>
                  <a:pt x="60" y="0"/>
                </a:moveTo>
                <a:cubicBezTo>
                  <a:pt x="27" y="0"/>
                  <a:pt x="0" y="27"/>
                  <a:pt x="0" y="61"/>
                </a:cubicBezTo>
                <a:cubicBezTo>
                  <a:pt x="0" y="417"/>
                  <a:pt x="0" y="417"/>
                  <a:pt x="0" y="417"/>
                </a:cubicBezTo>
                <a:cubicBezTo>
                  <a:pt x="363" y="417"/>
                  <a:pt x="363" y="417"/>
                  <a:pt x="363" y="417"/>
                </a:cubicBezTo>
                <a:cubicBezTo>
                  <a:pt x="365" y="152"/>
                  <a:pt x="365" y="152"/>
                  <a:pt x="365" y="152"/>
                </a:cubicBezTo>
                <a:cubicBezTo>
                  <a:pt x="368" y="124"/>
                  <a:pt x="368" y="124"/>
                  <a:pt x="368" y="124"/>
                </a:cubicBezTo>
                <a:cubicBezTo>
                  <a:pt x="369" y="116"/>
                  <a:pt x="369" y="116"/>
                  <a:pt x="369" y="116"/>
                </a:cubicBezTo>
                <a:cubicBezTo>
                  <a:pt x="372" y="99"/>
                  <a:pt x="372" y="99"/>
                  <a:pt x="372" y="99"/>
                </a:cubicBezTo>
                <a:cubicBezTo>
                  <a:pt x="374" y="91"/>
                  <a:pt x="374" y="91"/>
                  <a:pt x="374" y="91"/>
                </a:cubicBezTo>
                <a:cubicBezTo>
                  <a:pt x="377" y="80"/>
                  <a:pt x="377" y="80"/>
                  <a:pt x="377" y="80"/>
                </a:cubicBezTo>
                <a:cubicBezTo>
                  <a:pt x="381" y="64"/>
                  <a:pt x="381" y="64"/>
                  <a:pt x="381" y="64"/>
                </a:cubicBezTo>
                <a:cubicBezTo>
                  <a:pt x="382" y="62"/>
                  <a:pt x="382" y="62"/>
                  <a:pt x="382" y="62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94" y="34"/>
                  <a:pt x="394" y="34"/>
                  <a:pt x="394" y="34"/>
                </a:cubicBezTo>
                <a:cubicBezTo>
                  <a:pt x="399" y="27"/>
                  <a:pt x="399" y="27"/>
                  <a:pt x="399" y="27"/>
                </a:cubicBezTo>
                <a:cubicBezTo>
                  <a:pt x="405" y="19"/>
                  <a:pt x="405" y="19"/>
                  <a:pt x="405" y="19"/>
                </a:cubicBezTo>
                <a:cubicBezTo>
                  <a:pt x="410" y="13"/>
                  <a:pt x="410" y="13"/>
                  <a:pt x="410" y="13"/>
                </a:cubicBezTo>
                <a:cubicBezTo>
                  <a:pt x="416" y="8"/>
                  <a:pt x="416" y="8"/>
                  <a:pt x="416" y="8"/>
                </a:cubicBezTo>
                <a:cubicBezTo>
                  <a:pt x="422" y="4"/>
                  <a:pt x="422" y="4"/>
                  <a:pt x="422" y="4"/>
                </a:cubicBezTo>
                <a:cubicBezTo>
                  <a:pt x="429" y="1"/>
                  <a:pt x="429" y="1"/>
                  <a:pt x="429" y="1"/>
                </a:cubicBezTo>
                <a:cubicBezTo>
                  <a:pt x="442" y="0"/>
                  <a:pt x="442" y="0"/>
                  <a:pt x="442" y="0"/>
                </a:cubicBezTo>
              </a:path>
            </a:pathLst>
          </a:custGeom>
          <a:solidFill>
            <a:srgbClr val="F5A395"/>
          </a:solidFill>
          <a:ln>
            <a:noFill/>
          </a:ln>
        </p:spPr>
        <p:txBody>
          <a:bodyPr vert="horz" wrap="square" lIns="91440" tIns="108000" rIns="216000" bIns="45720" numCol="1" anchor="t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9444581" y="2060848"/>
            <a:ext cx="269646" cy="386625"/>
          </a:xfrm>
          <a:custGeom>
            <a:avLst/>
            <a:gdLst>
              <a:gd name="T0" fmla="*/ 148 w 148"/>
              <a:gd name="T1" fmla="*/ 185 h 212"/>
              <a:gd name="T2" fmla="*/ 148 w 148"/>
              <a:gd name="T3" fmla="*/ 212 h 212"/>
              <a:gd name="T4" fmla="*/ 0 w 148"/>
              <a:gd name="T5" fmla="*/ 212 h 212"/>
              <a:gd name="T6" fmla="*/ 0 w 148"/>
              <a:gd name="T7" fmla="*/ 212 h 212"/>
              <a:gd name="T8" fmla="*/ 0 w 148"/>
              <a:gd name="T9" fmla="*/ 185 h 212"/>
              <a:gd name="T10" fmla="*/ 0 w 148"/>
              <a:gd name="T11" fmla="*/ 185 h 212"/>
              <a:gd name="T12" fmla="*/ 74 w 148"/>
              <a:gd name="T13" fmla="*/ 0 h 212"/>
              <a:gd name="T14" fmla="*/ 148 w 148"/>
              <a:gd name="T15" fmla="*/ 18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212">
                <a:moveTo>
                  <a:pt x="148" y="185"/>
                </a:moveTo>
                <a:cubicBezTo>
                  <a:pt x="148" y="212"/>
                  <a:pt x="148" y="212"/>
                  <a:pt x="148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1" y="83"/>
                  <a:pt x="34" y="0"/>
                  <a:pt x="74" y="0"/>
                </a:cubicBezTo>
                <a:cubicBezTo>
                  <a:pt x="115" y="0"/>
                  <a:pt x="148" y="83"/>
                  <a:pt x="148" y="185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2639616" y="2595614"/>
            <a:ext cx="281777" cy="432755"/>
          </a:xfrm>
          <a:custGeom>
            <a:avLst/>
            <a:gdLst>
              <a:gd name="T0" fmla="*/ 40 w 158"/>
              <a:gd name="T1" fmla="*/ 143 h 243"/>
              <a:gd name="T2" fmla="*/ 38 w 158"/>
              <a:gd name="T3" fmla="*/ 143 h 243"/>
              <a:gd name="T4" fmla="*/ 12 w 158"/>
              <a:gd name="T5" fmla="*/ 143 h 243"/>
              <a:gd name="T6" fmla="*/ 0 w 158"/>
              <a:gd name="T7" fmla="*/ 131 h 243"/>
              <a:gd name="T8" fmla="*/ 1 w 158"/>
              <a:gd name="T9" fmla="*/ 127 h 243"/>
              <a:gd name="T10" fmla="*/ 45 w 158"/>
              <a:gd name="T11" fmla="*/ 8 h 243"/>
              <a:gd name="T12" fmla="*/ 57 w 158"/>
              <a:gd name="T13" fmla="*/ 0 h 243"/>
              <a:gd name="T14" fmla="*/ 144 w 158"/>
              <a:gd name="T15" fmla="*/ 0 h 243"/>
              <a:gd name="T16" fmla="*/ 157 w 158"/>
              <a:gd name="T17" fmla="*/ 8 h 243"/>
              <a:gd name="T18" fmla="*/ 155 w 158"/>
              <a:gd name="T19" fmla="*/ 18 h 243"/>
              <a:gd name="T20" fmla="*/ 141 w 158"/>
              <a:gd name="T21" fmla="*/ 40 h 243"/>
              <a:gd name="T22" fmla="*/ 111 w 158"/>
              <a:gd name="T23" fmla="*/ 83 h 243"/>
              <a:gd name="T24" fmla="*/ 110 w 158"/>
              <a:gd name="T25" fmla="*/ 85 h 243"/>
              <a:gd name="T26" fmla="*/ 112 w 158"/>
              <a:gd name="T27" fmla="*/ 85 h 243"/>
              <a:gd name="T28" fmla="*/ 131 w 158"/>
              <a:gd name="T29" fmla="*/ 85 h 243"/>
              <a:gd name="T30" fmla="*/ 144 w 158"/>
              <a:gd name="T31" fmla="*/ 95 h 243"/>
              <a:gd name="T32" fmla="*/ 141 w 158"/>
              <a:gd name="T33" fmla="*/ 104 h 243"/>
              <a:gd name="T34" fmla="*/ 125 w 158"/>
              <a:gd name="T35" fmla="*/ 124 h 243"/>
              <a:gd name="T36" fmla="*/ 33 w 158"/>
              <a:gd name="T37" fmla="*/ 236 h 243"/>
              <a:gd name="T38" fmla="*/ 24 w 158"/>
              <a:gd name="T39" fmla="*/ 242 h 243"/>
              <a:gd name="T40" fmla="*/ 12 w 158"/>
              <a:gd name="T41" fmla="*/ 227 h 243"/>
              <a:gd name="T42" fmla="*/ 18 w 158"/>
              <a:gd name="T43" fmla="*/ 207 h 243"/>
              <a:gd name="T44" fmla="*/ 39 w 158"/>
              <a:gd name="T45" fmla="*/ 145 h 243"/>
              <a:gd name="T46" fmla="*/ 40 w 158"/>
              <a:gd name="T47" fmla="*/ 1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8" h="243">
                <a:moveTo>
                  <a:pt x="40" y="143"/>
                </a:moveTo>
                <a:cubicBezTo>
                  <a:pt x="39" y="143"/>
                  <a:pt x="38" y="143"/>
                  <a:pt x="38" y="143"/>
                </a:cubicBezTo>
                <a:cubicBezTo>
                  <a:pt x="29" y="143"/>
                  <a:pt x="21" y="143"/>
                  <a:pt x="12" y="143"/>
                </a:cubicBezTo>
                <a:cubicBezTo>
                  <a:pt x="5" y="143"/>
                  <a:pt x="0" y="138"/>
                  <a:pt x="0" y="131"/>
                </a:cubicBezTo>
                <a:cubicBezTo>
                  <a:pt x="0" y="129"/>
                  <a:pt x="0" y="128"/>
                  <a:pt x="1" y="127"/>
                </a:cubicBezTo>
                <a:cubicBezTo>
                  <a:pt x="16" y="87"/>
                  <a:pt x="30" y="48"/>
                  <a:pt x="45" y="8"/>
                </a:cubicBezTo>
                <a:cubicBezTo>
                  <a:pt x="47" y="2"/>
                  <a:pt x="51" y="0"/>
                  <a:pt x="57" y="0"/>
                </a:cubicBezTo>
                <a:cubicBezTo>
                  <a:pt x="86" y="0"/>
                  <a:pt x="115" y="0"/>
                  <a:pt x="144" y="0"/>
                </a:cubicBezTo>
                <a:cubicBezTo>
                  <a:pt x="151" y="0"/>
                  <a:pt x="155" y="3"/>
                  <a:pt x="157" y="8"/>
                </a:cubicBezTo>
                <a:cubicBezTo>
                  <a:pt x="158" y="12"/>
                  <a:pt x="157" y="15"/>
                  <a:pt x="155" y="18"/>
                </a:cubicBezTo>
                <a:cubicBezTo>
                  <a:pt x="151" y="25"/>
                  <a:pt x="146" y="32"/>
                  <a:pt x="141" y="40"/>
                </a:cubicBezTo>
                <a:cubicBezTo>
                  <a:pt x="131" y="54"/>
                  <a:pt x="121" y="68"/>
                  <a:pt x="111" y="83"/>
                </a:cubicBezTo>
                <a:cubicBezTo>
                  <a:pt x="111" y="83"/>
                  <a:pt x="110" y="84"/>
                  <a:pt x="110" y="85"/>
                </a:cubicBezTo>
                <a:cubicBezTo>
                  <a:pt x="111" y="85"/>
                  <a:pt x="111" y="85"/>
                  <a:pt x="112" y="85"/>
                </a:cubicBezTo>
                <a:cubicBezTo>
                  <a:pt x="118" y="85"/>
                  <a:pt x="125" y="85"/>
                  <a:pt x="131" y="85"/>
                </a:cubicBezTo>
                <a:cubicBezTo>
                  <a:pt x="138" y="85"/>
                  <a:pt x="143" y="89"/>
                  <a:pt x="144" y="95"/>
                </a:cubicBezTo>
                <a:cubicBezTo>
                  <a:pt x="144" y="98"/>
                  <a:pt x="143" y="101"/>
                  <a:pt x="141" y="104"/>
                </a:cubicBezTo>
                <a:cubicBezTo>
                  <a:pt x="136" y="111"/>
                  <a:pt x="130" y="117"/>
                  <a:pt x="125" y="124"/>
                </a:cubicBezTo>
                <a:cubicBezTo>
                  <a:pt x="94" y="161"/>
                  <a:pt x="64" y="199"/>
                  <a:pt x="33" y="236"/>
                </a:cubicBezTo>
                <a:cubicBezTo>
                  <a:pt x="31" y="239"/>
                  <a:pt x="28" y="241"/>
                  <a:pt x="24" y="242"/>
                </a:cubicBezTo>
                <a:cubicBezTo>
                  <a:pt x="16" y="243"/>
                  <a:pt x="9" y="235"/>
                  <a:pt x="12" y="227"/>
                </a:cubicBezTo>
                <a:cubicBezTo>
                  <a:pt x="13" y="220"/>
                  <a:pt x="16" y="214"/>
                  <a:pt x="18" y="207"/>
                </a:cubicBezTo>
                <a:cubicBezTo>
                  <a:pt x="25" y="186"/>
                  <a:pt x="32" y="166"/>
                  <a:pt x="39" y="145"/>
                </a:cubicBezTo>
                <a:cubicBezTo>
                  <a:pt x="39" y="144"/>
                  <a:pt x="39" y="144"/>
                  <a:pt x="40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Group 14"/>
          <p:cNvGrpSpPr>
            <a:grpSpLocks noChangeAspect="1"/>
          </p:cNvGrpSpPr>
          <p:nvPr/>
        </p:nvGrpSpPr>
        <p:grpSpPr bwMode="auto">
          <a:xfrm>
            <a:off x="4671520" y="2595614"/>
            <a:ext cx="416368" cy="422811"/>
            <a:chOff x="3487" y="545"/>
            <a:chExt cx="517" cy="525"/>
          </a:xfrm>
          <a:solidFill>
            <a:schemeClr val="bg1"/>
          </a:solidFill>
        </p:grpSpPr>
        <p:sp>
          <p:nvSpPr>
            <p:cNvPr id="17" name="Freeform 16"/>
            <p:cNvSpPr/>
            <p:nvPr/>
          </p:nvSpPr>
          <p:spPr bwMode="auto">
            <a:xfrm>
              <a:off x="3489" y="810"/>
              <a:ext cx="403" cy="200"/>
            </a:xfrm>
            <a:custGeom>
              <a:avLst/>
              <a:gdLst>
                <a:gd name="T0" fmla="*/ 169 w 169"/>
                <a:gd name="T1" fmla="*/ 0 h 84"/>
                <a:gd name="T2" fmla="*/ 162 w 169"/>
                <a:gd name="T3" fmla="*/ 28 h 84"/>
                <a:gd name="T4" fmla="*/ 134 w 169"/>
                <a:gd name="T5" fmla="*/ 65 h 84"/>
                <a:gd name="T6" fmla="*/ 98 w 169"/>
                <a:gd name="T7" fmla="*/ 80 h 84"/>
                <a:gd name="T8" fmla="*/ 21 w 169"/>
                <a:gd name="T9" fmla="*/ 48 h 84"/>
                <a:gd name="T10" fmla="*/ 0 w 169"/>
                <a:gd name="T11" fmla="*/ 1 h 84"/>
                <a:gd name="T12" fmla="*/ 0 w 169"/>
                <a:gd name="T13" fmla="*/ 0 h 84"/>
                <a:gd name="T14" fmla="*/ 169 w 169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84">
                  <a:moveTo>
                    <a:pt x="169" y="0"/>
                  </a:moveTo>
                  <a:cubicBezTo>
                    <a:pt x="168" y="10"/>
                    <a:pt x="165" y="19"/>
                    <a:pt x="162" y="28"/>
                  </a:cubicBezTo>
                  <a:cubicBezTo>
                    <a:pt x="156" y="43"/>
                    <a:pt x="147" y="55"/>
                    <a:pt x="134" y="65"/>
                  </a:cubicBezTo>
                  <a:cubicBezTo>
                    <a:pt x="124" y="74"/>
                    <a:pt x="111" y="79"/>
                    <a:pt x="98" y="80"/>
                  </a:cubicBezTo>
                  <a:cubicBezTo>
                    <a:pt x="66" y="84"/>
                    <a:pt x="41" y="72"/>
                    <a:pt x="21" y="48"/>
                  </a:cubicBezTo>
                  <a:cubicBezTo>
                    <a:pt x="9" y="35"/>
                    <a:pt x="3" y="19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56" y="0"/>
                    <a:pt x="113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489" y="728"/>
              <a:ext cx="403" cy="48"/>
            </a:xfrm>
            <a:custGeom>
              <a:avLst/>
              <a:gdLst>
                <a:gd name="T0" fmla="*/ 0 w 169"/>
                <a:gd name="T1" fmla="*/ 0 h 20"/>
                <a:gd name="T2" fmla="*/ 169 w 169"/>
                <a:gd name="T3" fmla="*/ 0 h 20"/>
                <a:gd name="T4" fmla="*/ 169 w 169"/>
                <a:gd name="T5" fmla="*/ 20 h 20"/>
                <a:gd name="T6" fmla="*/ 0 w 169"/>
                <a:gd name="T7" fmla="*/ 20 h 20"/>
                <a:gd name="T8" fmla="*/ 0 w 16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0">
                  <a:moveTo>
                    <a:pt x="0" y="0"/>
                  </a:moveTo>
                  <a:cubicBezTo>
                    <a:pt x="56" y="0"/>
                    <a:pt x="112" y="0"/>
                    <a:pt x="169" y="0"/>
                  </a:cubicBezTo>
                  <a:cubicBezTo>
                    <a:pt x="169" y="7"/>
                    <a:pt x="169" y="13"/>
                    <a:pt x="169" y="20"/>
                  </a:cubicBezTo>
                  <a:cubicBezTo>
                    <a:pt x="113" y="20"/>
                    <a:pt x="56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487" y="1020"/>
              <a:ext cx="422" cy="50"/>
            </a:xfrm>
            <a:custGeom>
              <a:avLst/>
              <a:gdLst>
                <a:gd name="T0" fmla="*/ 177 w 177"/>
                <a:gd name="T1" fmla="*/ 0 h 21"/>
                <a:gd name="T2" fmla="*/ 177 w 177"/>
                <a:gd name="T3" fmla="*/ 7 h 21"/>
                <a:gd name="T4" fmla="*/ 175 w 177"/>
                <a:gd name="T5" fmla="*/ 10 h 21"/>
                <a:gd name="T6" fmla="*/ 165 w 177"/>
                <a:gd name="T7" fmla="*/ 14 h 21"/>
                <a:gd name="T8" fmla="*/ 136 w 177"/>
                <a:gd name="T9" fmla="*/ 19 h 21"/>
                <a:gd name="T10" fmla="*/ 81 w 177"/>
                <a:gd name="T11" fmla="*/ 20 h 21"/>
                <a:gd name="T12" fmla="*/ 38 w 177"/>
                <a:gd name="T13" fmla="*/ 18 h 21"/>
                <a:gd name="T14" fmla="*/ 12 w 177"/>
                <a:gd name="T15" fmla="*/ 14 h 21"/>
                <a:gd name="T16" fmla="*/ 3 w 177"/>
                <a:gd name="T17" fmla="*/ 10 h 21"/>
                <a:gd name="T18" fmla="*/ 1 w 177"/>
                <a:gd name="T19" fmla="*/ 6 h 21"/>
                <a:gd name="T20" fmla="*/ 0 w 177"/>
                <a:gd name="T21" fmla="*/ 1 h 21"/>
                <a:gd name="T22" fmla="*/ 2 w 177"/>
                <a:gd name="T23" fmla="*/ 0 h 21"/>
                <a:gd name="T24" fmla="*/ 3 w 177"/>
                <a:gd name="T25" fmla="*/ 0 h 21"/>
                <a:gd name="T26" fmla="*/ 175 w 177"/>
                <a:gd name="T27" fmla="*/ 0 h 21"/>
                <a:gd name="T28" fmla="*/ 177 w 177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21">
                  <a:moveTo>
                    <a:pt x="177" y="0"/>
                  </a:moveTo>
                  <a:cubicBezTo>
                    <a:pt x="177" y="2"/>
                    <a:pt x="177" y="5"/>
                    <a:pt x="177" y="7"/>
                  </a:cubicBezTo>
                  <a:cubicBezTo>
                    <a:pt x="177" y="8"/>
                    <a:pt x="176" y="9"/>
                    <a:pt x="175" y="10"/>
                  </a:cubicBezTo>
                  <a:cubicBezTo>
                    <a:pt x="172" y="12"/>
                    <a:pt x="169" y="13"/>
                    <a:pt x="165" y="14"/>
                  </a:cubicBezTo>
                  <a:cubicBezTo>
                    <a:pt x="156" y="17"/>
                    <a:pt x="146" y="18"/>
                    <a:pt x="136" y="19"/>
                  </a:cubicBezTo>
                  <a:cubicBezTo>
                    <a:pt x="117" y="20"/>
                    <a:pt x="99" y="21"/>
                    <a:pt x="81" y="20"/>
                  </a:cubicBezTo>
                  <a:cubicBezTo>
                    <a:pt x="66" y="20"/>
                    <a:pt x="52" y="19"/>
                    <a:pt x="38" y="18"/>
                  </a:cubicBezTo>
                  <a:cubicBezTo>
                    <a:pt x="29" y="18"/>
                    <a:pt x="21" y="16"/>
                    <a:pt x="12" y="14"/>
                  </a:cubicBezTo>
                  <a:cubicBezTo>
                    <a:pt x="9" y="13"/>
                    <a:pt x="6" y="11"/>
                    <a:pt x="3" y="10"/>
                  </a:cubicBezTo>
                  <a:cubicBezTo>
                    <a:pt x="1" y="9"/>
                    <a:pt x="1" y="8"/>
                    <a:pt x="1" y="6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0" y="0"/>
                    <a:pt x="117" y="0"/>
                    <a:pt x="175" y="0"/>
                  </a:cubicBezTo>
                  <a:cubicBezTo>
                    <a:pt x="175" y="0"/>
                    <a:pt x="176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828" y="728"/>
              <a:ext cx="176" cy="227"/>
            </a:xfrm>
            <a:custGeom>
              <a:avLst/>
              <a:gdLst>
                <a:gd name="T0" fmla="*/ 0 w 74"/>
                <a:gd name="T1" fmla="*/ 95 h 95"/>
                <a:gd name="T2" fmla="*/ 7 w 74"/>
                <a:gd name="T3" fmla="*/ 86 h 95"/>
                <a:gd name="T4" fmla="*/ 12 w 74"/>
                <a:gd name="T5" fmla="*/ 80 h 95"/>
                <a:gd name="T6" fmla="*/ 14 w 74"/>
                <a:gd name="T7" fmla="*/ 78 h 95"/>
                <a:gd name="T8" fmla="*/ 38 w 74"/>
                <a:gd name="T9" fmla="*/ 68 h 95"/>
                <a:gd name="T10" fmla="*/ 52 w 74"/>
                <a:gd name="T11" fmla="*/ 47 h 95"/>
                <a:gd name="T12" fmla="*/ 48 w 74"/>
                <a:gd name="T13" fmla="*/ 29 h 95"/>
                <a:gd name="T14" fmla="*/ 40 w 74"/>
                <a:gd name="T15" fmla="*/ 23 h 95"/>
                <a:gd name="T16" fmla="*/ 35 w 74"/>
                <a:gd name="T17" fmla="*/ 21 h 95"/>
                <a:gd name="T18" fmla="*/ 34 w 74"/>
                <a:gd name="T19" fmla="*/ 19 h 95"/>
                <a:gd name="T20" fmla="*/ 34 w 74"/>
                <a:gd name="T21" fmla="*/ 1 h 95"/>
                <a:gd name="T22" fmla="*/ 34 w 74"/>
                <a:gd name="T23" fmla="*/ 0 h 95"/>
                <a:gd name="T24" fmla="*/ 37 w 74"/>
                <a:gd name="T25" fmla="*/ 1 h 95"/>
                <a:gd name="T26" fmla="*/ 62 w 74"/>
                <a:gd name="T27" fmla="*/ 15 h 95"/>
                <a:gd name="T28" fmla="*/ 69 w 74"/>
                <a:gd name="T29" fmla="*/ 52 h 95"/>
                <a:gd name="T30" fmla="*/ 51 w 74"/>
                <a:gd name="T31" fmla="*/ 77 h 95"/>
                <a:gd name="T32" fmla="*/ 6 w 74"/>
                <a:gd name="T33" fmla="*/ 94 h 95"/>
                <a:gd name="T34" fmla="*/ 0 w 74"/>
                <a:gd name="T3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95">
                  <a:moveTo>
                    <a:pt x="0" y="95"/>
                  </a:moveTo>
                  <a:cubicBezTo>
                    <a:pt x="3" y="92"/>
                    <a:pt x="5" y="89"/>
                    <a:pt x="7" y="86"/>
                  </a:cubicBezTo>
                  <a:cubicBezTo>
                    <a:pt x="9" y="84"/>
                    <a:pt x="10" y="82"/>
                    <a:pt x="12" y="80"/>
                  </a:cubicBezTo>
                  <a:cubicBezTo>
                    <a:pt x="12" y="79"/>
                    <a:pt x="13" y="79"/>
                    <a:pt x="14" y="78"/>
                  </a:cubicBezTo>
                  <a:cubicBezTo>
                    <a:pt x="23" y="77"/>
                    <a:pt x="31" y="73"/>
                    <a:pt x="38" y="68"/>
                  </a:cubicBezTo>
                  <a:cubicBezTo>
                    <a:pt x="45" y="62"/>
                    <a:pt x="50" y="56"/>
                    <a:pt x="52" y="47"/>
                  </a:cubicBezTo>
                  <a:cubicBezTo>
                    <a:pt x="53" y="40"/>
                    <a:pt x="52" y="34"/>
                    <a:pt x="48" y="29"/>
                  </a:cubicBezTo>
                  <a:cubicBezTo>
                    <a:pt x="46" y="26"/>
                    <a:pt x="43" y="24"/>
                    <a:pt x="40" y="23"/>
                  </a:cubicBezTo>
                  <a:cubicBezTo>
                    <a:pt x="38" y="22"/>
                    <a:pt x="36" y="21"/>
                    <a:pt x="35" y="21"/>
                  </a:cubicBezTo>
                  <a:cubicBezTo>
                    <a:pt x="34" y="20"/>
                    <a:pt x="34" y="20"/>
                    <a:pt x="34" y="19"/>
                  </a:cubicBezTo>
                  <a:cubicBezTo>
                    <a:pt x="34" y="13"/>
                    <a:pt x="34" y="7"/>
                    <a:pt x="34" y="1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5" y="0"/>
                    <a:pt x="36" y="1"/>
                    <a:pt x="37" y="1"/>
                  </a:cubicBezTo>
                  <a:cubicBezTo>
                    <a:pt x="47" y="3"/>
                    <a:pt x="55" y="8"/>
                    <a:pt x="62" y="15"/>
                  </a:cubicBezTo>
                  <a:cubicBezTo>
                    <a:pt x="71" y="26"/>
                    <a:pt x="74" y="39"/>
                    <a:pt x="69" y="52"/>
                  </a:cubicBezTo>
                  <a:cubicBezTo>
                    <a:pt x="66" y="62"/>
                    <a:pt x="59" y="70"/>
                    <a:pt x="51" y="77"/>
                  </a:cubicBezTo>
                  <a:cubicBezTo>
                    <a:pt x="38" y="87"/>
                    <a:pt x="22" y="93"/>
                    <a:pt x="6" y="94"/>
                  </a:cubicBezTo>
                  <a:cubicBezTo>
                    <a:pt x="4" y="94"/>
                    <a:pt x="2" y="95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99" y="545"/>
              <a:ext cx="186" cy="167"/>
            </a:xfrm>
            <a:custGeom>
              <a:avLst/>
              <a:gdLst>
                <a:gd name="T0" fmla="*/ 59 w 78"/>
                <a:gd name="T1" fmla="*/ 1 h 70"/>
                <a:gd name="T2" fmla="*/ 58 w 78"/>
                <a:gd name="T3" fmla="*/ 1 h 70"/>
                <a:gd name="T4" fmla="*/ 37 w 78"/>
                <a:gd name="T5" fmla="*/ 9 h 70"/>
                <a:gd name="T6" fmla="*/ 28 w 78"/>
                <a:gd name="T7" fmla="*/ 14 h 70"/>
                <a:gd name="T8" fmla="*/ 26 w 78"/>
                <a:gd name="T9" fmla="*/ 18 h 70"/>
                <a:gd name="T10" fmla="*/ 28 w 78"/>
                <a:gd name="T11" fmla="*/ 28 h 70"/>
                <a:gd name="T12" fmla="*/ 40 w 78"/>
                <a:gd name="T13" fmla="*/ 33 h 70"/>
                <a:gd name="T14" fmla="*/ 59 w 78"/>
                <a:gd name="T15" fmla="*/ 38 h 70"/>
                <a:gd name="T16" fmla="*/ 71 w 78"/>
                <a:gd name="T17" fmla="*/ 43 h 70"/>
                <a:gd name="T18" fmla="*/ 72 w 78"/>
                <a:gd name="T19" fmla="*/ 59 h 70"/>
                <a:gd name="T20" fmla="*/ 68 w 78"/>
                <a:gd name="T21" fmla="*/ 62 h 70"/>
                <a:gd name="T22" fmla="*/ 50 w 78"/>
                <a:gd name="T23" fmla="*/ 67 h 70"/>
                <a:gd name="T24" fmla="*/ 31 w 78"/>
                <a:gd name="T25" fmla="*/ 70 h 70"/>
                <a:gd name="T26" fmla="*/ 30 w 78"/>
                <a:gd name="T27" fmla="*/ 69 h 70"/>
                <a:gd name="T28" fmla="*/ 32 w 78"/>
                <a:gd name="T29" fmla="*/ 69 h 70"/>
                <a:gd name="T30" fmla="*/ 51 w 78"/>
                <a:gd name="T31" fmla="*/ 61 h 70"/>
                <a:gd name="T32" fmla="*/ 56 w 78"/>
                <a:gd name="T33" fmla="*/ 53 h 70"/>
                <a:gd name="T34" fmla="*/ 53 w 78"/>
                <a:gd name="T35" fmla="*/ 48 h 70"/>
                <a:gd name="T36" fmla="*/ 44 w 78"/>
                <a:gd name="T37" fmla="*/ 45 h 70"/>
                <a:gd name="T38" fmla="*/ 23 w 78"/>
                <a:gd name="T39" fmla="*/ 41 h 70"/>
                <a:gd name="T40" fmla="*/ 8 w 78"/>
                <a:gd name="T41" fmla="*/ 37 h 70"/>
                <a:gd name="T42" fmla="*/ 1 w 78"/>
                <a:gd name="T43" fmla="*/ 27 h 70"/>
                <a:gd name="T44" fmla="*/ 5 w 78"/>
                <a:gd name="T45" fmla="*/ 15 h 70"/>
                <a:gd name="T46" fmla="*/ 15 w 78"/>
                <a:gd name="T47" fmla="*/ 9 h 70"/>
                <a:gd name="T48" fmla="*/ 43 w 78"/>
                <a:gd name="T49" fmla="*/ 2 h 70"/>
                <a:gd name="T50" fmla="*/ 58 w 78"/>
                <a:gd name="T51" fmla="*/ 1 h 70"/>
                <a:gd name="T52" fmla="*/ 59 w 78"/>
                <a:gd name="T53" fmla="*/ 1 h 70"/>
                <a:gd name="T54" fmla="*/ 59 w 78"/>
                <a:gd name="T5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0">
                  <a:moveTo>
                    <a:pt x="59" y="1"/>
                  </a:moveTo>
                  <a:cubicBezTo>
                    <a:pt x="59" y="1"/>
                    <a:pt x="59" y="1"/>
                    <a:pt x="58" y="1"/>
                  </a:cubicBezTo>
                  <a:cubicBezTo>
                    <a:pt x="51" y="3"/>
                    <a:pt x="43" y="5"/>
                    <a:pt x="37" y="9"/>
                  </a:cubicBezTo>
                  <a:cubicBezTo>
                    <a:pt x="34" y="10"/>
                    <a:pt x="31" y="12"/>
                    <a:pt x="28" y="14"/>
                  </a:cubicBezTo>
                  <a:cubicBezTo>
                    <a:pt x="27" y="15"/>
                    <a:pt x="26" y="17"/>
                    <a:pt x="26" y="18"/>
                  </a:cubicBezTo>
                  <a:cubicBezTo>
                    <a:pt x="23" y="22"/>
                    <a:pt x="24" y="25"/>
                    <a:pt x="28" y="28"/>
                  </a:cubicBezTo>
                  <a:cubicBezTo>
                    <a:pt x="32" y="30"/>
                    <a:pt x="36" y="32"/>
                    <a:pt x="40" y="33"/>
                  </a:cubicBezTo>
                  <a:cubicBezTo>
                    <a:pt x="47" y="34"/>
                    <a:pt x="53" y="36"/>
                    <a:pt x="59" y="38"/>
                  </a:cubicBezTo>
                  <a:cubicBezTo>
                    <a:pt x="63" y="39"/>
                    <a:pt x="67" y="40"/>
                    <a:pt x="71" y="43"/>
                  </a:cubicBezTo>
                  <a:cubicBezTo>
                    <a:pt x="77" y="47"/>
                    <a:pt x="78" y="54"/>
                    <a:pt x="72" y="59"/>
                  </a:cubicBezTo>
                  <a:cubicBezTo>
                    <a:pt x="71" y="60"/>
                    <a:pt x="69" y="61"/>
                    <a:pt x="68" y="62"/>
                  </a:cubicBezTo>
                  <a:cubicBezTo>
                    <a:pt x="62" y="65"/>
                    <a:pt x="57" y="66"/>
                    <a:pt x="50" y="67"/>
                  </a:cubicBezTo>
                  <a:cubicBezTo>
                    <a:pt x="44" y="68"/>
                    <a:pt x="37" y="69"/>
                    <a:pt x="31" y="70"/>
                  </a:cubicBezTo>
                  <a:cubicBezTo>
                    <a:pt x="31" y="69"/>
                    <a:pt x="31" y="69"/>
                    <a:pt x="30" y="69"/>
                  </a:cubicBezTo>
                  <a:cubicBezTo>
                    <a:pt x="31" y="69"/>
                    <a:pt x="32" y="69"/>
                    <a:pt x="32" y="69"/>
                  </a:cubicBezTo>
                  <a:cubicBezTo>
                    <a:pt x="39" y="67"/>
                    <a:pt x="46" y="65"/>
                    <a:pt x="51" y="61"/>
                  </a:cubicBezTo>
                  <a:cubicBezTo>
                    <a:pt x="54" y="59"/>
                    <a:pt x="55" y="56"/>
                    <a:pt x="56" y="53"/>
                  </a:cubicBezTo>
                  <a:cubicBezTo>
                    <a:pt x="56" y="50"/>
                    <a:pt x="56" y="49"/>
                    <a:pt x="53" y="48"/>
                  </a:cubicBezTo>
                  <a:cubicBezTo>
                    <a:pt x="50" y="47"/>
                    <a:pt x="47" y="46"/>
                    <a:pt x="44" y="45"/>
                  </a:cubicBezTo>
                  <a:cubicBezTo>
                    <a:pt x="37" y="44"/>
                    <a:pt x="30" y="43"/>
                    <a:pt x="23" y="41"/>
                  </a:cubicBezTo>
                  <a:cubicBezTo>
                    <a:pt x="17" y="41"/>
                    <a:pt x="12" y="39"/>
                    <a:pt x="8" y="37"/>
                  </a:cubicBezTo>
                  <a:cubicBezTo>
                    <a:pt x="4" y="34"/>
                    <a:pt x="1" y="31"/>
                    <a:pt x="1" y="27"/>
                  </a:cubicBezTo>
                  <a:cubicBezTo>
                    <a:pt x="0" y="22"/>
                    <a:pt x="2" y="18"/>
                    <a:pt x="5" y="15"/>
                  </a:cubicBezTo>
                  <a:cubicBezTo>
                    <a:pt x="8" y="12"/>
                    <a:pt x="11" y="10"/>
                    <a:pt x="15" y="9"/>
                  </a:cubicBezTo>
                  <a:cubicBezTo>
                    <a:pt x="24" y="5"/>
                    <a:pt x="34" y="3"/>
                    <a:pt x="43" y="2"/>
                  </a:cubicBezTo>
                  <a:cubicBezTo>
                    <a:pt x="48" y="1"/>
                    <a:pt x="53" y="1"/>
                    <a:pt x="58" y="1"/>
                  </a:cubicBezTo>
                  <a:cubicBezTo>
                    <a:pt x="58" y="0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5"/>
          <p:cNvSpPr/>
          <p:nvPr/>
        </p:nvSpPr>
        <p:spPr bwMode="auto">
          <a:xfrm>
            <a:off x="6744072" y="2591269"/>
            <a:ext cx="499772" cy="342106"/>
          </a:xfrm>
          <a:custGeom>
            <a:avLst/>
            <a:gdLst>
              <a:gd name="T0" fmla="*/ 68 w 282"/>
              <a:gd name="T1" fmla="*/ 74 h 193"/>
              <a:gd name="T2" fmla="*/ 95 w 282"/>
              <a:gd name="T3" fmla="*/ 17 h 193"/>
              <a:gd name="T4" fmla="*/ 141 w 282"/>
              <a:gd name="T5" fmla="*/ 0 h 193"/>
              <a:gd name="T6" fmla="*/ 178 w 282"/>
              <a:gd name="T7" fmla="*/ 10 h 193"/>
              <a:gd name="T8" fmla="*/ 204 w 282"/>
              <a:gd name="T9" fmla="*/ 37 h 193"/>
              <a:gd name="T10" fmla="*/ 214 w 282"/>
              <a:gd name="T11" fmla="*/ 74 h 193"/>
              <a:gd name="T12" fmla="*/ 222 w 282"/>
              <a:gd name="T13" fmla="*/ 74 h 193"/>
              <a:gd name="T14" fmla="*/ 256 w 282"/>
              <a:gd name="T15" fmla="*/ 85 h 193"/>
              <a:gd name="T16" fmla="*/ 280 w 282"/>
              <a:gd name="T17" fmla="*/ 122 h 193"/>
              <a:gd name="T18" fmla="*/ 273 w 282"/>
              <a:gd name="T19" fmla="*/ 162 h 193"/>
              <a:gd name="T20" fmla="*/ 264 w 282"/>
              <a:gd name="T21" fmla="*/ 165 h 193"/>
              <a:gd name="T22" fmla="*/ 261 w 282"/>
              <a:gd name="T23" fmla="*/ 156 h 193"/>
              <a:gd name="T24" fmla="*/ 267 w 282"/>
              <a:gd name="T25" fmla="*/ 140 h 193"/>
              <a:gd name="T26" fmla="*/ 259 w 282"/>
              <a:gd name="T27" fmla="*/ 107 h 193"/>
              <a:gd name="T28" fmla="*/ 234 w 282"/>
              <a:gd name="T29" fmla="*/ 89 h 193"/>
              <a:gd name="T30" fmla="*/ 210 w 282"/>
              <a:gd name="T31" fmla="*/ 88 h 193"/>
              <a:gd name="T32" fmla="*/ 202 w 282"/>
              <a:gd name="T33" fmla="*/ 86 h 193"/>
              <a:gd name="T34" fmla="*/ 200 w 282"/>
              <a:gd name="T35" fmla="*/ 80 h 193"/>
              <a:gd name="T36" fmla="*/ 197 w 282"/>
              <a:gd name="T37" fmla="*/ 51 h 193"/>
              <a:gd name="T38" fmla="*/ 167 w 282"/>
              <a:gd name="T39" fmla="*/ 20 h 193"/>
              <a:gd name="T40" fmla="*/ 118 w 282"/>
              <a:gd name="T41" fmla="*/ 18 h 193"/>
              <a:gd name="T42" fmla="*/ 82 w 282"/>
              <a:gd name="T43" fmla="*/ 63 h 193"/>
              <a:gd name="T44" fmla="*/ 81 w 282"/>
              <a:gd name="T45" fmla="*/ 81 h 193"/>
              <a:gd name="T46" fmla="*/ 73 w 282"/>
              <a:gd name="T47" fmla="*/ 88 h 193"/>
              <a:gd name="T48" fmla="*/ 37 w 282"/>
              <a:gd name="T49" fmla="*/ 93 h 193"/>
              <a:gd name="T50" fmla="*/ 15 w 282"/>
              <a:gd name="T51" fmla="*/ 133 h 193"/>
              <a:gd name="T52" fmla="*/ 50 w 282"/>
              <a:gd name="T53" fmla="*/ 179 h 193"/>
              <a:gd name="T54" fmla="*/ 62 w 282"/>
              <a:gd name="T55" fmla="*/ 180 h 193"/>
              <a:gd name="T56" fmla="*/ 219 w 282"/>
              <a:gd name="T57" fmla="*/ 180 h 193"/>
              <a:gd name="T58" fmla="*/ 222 w 282"/>
              <a:gd name="T59" fmla="*/ 180 h 193"/>
              <a:gd name="T60" fmla="*/ 227 w 282"/>
              <a:gd name="T61" fmla="*/ 187 h 193"/>
              <a:gd name="T62" fmla="*/ 221 w 282"/>
              <a:gd name="T63" fmla="*/ 193 h 193"/>
              <a:gd name="T64" fmla="*/ 219 w 282"/>
              <a:gd name="T65" fmla="*/ 193 h 193"/>
              <a:gd name="T66" fmla="*/ 62 w 282"/>
              <a:gd name="T67" fmla="*/ 193 h 193"/>
              <a:gd name="T68" fmla="*/ 28 w 282"/>
              <a:gd name="T69" fmla="*/ 183 h 193"/>
              <a:gd name="T70" fmla="*/ 8 w 282"/>
              <a:gd name="T71" fmla="*/ 161 h 193"/>
              <a:gd name="T72" fmla="*/ 1 w 282"/>
              <a:gd name="T73" fmla="*/ 128 h 193"/>
              <a:gd name="T74" fmla="*/ 13 w 282"/>
              <a:gd name="T75" fmla="*/ 98 h 193"/>
              <a:gd name="T76" fmla="*/ 46 w 282"/>
              <a:gd name="T77" fmla="*/ 75 h 193"/>
              <a:gd name="T78" fmla="*/ 66 w 282"/>
              <a:gd name="T79" fmla="*/ 74 h 193"/>
              <a:gd name="T80" fmla="*/ 68 w 282"/>
              <a:gd name="T81" fmla="*/ 74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2" h="193">
                <a:moveTo>
                  <a:pt x="68" y="74"/>
                </a:moveTo>
                <a:cubicBezTo>
                  <a:pt x="68" y="51"/>
                  <a:pt x="77" y="32"/>
                  <a:pt x="95" y="17"/>
                </a:cubicBezTo>
                <a:cubicBezTo>
                  <a:pt x="108" y="6"/>
                  <a:pt x="124" y="0"/>
                  <a:pt x="141" y="0"/>
                </a:cubicBezTo>
                <a:cubicBezTo>
                  <a:pt x="154" y="0"/>
                  <a:pt x="166" y="4"/>
                  <a:pt x="178" y="10"/>
                </a:cubicBezTo>
                <a:cubicBezTo>
                  <a:pt x="189" y="17"/>
                  <a:pt x="198" y="26"/>
                  <a:pt x="204" y="37"/>
                </a:cubicBezTo>
                <a:cubicBezTo>
                  <a:pt x="211" y="48"/>
                  <a:pt x="214" y="61"/>
                  <a:pt x="214" y="74"/>
                </a:cubicBezTo>
                <a:cubicBezTo>
                  <a:pt x="217" y="74"/>
                  <a:pt x="220" y="73"/>
                  <a:pt x="222" y="74"/>
                </a:cubicBezTo>
                <a:cubicBezTo>
                  <a:pt x="235" y="74"/>
                  <a:pt x="246" y="78"/>
                  <a:pt x="256" y="85"/>
                </a:cubicBezTo>
                <a:cubicBezTo>
                  <a:pt x="269" y="95"/>
                  <a:pt x="277" y="107"/>
                  <a:pt x="280" y="122"/>
                </a:cubicBezTo>
                <a:cubicBezTo>
                  <a:pt x="282" y="136"/>
                  <a:pt x="280" y="150"/>
                  <a:pt x="273" y="162"/>
                </a:cubicBezTo>
                <a:cubicBezTo>
                  <a:pt x="271" y="166"/>
                  <a:pt x="268" y="167"/>
                  <a:pt x="264" y="165"/>
                </a:cubicBezTo>
                <a:cubicBezTo>
                  <a:pt x="261" y="164"/>
                  <a:pt x="260" y="160"/>
                  <a:pt x="261" y="156"/>
                </a:cubicBezTo>
                <a:cubicBezTo>
                  <a:pt x="264" y="151"/>
                  <a:pt x="266" y="146"/>
                  <a:pt x="267" y="140"/>
                </a:cubicBezTo>
                <a:cubicBezTo>
                  <a:pt x="269" y="128"/>
                  <a:pt x="266" y="117"/>
                  <a:pt x="259" y="107"/>
                </a:cubicBezTo>
                <a:cubicBezTo>
                  <a:pt x="253" y="98"/>
                  <a:pt x="245" y="92"/>
                  <a:pt x="234" y="89"/>
                </a:cubicBezTo>
                <a:cubicBezTo>
                  <a:pt x="226" y="86"/>
                  <a:pt x="218" y="86"/>
                  <a:pt x="210" y="88"/>
                </a:cubicBezTo>
                <a:cubicBezTo>
                  <a:pt x="207" y="89"/>
                  <a:pt x="204" y="89"/>
                  <a:pt x="202" y="86"/>
                </a:cubicBezTo>
                <a:cubicBezTo>
                  <a:pt x="200" y="85"/>
                  <a:pt x="200" y="83"/>
                  <a:pt x="200" y="80"/>
                </a:cubicBezTo>
                <a:cubicBezTo>
                  <a:pt x="202" y="70"/>
                  <a:pt x="200" y="61"/>
                  <a:pt x="197" y="51"/>
                </a:cubicBezTo>
                <a:cubicBezTo>
                  <a:pt x="191" y="37"/>
                  <a:pt x="181" y="26"/>
                  <a:pt x="167" y="20"/>
                </a:cubicBezTo>
                <a:cubicBezTo>
                  <a:pt x="151" y="12"/>
                  <a:pt x="135" y="11"/>
                  <a:pt x="118" y="18"/>
                </a:cubicBezTo>
                <a:cubicBezTo>
                  <a:pt x="98" y="27"/>
                  <a:pt x="86" y="42"/>
                  <a:pt x="82" y="63"/>
                </a:cubicBezTo>
                <a:cubicBezTo>
                  <a:pt x="81" y="69"/>
                  <a:pt x="81" y="75"/>
                  <a:pt x="81" y="81"/>
                </a:cubicBezTo>
                <a:cubicBezTo>
                  <a:pt x="82" y="86"/>
                  <a:pt x="78" y="90"/>
                  <a:pt x="73" y="88"/>
                </a:cubicBezTo>
                <a:cubicBezTo>
                  <a:pt x="60" y="85"/>
                  <a:pt x="48" y="87"/>
                  <a:pt x="37" y="93"/>
                </a:cubicBezTo>
                <a:cubicBezTo>
                  <a:pt x="23" y="103"/>
                  <a:pt x="15" y="116"/>
                  <a:pt x="15" y="133"/>
                </a:cubicBezTo>
                <a:cubicBezTo>
                  <a:pt x="14" y="156"/>
                  <a:pt x="30" y="174"/>
                  <a:pt x="50" y="179"/>
                </a:cubicBezTo>
                <a:cubicBezTo>
                  <a:pt x="54" y="180"/>
                  <a:pt x="58" y="180"/>
                  <a:pt x="62" y="180"/>
                </a:cubicBezTo>
                <a:cubicBezTo>
                  <a:pt x="115" y="180"/>
                  <a:pt x="167" y="180"/>
                  <a:pt x="219" y="180"/>
                </a:cubicBezTo>
                <a:cubicBezTo>
                  <a:pt x="220" y="180"/>
                  <a:pt x="221" y="180"/>
                  <a:pt x="222" y="180"/>
                </a:cubicBezTo>
                <a:cubicBezTo>
                  <a:pt x="225" y="181"/>
                  <a:pt x="228" y="184"/>
                  <a:pt x="227" y="187"/>
                </a:cubicBezTo>
                <a:cubicBezTo>
                  <a:pt x="227" y="190"/>
                  <a:pt x="225" y="193"/>
                  <a:pt x="221" y="193"/>
                </a:cubicBezTo>
                <a:cubicBezTo>
                  <a:pt x="221" y="193"/>
                  <a:pt x="220" y="193"/>
                  <a:pt x="219" y="193"/>
                </a:cubicBezTo>
                <a:cubicBezTo>
                  <a:pt x="167" y="193"/>
                  <a:pt x="115" y="193"/>
                  <a:pt x="62" y="193"/>
                </a:cubicBezTo>
                <a:cubicBezTo>
                  <a:pt x="50" y="193"/>
                  <a:pt x="38" y="190"/>
                  <a:pt x="28" y="183"/>
                </a:cubicBezTo>
                <a:cubicBezTo>
                  <a:pt x="19" y="177"/>
                  <a:pt x="13" y="170"/>
                  <a:pt x="8" y="161"/>
                </a:cubicBezTo>
                <a:cubicBezTo>
                  <a:pt x="2" y="150"/>
                  <a:pt x="0" y="139"/>
                  <a:pt x="1" y="128"/>
                </a:cubicBezTo>
                <a:cubicBezTo>
                  <a:pt x="2" y="117"/>
                  <a:pt x="6" y="107"/>
                  <a:pt x="13" y="98"/>
                </a:cubicBezTo>
                <a:cubicBezTo>
                  <a:pt x="21" y="87"/>
                  <a:pt x="32" y="79"/>
                  <a:pt x="46" y="75"/>
                </a:cubicBezTo>
                <a:cubicBezTo>
                  <a:pt x="52" y="74"/>
                  <a:pt x="59" y="73"/>
                  <a:pt x="66" y="74"/>
                </a:cubicBezTo>
                <a:cubicBezTo>
                  <a:pt x="67" y="74"/>
                  <a:pt x="67" y="74"/>
                  <a:pt x="68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Group 28"/>
          <p:cNvGrpSpPr>
            <a:grpSpLocks noChangeAspect="1"/>
          </p:cNvGrpSpPr>
          <p:nvPr/>
        </p:nvGrpSpPr>
        <p:grpSpPr bwMode="auto">
          <a:xfrm>
            <a:off x="8832304" y="2591269"/>
            <a:ext cx="382314" cy="417665"/>
            <a:chOff x="4461" y="615"/>
            <a:chExt cx="292" cy="319"/>
          </a:xfrm>
          <a:solidFill>
            <a:schemeClr val="bg1"/>
          </a:solidFill>
        </p:grpSpPr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4667" y="615"/>
              <a:ext cx="86" cy="319"/>
            </a:xfrm>
            <a:custGeom>
              <a:avLst/>
              <a:gdLst>
                <a:gd name="T0" fmla="*/ 42 w 68"/>
                <a:gd name="T1" fmla="*/ 157 h 255"/>
                <a:gd name="T2" fmla="*/ 42 w 68"/>
                <a:gd name="T3" fmla="*/ 246 h 255"/>
                <a:gd name="T4" fmla="*/ 36 w 68"/>
                <a:gd name="T5" fmla="*/ 254 h 255"/>
                <a:gd name="T6" fmla="*/ 27 w 68"/>
                <a:gd name="T7" fmla="*/ 248 h 255"/>
                <a:gd name="T8" fmla="*/ 27 w 68"/>
                <a:gd name="T9" fmla="*/ 245 h 255"/>
                <a:gd name="T10" fmla="*/ 27 w 68"/>
                <a:gd name="T11" fmla="*/ 67 h 255"/>
                <a:gd name="T12" fmla="*/ 25 w 68"/>
                <a:gd name="T13" fmla="*/ 65 h 255"/>
                <a:gd name="T14" fmla="*/ 2 w 68"/>
                <a:gd name="T15" fmla="*/ 39 h 255"/>
                <a:gd name="T16" fmla="*/ 27 w 68"/>
                <a:gd name="T17" fmla="*/ 3 h 255"/>
                <a:gd name="T18" fmla="*/ 65 w 68"/>
                <a:gd name="T19" fmla="*/ 28 h 255"/>
                <a:gd name="T20" fmla="*/ 43 w 68"/>
                <a:gd name="T21" fmla="*/ 65 h 255"/>
                <a:gd name="T22" fmla="*/ 42 w 68"/>
                <a:gd name="T23" fmla="*/ 67 h 255"/>
                <a:gd name="T24" fmla="*/ 42 w 68"/>
                <a:gd name="T25" fmla="*/ 151 h 255"/>
                <a:gd name="T26" fmla="*/ 42 w 68"/>
                <a:gd name="T27" fmla="*/ 157 h 255"/>
                <a:gd name="T28" fmla="*/ 34 w 68"/>
                <a:gd name="T29" fmla="*/ 18 h 255"/>
                <a:gd name="T30" fmla="*/ 17 w 68"/>
                <a:gd name="T31" fmla="*/ 35 h 255"/>
                <a:gd name="T32" fmla="*/ 34 w 68"/>
                <a:gd name="T33" fmla="*/ 51 h 255"/>
                <a:gd name="T34" fmla="*/ 50 w 68"/>
                <a:gd name="T35" fmla="*/ 35 h 255"/>
                <a:gd name="T36" fmla="*/ 34 w 68"/>
                <a:gd name="T37" fmla="*/ 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255">
                  <a:moveTo>
                    <a:pt x="42" y="157"/>
                  </a:moveTo>
                  <a:cubicBezTo>
                    <a:pt x="42" y="186"/>
                    <a:pt x="42" y="216"/>
                    <a:pt x="42" y="246"/>
                  </a:cubicBezTo>
                  <a:cubicBezTo>
                    <a:pt x="42" y="250"/>
                    <a:pt x="40" y="253"/>
                    <a:pt x="36" y="254"/>
                  </a:cubicBezTo>
                  <a:cubicBezTo>
                    <a:pt x="32" y="255"/>
                    <a:pt x="27" y="252"/>
                    <a:pt x="27" y="248"/>
                  </a:cubicBezTo>
                  <a:cubicBezTo>
                    <a:pt x="27" y="247"/>
                    <a:pt x="27" y="246"/>
                    <a:pt x="27" y="245"/>
                  </a:cubicBezTo>
                  <a:cubicBezTo>
                    <a:pt x="27" y="186"/>
                    <a:pt x="27" y="126"/>
                    <a:pt x="27" y="67"/>
                  </a:cubicBezTo>
                  <a:cubicBezTo>
                    <a:pt x="27" y="66"/>
                    <a:pt x="27" y="65"/>
                    <a:pt x="25" y="65"/>
                  </a:cubicBezTo>
                  <a:cubicBezTo>
                    <a:pt x="13" y="62"/>
                    <a:pt x="4" y="51"/>
                    <a:pt x="2" y="39"/>
                  </a:cubicBezTo>
                  <a:cubicBezTo>
                    <a:pt x="0" y="22"/>
                    <a:pt x="11" y="7"/>
                    <a:pt x="27" y="3"/>
                  </a:cubicBezTo>
                  <a:cubicBezTo>
                    <a:pt x="44" y="0"/>
                    <a:pt x="61" y="11"/>
                    <a:pt x="65" y="28"/>
                  </a:cubicBezTo>
                  <a:cubicBezTo>
                    <a:pt x="68" y="45"/>
                    <a:pt x="58" y="60"/>
                    <a:pt x="43" y="65"/>
                  </a:cubicBezTo>
                  <a:cubicBezTo>
                    <a:pt x="41" y="65"/>
                    <a:pt x="42" y="66"/>
                    <a:pt x="42" y="67"/>
                  </a:cubicBezTo>
                  <a:cubicBezTo>
                    <a:pt x="42" y="95"/>
                    <a:pt x="42" y="123"/>
                    <a:pt x="42" y="151"/>
                  </a:cubicBezTo>
                  <a:cubicBezTo>
                    <a:pt x="42" y="153"/>
                    <a:pt x="42" y="155"/>
                    <a:pt x="42" y="157"/>
                  </a:cubicBezTo>
                  <a:close/>
                  <a:moveTo>
                    <a:pt x="34" y="18"/>
                  </a:moveTo>
                  <a:cubicBezTo>
                    <a:pt x="24" y="18"/>
                    <a:pt x="17" y="25"/>
                    <a:pt x="17" y="35"/>
                  </a:cubicBezTo>
                  <a:cubicBezTo>
                    <a:pt x="17" y="44"/>
                    <a:pt x="24" y="51"/>
                    <a:pt x="34" y="51"/>
                  </a:cubicBezTo>
                  <a:cubicBezTo>
                    <a:pt x="43" y="51"/>
                    <a:pt x="50" y="44"/>
                    <a:pt x="50" y="35"/>
                  </a:cubicBezTo>
                  <a:cubicBezTo>
                    <a:pt x="50" y="25"/>
                    <a:pt x="43" y="18"/>
                    <a:pt x="3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4461" y="616"/>
              <a:ext cx="85" cy="318"/>
            </a:xfrm>
            <a:custGeom>
              <a:avLst/>
              <a:gdLst>
                <a:gd name="T0" fmla="*/ 41 w 68"/>
                <a:gd name="T1" fmla="*/ 191 h 254"/>
                <a:gd name="T2" fmla="*/ 65 w 68"/>
                <a:gd name="T3" fmla="*/ 228 h 254"/>
                <a:gd name="T4" fmla="*/ 34 w 68"/>
                <a:gd name="T5" fmla="*/ 253 h 254"/>
                <a:gd name="T6" fmla="*/ 3 w 68"/>
                <a:gd name="T7" fmla="*/ 228 h 254"/>
                <a:gd name="T8" fmla="*/ 26 w 68"/>
                <a:gd name="T9" fmla="*/ 191 h 254"/>
                <a:gd name="T10" fmla="*/ 26 w 68"/>
                <a:gd name="T11" fmla="*/ 189 h 254"/>
                <a:gd name="T12" fmla="*/ 26 w 68"/>
                <a:gd name="T13" fmla="*/ 10 h 254"/>
                <a:gd name="T14" fmla="*/ 30 w 68"/>
                <a:gd name="T15" fmla="*/ 3 h 254"/>
                <a:gd name="T16" fmla="*/ 41 w 68"/>
                <a:gd name="T17" fmla="*/ 9 h 254"/>
                <a:gd name="T18" fmla="*/ 41 w 68"/>
                <a:gd name="T19" fmla="*/ 11 h 254"/>
                <a:gd name="T20" fmla="*/ 41 w 68"/>
                <a:gd name="T21" fmla="*/ 189 h 254"/>
                <a:gd name="T22" fmla="*/ 41 w 68"/>
                <a:gd name="T23" fmla="*/ 191 h 254"/>
                <a:gd name="T24" fmla="*/ 34 w 68"/>
                <a:gd name="T25" fmla="*/ 238 h 254"/>
                <a:gd name="T26" fmla="*/ 51 w 68"/>
                <a:gd name="T27" fmla="*/ 222 h 254"/>
                <a:gd name="T28" fmla="*/ 34 w 68"/>
                <a:gd name="T29" fmla="*/ 205 h 254"/>
                <a:gd name="T30" fmla="*/ 17 w 68"/>
                <a:gd name="T31" fmla="*/ 222 h 254"/>
                <a:gd name="T32" fmla="*/ 34 w 68"/>
                <a:gd name="T33" fmla="*/ 23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54">
                  <a:moveTo>
                    <a:pt x="41" y="191"/>
                  </a:moveTo>
                  <a:cubicBezTo>
                    <a:pt x="59" y="195"/>
                    <a:pt x="68" y="212"/>
                    <a:pt x="65" y="228"/>
                  </a:cubicBezTo>
                  <a:cubicBezTo>
                    <a:pt x="62" y="243"/>
                    <a:pt x="49" y="254"/>
                    <a:pt x="34" y="253"/>
                  </a:cubicBezTo>
                  <a:cubicBezTo>
                    <a:pt x="18" y="253"/>
                    <a:pt x="6" y="242"/>
                    <a:pt x="3" y="228"/>
                  </a:cubicBezTo>
                  <a:cubicBezTo>
                    <a:pt x="0" y="212"/>
                    <a:pt x="9" y="196"/>
                    <a:pt x="26" y="191"/>
                  </a:cubicBezTo>
                  <a:cubicBezTo>
                    <a:pt x="26" y="190"/>
                    <a:pt x="26" y="190"/>
                    <a:pt x="26" y="189"/>
                  </a:cubicBezTo>
                  <a:cubicBezTo>
                    <a:pt x="26" y="129"/>
                    <a:pt x="26" y="70"/>
                    <a:pt x="26" y="10"/>
                  </a:cubicBezTo>
                  <a:cubicBezTo>
                    <a:pt x="26" y="7"/>
                    <a:pt x="27" y="5"/>
                    <a:pt x="30" y="3"/>
                  </a:cubicBezTo>
                  <a:cubicBezTo>
                    <a:pt x="34" y="0"/>
                    <a:pt x="40" y="3"/>
                    <a:pt x="41" y="9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1" y="70"/>
                    <a:pt x="41" y="129"/>
                    <a:pt x="41" y="189"/>
                  </a:cubicBezTo>
                  <a:cubicBezTo>
                    <a:pt x="41" y="189"/>
                    <a:pt x="41" y="190"/>
                    <a:pt x="41" y="191"/>
                  </a:cubicBezTo>
                  <a:close/>
                  <a:moveTo>
                    <a:pt x="34" y="238"/>
                  </a:moveTo>
                  <a:cubicBezTo>
                    <a:pt x="43" y="239"/>
                    <a:pt x="51" y="231"/>
                    <a:pt x="51" y="222"/>
                  </a:cubicBezTo>
                  <a:cubicBezTo>
                    <a:pt x="51" y="212"/>
                    <a:pt x="43" y="205"/>
                    <a:pt x="34" y="205"/>
                  </a:cubicBezTo>
                  <a:cubicBezTo>
                    <a:pt x="25" y="205"/>
                    <a:pt x="17" y="212"/>
                    <a:pt x="17" y="222"/>
                  </a:cubicBezTo>
                  <a:cubicBezTo>
                    <a:pt x="17" y="231"/>
                    <a:pt x="25" y="238"/>
                    <a:pt x="3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4565" y="616"/>
              <a:ext cx="82" cy="318"/>
            </a:xfrm>
            <a:custGeom>
              <a:avLst/>
              <a:gdLst>
                <a:gd name="T0" fmla="*/ 26 w 66"/>
                <a:gd name="T1" fmla="*/ 159 h 254"/>
                <a:gd name="T2" fmla="*/ 13 w 66"/>
                <a:gd name="T3" fmla="*/ 153 h 254"/>
                <a:gd name="T4" fmla="*/ 1 w 66"/>
                <a:gd name="T5" fmla="*/ 130 h 254"/>
                <a:gd name="T6" fmla="*/ 23 w 66"/>
                <a:gd name="T7" fmla="*/ 98 h 254"/>
                <a:gd name="T8" fmla="*/ 26 w 66"/>
                <a:gd name="T9" fmla="*/ 97 h 254"/>
                <a:gd name="T10" fmla="*/ 26 w 66"/>
                <a:gd name="T11" fmla="*/ 94 h 254"/>
                <a:gd name="T12" fmla="*/ 26 w 66"/>
                <a:gd name="T13" fmla="*/ 10 h 254"/>
                <a:gd name="T14" fmla="*/ 30 w 66"/>
                <a:gd name="T15" fmla="*/ 3 h 254"/>
                <a:gd name="T16" fmla="*/ 41 w 66"/>
                <a:gd name="T17" fmla="*/ 8 h 254"/>
                <a:gd name="T18" fmla="*/ 41 w 66"/>
                <a:gd name="T19" fmla="*/ 11 h 254"/>
                <a:gd name="T20" fmla="*/ 41 w 66"/>
                <a:gd name="T21" fmla="*/ 96 h 254"/>
                <a:gd name="T22" fmla="*/ 42 w 66"/>
                <a:gd name="T23" fmla="*/ 98 h 254"/>
                <a:gd name="T24" fmla="*/ 64 w 66"/>
                <a:gd name="T25" fmla="*/ 125 h 254"/>
                <a:gd name="T26" fmla="*/ 42 w 66"/>
                <a:gd name="T27" fmla="*/ 158 h 254"/>
                <a:gd name="T28" fmla="*/ 41 w 66"/>
                <a:gd name="T29" fmla="*/ 160 h 254"/>
                <a:gd name="T30" fmla="*/ 41 w 66"/>
                <a:gd name="T31" fmla="*/ 244 h 254"/>
                <a:gd name="T32" fmla="*/ 40 w 66"/>
                <a:gd name="T33" fmla="*/ 248 h 254"/>
                <a:gd name="T34" fmla="*/ 33 w 66"/>
                <a:gd name="T35" fmla="*/ 253 h 254"/>
                <a:gd name="T36" fmla="*/ 26 w 66"/>
                <a:gd name="T37" fmla="*/ 247 h 254"/>
                <a:gd name="T38" fmla="*/ 26 w 66"/>
                <a:gd name="T39" fmla="*/ 244 h 254"/>
                <a:gd name="T40" fmla="*/ 26 w 66"/>
                <a:gd name="T41" fmla="*/ 161 h 254"/>
                <a:gd name="T42" fmla="*/ 26 w 66"/>
                <a:gd name="T43" fmla="*/ 159 h 254"/>
                <a:gd name="T44" fmla="*/ 16 w 66"/>
                <a:gd name="T45" fmla="*/ 128 h 254"/>
                <a:gd name="T46" fmla="*/ 33 w 66"/>
                <a:gd name="T47" fmla="*/ 145 h 254"/>
                <a:gd name="T48" fmla="*/ 50 w 66"/>
                <a:gd name="T49" fmla="*/ 128 h 254"/>
                <a:gd name="T50" fmla="*/ 33 w 66"/>
                <a:gd name="T51" fmla="*/ 111 h 254"/>
                <a:gd name="T52" fmla="*/ 16 w 66"/>
                <a:gd name="T53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254">
                  <a:moveTo>
                    <a:pt x="26" y="159"/>
                  </a:moveTo>
                  <a:cubicBezTo>
                    <a:pt x="21" y="158"/>
                    <a:pt x="17" y="156"/>
                    <a:pt x="13" y="153"/>
                  </a:cubicBezTo>
                  <a:cubicBezTo>
                    <a:pt x="6" y="147"/>
                    <a:pt x="2" y="140"/>
                    <a:pt x="1" y="130"/>
                  </a:cubicBezTo>
                  <a:cubicBezTo>
                    <a:pt x="0" y="116"/>
                    <a:pt x="9" y="103"/>
                    <a:pt x="23" y="98"/>
                  </a:cubicBezTo>
                  <a:cubicBezTo>
                    <a:pt x="24" y="98"/>
                    <a:pt x="25" y="98"/>
                    <a:pt x="26" y="97"/>
                  </a:cubicBezTo>
                  <a:cubicBezTo>
                    <a:pt x="26" y="96"/>
                    <a:pt x="26" y="95"/>
                    <a:pt x="26" y="94"/>
                  </a:cubicBezTo>
                  <a:cubicBezTo>
                    <a:pt x="26" y="66"/>
                    <a:pt x="26" y="38"/>
                    <a:pt x="26" y="10"/>
                  </a:cubicBezTo>
                  <a:cubicBezTo>
                    <a:pt x="26" y="7"/>
                    <a:pt x="27" y="4"/>
                    <a:pt x="30" y="3"/>
                  </a:cubicBezTo>
                  <a:cubicBezTo>
                    <a:pt x="35" y="0"/>
                    <a:pt x="40" y="3"/>
                    <a:pt x="41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1" y="39"/>
                    <a:pt x="41" y="67"/>
                    <a:pt x="41" y="96"/>
                  </a:cubicBezTo>
                  <a:cubicBezTo>
                    <a:pt x="41" y="97"/>
                    <a:pt x="41" y="98"/>
                    <a:pt x="42" y="98"/>
                  </a:cubicBezTo>
                  <a:cubicBezTo>
                    <a:pt x="55" y="103"/>
                    <a:pt x="63" y="112"/>
                    <a:pt x="64" y="125"/>
                  </a:cubicBezTo>
                  <a:cubicBezTo>
                    <a:pt x="66" y="140"/>
                    <a:pt x="56" y="154"/>
                    <a:pt x="42" y="158"/>
                  </a:cubicBezTo>
                  <a:cubicBezTo>
                    <a:pt x="41" y="159"/>
                    <a:pt x="41" y="159"/>
                    <a:pt x="41" y="160"/>
                  </a:cubicBezTo>
                  <a:cubicBezTo>
                    <a:pt x="41" y="188"/>
                    <a:pt x="41" y="216"/>
                    <a:pt x="41" y="244"/>
                  </a:cubicBezTo>
                  <a:cubicBezTo>
                    <a:pt x="41" y="246"/>
                    <a:pt x="41" y="247"/>
                    <a:pt x="40" y="248"/>
                  </a:cubicBezTo>
                  <a:cubicBezTo>
                    <a:pt x="39" y="252"/>
                    <a:pt x="36" y="254"/>
                    <a:pt x="33" y="253"/>
                  </a:cubicBezTo>
                  <a:cubicBezTo>
                    <a:pt x="29" y="253"/>
                    <a:pt x="27" y="250"/>
                    <a:pt x="26" y="247"/>
                  </a:cubicBezTo>
                  <a:cubicBezTo>
                    <a:pt x="26" y="246"/>
                    <a:pt x="26" y="245"/>
                    <a:pt x="26" y="244"/>
                  </a:cubicBezTo>
                  <a:cubicBezTo>
                    <a:pt x="26" y="217"/>
                    <a:pt x="26" y="189"/>
                    <a:pt x="26" y="161"/>
                  </a:cubicBezTo>
                  <a:cubicBezTo>
                    <a:pt x="26" y="160"/>
                    <a:pt x="26" y="160"/>
                    <a:pt x="26" y="159"/>
                  </a:cubicBezTo>
                  <a:close/>
                  <a:moveTo>
                    <a:pt x="16" y="128"/>
                  </a:moveTo>
                  <a:cubicBezTo>
                    <a:pt x="16" y="137"/>
                    <a:pt x="23" y="145"/>
                    <a:pt x="33" y="145"/>
                  </a:cubicBezTo>
                  <a:cubicBezTo>
                    <a:pt x="42" y="145"/>
                    <a:pt x="50" y="138"/>
                    <a:pt x="50" y="128"/>
                  </a:cubicBezTo>
                  <a:cubicBezTo>
                    <a:pt x="50" y="119"/>
                    <a:pt x="42" y="111"/>
                    <a:pt x="33" y="111"/>
                  </a:cubicBezTo>
                  <a:cubicBezTo>
                    <a:pt x="24" y="111"/>
                    <a:pt x="16" y="119"/>
                    <a:pt x="1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911742" y="4481741"/>
            <a:ext cx="1801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04796" y="390191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4F4E4E"/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45206" y="4481741"/>
            <a:ext cx="1801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38260" y="390191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4F4E4E"/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178670" y="4481741"/>
            <a:ext cx="1801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71724" y="390191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4F4E4E"/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303061" y="4481741"/>
            <a:ext cx="1801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496115" y="390191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4F4E4E"/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59926" y="3075057"/>
            <a:ext cx="347214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373636"/>
                </a:solidFill>
                <a:cs typeface="+mn-ea"/>
                <a:sym typeface="+mn-lt"/>
              </a:rPr>
              <a:t>单击添加标题</a:t>
            </a:r>
            <a:endParaRPr lang="zh-CN" altLang="en-US" sz="4000" b="1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0812" y="3782943"/>
            <a:ext cx="4270376" cy="7731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7363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600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6296" y="2263103"/>
            <a:ext cx="2319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rgbClr val="373636"/>
                </a:solidFill>
                <a:cs typeface="+mn-ea"/>
                <a:sym typeface="+mn-lt"/>
              </a:rPr>
              <a:t>Part </a:t>
            </a:r>
            <a:r>
              <a:rPr lang="en-US" altLang="zh-CN" sz="2800" dirty="0" smtClean="0">
                <a:solidFill>
                  <a:srgbClr val="373636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rgbClr val="3736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11823" y="85002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2" name="弧形 21"/>
          <p:cNvSpPr/>
          <p:nvPr/>
        </p:nvSpPr>
        <p:spPr>
          <a:xfrm>
            <a:off x="2603429" y="3415006"/>
            <a:ext cx="928389" cy="928389"/>
          </a:xfrm>
          <a:prstGeom prst="arc">
            <a:avLst>
              <a:gd name="adj1" fmla="val 16066760"/>
              <a:gd name="adj2" fmla="val 0"/>
            </a:avLst>
          </a:prstGeom>
          <a:ln w="38100">
            <a:solidFill>
              <a:srgbClr val="F5A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弧形 22"/>
          <p:cNvSpPr/>
          <p:nvPr/>
        </p:nvSpPr>
        <p:spPr>
          <a:xfrm rot="10800000">
            <a:off x="2603429" y="3415006"/>
            <a:ext cx="928389" cy="928389"/>
          </a:xfrm>
          <a:prstGeom prst="arc">
            <a:avLst/>
          </a:prstGeom>
          <a:ln w="38100" cap="sq">
            <a:solidFill>
              <a:srgbClr val="4F4E4E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/>
          <p:cNvCxnSpPr>
            <a:stCxn id="23" idx="2"/>
            <a:endCxn id="25" idx="6"/>
          </p:cNvCxnSpPr>
          <p:nvPr/>
        </p:nvCxnSpPr>
        <p:spPr>
          <a:xfrm flipH="1">
            <a:off x="1807667" y="3879200"/>
            <a:ext cx="795762" cy="0"/>
          </a:xfrm>
          <a:prstGeom prst="line">
            <a:avLst/>
          </a:prstGeom>
          <a:ln w="38100">
            <a:solidFill>
              <a:srgbClr val="4F4E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343472" y="3647103"/>
            <a:ext cx="464195" cy="464195"/>
          </a:xfrm>
          <a:prstGeom prst="ellipse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弧形 25"/>
          <p:cNvSpPr/>
          <p:nvPr/>
        </p:nvSpPr>
        <p:spPr>
          <a:xfrm>
            <a:off x="8627024" y="3415006"/>
            <a:ext cx="928389" cy="928389"/>
          </a:xfrm>
          <a:prstGeom prst="arc">
            <a:avLst>
              <a:gd name="adj1" fmla="val 16070138"/>
              <a:gd name="adj2" fmla="val 0"/>
            </a:avLst>
          </a:prstGeom>
          <a:ln w="38100">
            <a:solidFill>
              <a:srgbClr val="F5A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弧形 26"/>
          <p:cNvSpPr/>
          <p:nvPr/>
        </p:nvSpPr>
        <p:spPr>
          <a:xfrm rot="10800000">
            <a:off x="8627024" y="3415006"/>
            <a:ext cx="928389" cy="928389"/>
          </a:xfrm>
          <a:prstGeom prst="arc">
            <a:avLst/>
          </a:prstGeom>
          <a:ln w="38100" cap="sq">
            <a:solidFill>
              <a:srgbClr val="4F4E4E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/>
          <p:cNvCxnSpPr>
            <a:stCxn id="27" idx="2"/>
            <a:endCxn id="29" idx="6"/>
          </p:cNvCxnSpPr>
          <p:nvPr/>
        </p:nvCxnSpPr>
        <p:spPr>
          <a:xfrm flipH="1">
            <a:off x="7831261" y="3879200"/>
            <a:ext cx="795762" cy="0"/>
          </a:xfrm>
          <a:prstGeom prst="line">
            <a:avLst/>
          </a:prstGeom>
          <a:ln w="38100">
            <a:solidFill>
              <a:srgbClr val="4F4E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367067" y="3647103"/>
            <a:ext cx="464195" cy="464195"/>
          </a:xfrm>
          <a:prstGeom prst="ellipse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384333" y="3647103"/>
            <a:ext cx="464195" cy="464195"/>
          </a:xfrm>
          <a:prstGeom prst="ellipse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35526" y="1989265"/>
            <a:ext cx="464195" cy="464195"/>
          </a:xfrm>
          <a:prstGeom prst="ellipse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859121" y="1989265"/>
            <a:ext cx="464195" cy="464195"/>
          </a:xfrm>
          <a:prstGeom prst="ellipse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852792" y="5271784"/>
            <a:ext cx="464195" cy="464195"/>
          </a:xfrm>
          <a:prstGeom prst="ellipse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3067624" y="2619243"/>
            <a:ext cx="0" cy="795762"/>
          </a:xfrm>
          <a:prstGeom prst="line">
            <a:avLst/>
          </a:prstGeom>
          <a:ln w="38100">
            <a:solidFill>
              <a:srgbClr val="F5A39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22" idx="2"/>
            <a:endCxn id="16" idx="2"/>
          </p:cNvCxnSpPr>
          <p:nvPr/>
        </p:nvCxnSpPr>
        <p:spPr>
          <a:xfrm>
            <a:off x="3531819" y="3879200"/>
            <a:ext cx="828920" cy="0"/>
          </a:xfrm>
          <a:prstGeom prst="line">
            <a:avLst/>
          </a:prstGeom>
          <a:ln w="38100">
            <a:solidFill>
              <a:srgbClr val="F5A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9091218" y="2619243"/>
            <a:ext cx="0" cy="795762"/>
          </a:xfrm>
          <a:prstGeom prst="line">
            <a:avLst/>
          </a:prstGeom>
          <a:ln w="38100">
            <a:solidFill>
              <a:srgbClr val="F5A39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26" idx="2"/>
            <a:endCxn id="30" idx="2"/>
          </p:cNvCxnSpPr>
          <p:nvPr/>
        </p:nvCxnSpPr>
        <p:spPr>
          <a:xfrm>
            <a:off x="9555413" y="3879200"/>
            <a:ext cx="828920" cy="0"/>
          </a:xfrm>
          <a:prstGeom prst="line">
            <a:avLst/>
          </a:prstGeom>
          <a:ln w="38100">
            <a:solidFill>
              <a:srgbClr val="F5A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>
          <a:xfrm>
            <a:off x="5620696" y="3415006"/>
            <a:ext cx="928390" cy="928389"/>
          </a:xfrm>
          <a:prstGeom prst="arc">
            <a:avLst/>
          </a:prstGeom>
          <a:ln w="38100">
            <a:solidFill>
              <a:srgbClr val="F5A3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弧形 13"/>
          <p:cNvSpPr/>
          <p:nvPr/>
        </p:nvSpPr>
        <p:spPr>
          <a:xfrm rot="10800000">
            <a:off x="5620696" y="3415006"/>
            <a:ext cx="928390" cy="928389"/>
          </a:xfrm>
          <a:prstGeom prst="arc">
            <a:avLst/>
          </a:prstGeom>
          <a:ln w="38100" cap="sq">
            <a:solidFill>
              <a:srgbClr val="4F4E4E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/>
          <p:cNvCxnSpPr>
            <a:stCxn id="14" idx="2"/>
            <a:endCxn id="16" idx="6"/>
          </p:cNvCxnSpPr>
          <p:nvPr/>
        </p:nvCxnSpPr>
        <p:spPr>
          <a:xfrm flipH="1">
            <a:off x="4824934" y="3879201"/>
            <a:ext cx="795763" cy="0"/>
          </a:xfrm>
          <a:prstGeom prst="line">
            <a:avLst/>
          </a:prstGeom>
          <a:ln w="38100">
            <a:solidFill>
              <a:srgbClr val="4F4E4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4360739" y="3647103"/>
            <a:ext cx="464195" cy="464195"/>
          </a:xfrm>
          <a:prstGeom prst="ellipse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/>
          <p:cNvCxnSpPr>
            <a:stCxn id="13" idx="2"/>
            <a:endCxn id="29" idx="2"/>
          </p:cNvCxnSpPr>
          <p:nvPr/>
        </p:nvCxnSpPr>
        <p:spPr>
          <a:xfrm>
            <a:off x="6549086" y="3879200"/>
            <a:ext cx="817981" cy="0"/>
          </a:xfrm>
          <a:prstGeom prst="line">
            <a:avLst/>
          </a:prstGeom>
          <a:ln w="38100">
            <a:solidFill>
              <a:srgbClr val="F5A3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14" idx="0"/>
          </p:cNvCxnSpPr>
          <p:nvPr/>
        </p:nvCxnSpPr>
        <p:spPr>
          <a:xfrm>
            <a:off x="6084890" y="4343395"/>
            <a:ext cx="0" cy="795762"/>
          </a:xfrm>
          <a:prstGeom prst="line">
            <a:avLst/>
          </a:prstGeom>
          <a:ln w="38100">
            <a:solidFill>
              <a:srgbClr val="4F4E4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环形箭头 4"/>
          <p:cNvSpPr/>
          <p:nvPr/>
        </p:nvSpPr>
        <p:spPr>
          <a:xfrm rot="3667601">
            <a:off x="2752634" y="1906373"/>
            <a:ext cx="629978" cy="629979"/>
          </a:xfrm>
          <a:prstGeom prst="circularArrow">
            <a:avLst>
              <a:gd name="adj1" fmla="val 3703"/>
              <a:gd name="adj2" fmla="val 1142319"/>
              <a:gd name="adj3" fmla="val 20341218"/>
              <a:gd name="adj4" fmla="val 9033707"/>
              <a:gd name="adj5" fmla="val 5059"/>
            </a:avLst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环形箭头 5"/>
          <p:cNvSpPr/>
          <p:nvPr/>
        </p:nvSpPr>
        <p:spPr>
          <a:xfrm rot="12722760">
            <a:off x="8776228" y="1906372"/>
            <a:ext cx="629979" cy="629978"/>
          </a:xfrm>
          <a:prstGeom prst="circularArrow">
            <a:avLst>
              <a:gd name="adj1" fmla="val 3703"/>
              <a:gd name="adj2" fmla="val 1142319"/>
              <a:gd name="adj3" fmla="val 20341218"/>
              <a:gd name="adj4" fmla="val 9033707"/>
              <a:gd name="adj5" fmla="val 5059"/>
            </a:avLst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651125" y="3694534"/>
            <a:ext cx="832996" cy="32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4F4E4E"/>
                </a:solidFill>
                <a:cs typeface="+mn-ea"/>
                <a:sym typeface="+mn-lt"/>
              </a:rPr>
              <a:t>2014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668391" y="3694534"/>
            <a:ext cx="832996" cy="32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4F4E4E"/>
                </a:solidFill>
                <a:cs typeface="+mn-ea"/>
                <a:sym typeface="+mn-lt"/>
              </a:rPr>
              <a:t>2018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674721" y="3694534"/>
            <a:ext cx="832996" cy="32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4F4E4E"/>
                </a:solidFill>
                <a:cs typeface="+mn-ea"/>
                <a:sym typeface="+mn-lt"/>
              </a:rPr>
              <a:t>2018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3" name="Freeform 31"/>
          <p:cNvSpPr/>
          <p:nvPr/>
        </p:nvSpPr>
        <p:spPr bwMode="auto">
          <a:xfrm>
            <a:off x="2926877" y="2069205"/>
            <a:ext cx="281491" cy="278464"/>
          </a:xfrm>
          <a:custGeom>
            <a:avLst/>
            <a:gdLst>
              <a:gd name="T0" fmla="*/ 58 w 116"/>
              <a:gd name="T1" fmla="*/ 100 h 115"/>
              <a:gd name="T2" fmla="*/ 48 w 116"/>
              <a:gd name="T3" fmla="*/ 103 h 115"/>
              <a:gd name="T4" fmla="*/ 29 w 116"/>
              <a:gd name="T5" fmla="*/ 114 h 115"/>
              <a:gd name="T6" fmla="*/ 26 w 116"/>
              <a:gd name="T7" fmla="*/ 115 h 115"/>
              <a:gd name="T8" fmla="*/ 21 w 116"/>
              <a:gd name="T9" fmla="*/ 111 h 115"/>
              <a:gd name="T10" fmla="*/ 22 w 116"/>
              <a:gd name="T11" fmla="*/ 105 h 115"/>
              <a:gd name="T12" fmla="*/ 25 w 116"/>
              <a:gd name="T13" fmla="*/ 83 h 115"/>
              <a:gd name="T14" fmla="*/ 24 w 116"/>
              <a:gd name="T15" fmla="*/ 74 h 115"/>
              <a:gd name="T16" fmla="*/ 19 w 116"/>
              <a:gd name="T17" fmla="*/ 65 h 115"/>
              <a:gd name="T18" fmla="*/ 4 w 116"/>
              <a:gd name="T19" fmla="*/ 50 h 115"/>
              <a:gd name="T20" fmla="*/ 1 w 116"/>
              <a:gd name="T21" fmla="*/ 47 h 115"/>
              <a:gd name="T22" fmla="*/ 3 w 116"/>
              <a:gd name="T23" fmla="*/ 42 h 115"/>
              <a:gd name="T24" fmla="*/ 8 w 116"/>
              <a:gd name="T25" fmla="*/ 40 h 115"/>
              <a:gd name="T26" fmla="*/ 29 w 116"/>
              <a:gd name="T27" fmla="*/ 37 h 115"/>
              <a:gd name="T28" fmla="*/ 39 w 116"/>
              <a:gd name="T29" fmla="*/ 32 h 115"/>
              <a:gd name="T30" fmla="*/ 44 w 116"/>
              <a:gd name="T31" fmla="*/ 25 h 115"/>
              <a:gd name="T32" fmla="*/ 54 w 116"/>
              <a:gd name="T33" fmla="*/ 5 h 115"/>
              <a:gd name="T34" fmla="*/ 55 w 116"/>
              <a:gd name="T35" fmla="*/ 2 h 115"/>
              <a:gd name="T36" fmla="*/ 61 w 116"/>
              <a:gd name="T37" fmla="*/ 2 h 115"/>
              <a:gd name="T38" fmla="*/ 63 w 116"/>
              <a:gd name="T39" fmla="*/ 5 h 115"/>
              <a:gd name="T40" fmla="*/ 73 w 116"/>
              <a:gd name="T41" fmla="*/ 26 h 115"/>
              <a:gd name="T42" fmla="*/ 89 w 116"/>
              <a:gd name="T43" fmla="*/ 37 h 115"/>
              <a:gd name="T44" fmla="*/ 111 w 116"/>
              <a:gd name="T45" fmla="*/ 41 h 115"/>
              <a:gd name="T46" fmla="*/ 113 w 116"/>
              <a:gd name="T47" fmla="*/ 42 h 115"/>
              <a:gd name="T48" fmla="*/ 115 w 116"/>
              <a:gd name="T49" fmla="*/ 47 h 115"/>
              <a:gd name="T50" fmla="*/ 113 w 116"/>
              <a:gd name="T51" fmla="*/ 50 h 115"/>
              <a:gd name="T52" fmla="*/ 97 w 116"/>
              <a:gd name="T53" fmla="*/ 66 h 115"/>
              <a:gd name="T54" fmla="*/ 91 w 116"/>
              <a:gd name="T55" fmla="*/ 85 h 115"/>
              <a:gd name="T56" fmla="*/ 95 w 116"/>
              <a:gd name="T57" fmla="*/ 109 h 115"/>
              <a:gd name="T58" fmla="*/ 95 w 116"/>
              <a:gd name="T59" fmla="*/ 111 h 115"/>
              <a:gd name="T60" fmla="*/ 90 w 116"/>
              <a:gd name="T61" fmla="*/ 115 h 115"/>
              <a:gd name="T62" fmla="*/ 87 w 116"/>
              <a:gd name="T63" fmla="*/ 113 h 115"/>
              <a:gd name="T64" fmla="*/ 68 w 116"/>
              <a:gd name="T65" fmla="*/ 103 h 115"/>
              <a:gd name="T66" fmla="*/ 58 w 116"/>
              <a:gd name="T67" fmla="*/ 10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6" h="115">
                <a:moveTo>
                  <a:pt x="58" y="100"/>
                </a:moveTo>
                <a:cubicBezTo>
                  <a:pt x="55" y="101"/>
                  <a:pt x="51" y="101"/>
                  <a:pt x="48" y="103"/>
                </a:cubicBezTo>
                <a:cubicBezTo>
                  <a:pt x="42" y="107"/>
                  <a:pt x="35" y="110"/>
                  <a:pt x="29" y="114"/>
                </a:cubicBezTo>
                <a:cubicBezTo>
                  <a:pt x="28" y="114"/>
                  <a:pt x="27" y="115"/>
                  <a:pt x="26" y="115"/>
                </a:cubicBezTo>
                <a:cubicBezTo>
                  <a:pt x="23" y="115"/>
                  <a:pt x="21" y="114"/>
                  <a:pt x="21" y="111"/>
                </a:cubicBezTo>
                <a:cubicBezTo>
                  <a:pt x="21" y="109"/>
                  <a:pt x="22" y="107"/>
                  <a:pt x="22" y="105"/>
                </a:cubicBezTo>
                <a:cubicBezTo>
                  <a:pt x="23" y="98"/>
                  <a:pt x="24" y="91"/>
                  <a:pt x="25" y="83"/>
                </a:cubicBezTo>
                <a:cubicBezTo>
                  <a:pt x="26" y="80"/>
                  <a:pt x="25" y="77"/>
                  <a:pt x="24" y="74"/>
                </a:cubicBezTo>
                <a:cubicBezTo>
                  <a:pt x="23" y="71"/>
                  <a:pt x="21" y="68"/>
                  <a:pt x="19" y="65"/>
                </a:cubicBezTo>
                <a:cubicBezTo>
                  <a:pt x="14" y="60"/>
                  <a:pt x="9" y="55"/>
                  <a:pt x="4" y="50"/>
                </a:cubicBezTo>
                <a:cubicBezTo>
                  <a:pt x="3" y="49"/>
                  <a:pt x="2" y="48"/>
                  <a:pt x="1" y="47"/>
                </a:cubicBezTo>
                <a:cubicBezTo>
                  <a:pt x="0" y="45"/>
                  <a:pt x="1" y="43"/>
                  <a:pt x="3" y="42"/>
                </a:cubicBezTo>
                <a:cubicBezTo>
                  <a:pt x="5" y="41"/>
                  <a:pt x="6" y="41"/>
                  <a:pt x="8" y="40"/>
                </a:cubicBezTo>
                <a:cubicBezTo>
                  <a:pt x="15" y="39"/>
                  <a:pt x="22" y="38"/>
                  <a:pt x="29" y="37"/>
                </a:cubicBezTo>
                <a:cubicBezTo>
                  <a:pt x="33" y="36"/>
                  <a:pt x="37" y="34"/>
                  <a:pt x="39" y="32"/>
                </a:cubicBezTo>
                <a:cubicBezTo>
                  <a:pt x="41" y="30"/>
                  <a:pt x="43" y="28"/>
                  <a:pt x="44" y="25"/>
                </a:cubicBezTo>
                <a:cubicBezTo>
                  <a:pt x="47" y="18"/>
                  <a:pt x="50" y="11"/>
                  <a:pt x="54" y="5"/>
                </a:cubicBezTo>
                <a:cubicBezTo>
                  <a:pt x="54" y="4"/>
                  <a:pt x="55" y="3"/>
                  <a:pt x="55" y="2"/>
                </a:cubicBezTo>
                <a:cubicBezTo>
                  <a:pt x="57" y="0"/>
                  <a:pt x="59" y="0"/>
                  <a:pt x="61" y="2"/>
                </a:cubicBezTo>
                <a:cubicBezTo>
                  <a:pt x="62" y="3"/>
                  <a:pt x="62" y="4"/>
                  <a:pt x="63" y="5"/>
                </a:cubicBezTo>
                <a:cubicBezTo>
                  <a:pt x="66" y="12"/>
                  <a:pt x="69" y="19"/>
                  <a:pt x="73" y="26"/>
                </a:cubicBezTo>
                <a:cubicBezTo>
                  <a:pt x="76" y="32"/>
                  <a:pt x="81" y="36"/>
                  <a:pt x="89" y="37"/>
                </a:cubicBezTo>
                <a:cubicBezTo>
                  <a:pt x="96" y="39"/>
                  <a:pt x="104" y="40"/>
                  <a:pt x="111" y="41"/>
                </a:cubicBezTo>
                <a:cubicBezTo>
                  <a:pt x="112" y="41"/>
                  <a:pt x="113" y="41"/>
                  <a:pt x="113" y="42"/>
                </a:cubicBezTo>
                <a:cubicBezTo>
                  <a:pt x="115" y="43"/>
                  <a:pt x="116" y="45"/>
                  <a:pt x="115" y="47"/>
                </a:cubicBezTo>
                <a:cubicBezTo>
                  <a:pt x="114" y="48"/>
                  <a:pt x="114" y="49"/>
                  <a:pt x="113" y="50"/>
                </a:cubicBezTo>
                <a:cubicBezTo>
                  <a:pt x="108" y="55"/>
                  <a:pt x="102" y="61"/>
                  <a:pt x="97" y="66"/>
                </a:cubicBezTo>
                <a:cubicBezTo>
                  <a:pt x="92" y="71"/>
                  <a:pt x="90" y="78"/>
                  <a:pt x="91" y="85"/>
                </a:cubicBezTo>
                <a:cubicBezTo>
                  <a:pt x="92" y="93"/>
                  <a:pt x="94" y="101"/>
                  <a:pt x="95" y="109"/>
                </a:cubicBezTo>
                <a:cubicBezTo>
                  <a:pt x="95" y="109"/>
                  <a:pt x="95" y="110"/>
                  <a:pt x="95" y="111"/>
                </a:cubicBezTo>
                <a:cubicBezTo>
                  <a:pt x="95" y="114"/>
                  <a:pt x="93" y="115"/>
                  <a:pt x="90" y="115"/>
                </a:cubicBezTo>
                <a:cubicBezTo>
                  <a:pt x="89" y="114"/>
                  <a:pt x="88" y="114"/>
                  <a:pt x="87" y="113"/>
                </a:cubicBezTo>
                <a:cubicBezTo>
                  <a:pt x="81" y="110"/>
                  <a:pt x="75" y="107"/>
                  <a:pt x="68" y="103"/>
                </a:cubicBezTo>
                <a:cubicBezTo>
                  <a:pt x="65" y="101"/>
                  <a:pt x="62" y="101"/>
                  <a:pt x="5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4" name="Group 15"/>
          <p:cNvGrpSpPr>
            <a:grpSpLocks noChangeAspect="1"/>
          </p:cNvGrpSpPr>
          <p:nvPr/>
        </p:nvGrpSpPr>
        <p:grpSpPr bwMode="auto">
          <a:xfrm>
            <a:off x="8919778" y="2076114"/>
            <a:ext cx="342879" cy="324000"/>
            <a:chOff x="864" y="477"/>
            <a:chExt cx="563" cy="532"/>
          </a:xfrm>
          <a:solidFill>
            <a:schemeClr val="bg1"/>
          </a:solidFill>
        </p:grpSpPr>
        <p:sp>
          <p:nvSpPr>
            <p:cNvPr id="45" name="Freeform 17"/>
            <p:cNvSpPr/>
            <p:nvPr/>
          </p:nvSpPr>
          <p:spPr bwMode="auto">
            <a:xfrm>
              <a:off x="912" y="477"/>
              <a:ext cx="515" cy="532"/>
            </a:xfrm>
            <a:custGeom>
              <a:avLst/>
              <a:gdLst>
                <a:gd name="T0" fmla="*/ 66 w 216"/>
                <a:gd name="T1" fmla="*/ 37 h 223"/>
                <a:gd name="T2" fmla="*/ 65 w 216"/>
                <a:gd name="T3" fmla="*/ 36 h 223"/>
                <a:gd name="T4" fmla="*/ 62 w 216"/>
                <a:gd name="T5" fmla="*/ 32 h 223"/>
                <a:gd name="T6" fmla="*/ 50 w 216"/>
                <a:gd name="T7" fmla="*/ 24 h 223"/>
                <a:gd name="T8" fmla="*/ 49 w 216"/>
                <a:gd name="T9" fmla="*/ 23 h 223"/>
                <a:gd name="T10" fmla="*/ 172 w 216"/>
                <a:gd name="T11" fmla="*/ 34 h 223"/>
                <a:gd name="T12" fmla="*/ 185 w 216"/>
                <a:gd name="T13" fmla="*/ 170 h 223"/>
                <a:gd name="T14" fmla="*/ 52 w 216"/>
                <a:gd name="T15" fmla="*/ 197 h 223"/>
                <a:gd name="T16" fmla="*/ 6 w 216"/>
                <a:gd name="T17" fmla="*/ 140 h 223"/>
                <a:gd name="T18" fmla="*/ 3 w 216"/>
                <a:gd name="T19" fmla="*/ 92 h 223"/>
                <a:gd name="T20" fmla="*/ 15 w 216"/>
                <a:gd name="T21" fmla="*/ 99 h 223"/>
                <a:gd name="T22" fmla="*/ 18 w 216"/>
                <a:gd name="T23" fmla="*/ 102 h 223"/>
                <a:gd name="T24" fmla="*/ 22 w 216"/>
                <a:gd name="T25" fmla="*/ 102 h 223"/>
                <a:gd name="T26" fmla="*/ 55 w 216"/>
                <a:gd name="T27" fmla="*/ 175 h 223"/>
                <a:gd name="T28" fmla="*/ 116 w 216"/>
                <a:gd name="T29" fmla="*/ 190 h 223"/>
                <a:gd name="T30" fmla="*/ 183 w 216"/>
                <a:gd name="T31" fmla="*/ 88 h 223"/>
                <a:gd name="T32" fmla="*/ 166 w 216"/>
                <a:gd name="T33" fmla="*/ 56 h 223"/>
                <a:gd name="T34" fmla="*/ 136 w 216"/>
                <a:gd name="T35" fmla="*/ 34 h 223"/>
                <a:gd name="T36" fmla="*/ 101 w 216"/>
                <a:gd name="T37" fmla="*/ 27 h 223"/>
                <a:gd name="T38" fmla="*/ 66 w 216"/>
                <a:gd name="T39" fmla="*/ 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23">
                  <a:moveTo>
                    <a:pt x="66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4"/>
                    <a:pt x="64" y="33"/>
                    <a:pt x="62" y="32"/>
                  </a:cubicBezTo>
                  <a:cubicBezTo>
                    <a:pt x="58" y="30"/>
                    <a:pt x="54" y="27"/>
                    <a:pt x="50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83" y="1"/>
                    <a:pt x="135" y="0"/>
                    <a:pt x="172" y="34"/>
                  </a:cubicBezTo>
                  <a:cubicBezTo>
                    <a:pt x="211" y="70"/>
                    <a:pt x="216" y="129"/>
                    <a:pt x="185" y="170"/>
                  </a:cubicBezTo>
                  <a:cubicBezTo>
                    <a:pt x="154" y="212"/>
                    <a:pt x="97" y="223"/>
                    <a:pt x="52" y="197"/>
                  </a:cubicBezTo>
                  <a:cubicBezTo>
                    <a:pt x="29" y="183"/>
                    <a:pt x="14" y="164"/>
                    <a:pt x="6" y="140"/>
                  </a:cubicBezTo>
                  <a:cubicBezTo>
                    <a:pt x="2" y="126"/>
                    <a:pt x="0" y="100"/>
                    <a:pt x="3" y="92"/>
                  </a:cubicBezTo>
                  <a:cubicBezTo>
                    <a:pt x="7" y="94"/>
                    <a:pt x="11" y="97"/>
                    <a:pt x="15" y="99"/>
                  </a:cubicBezTo>
                  <a:cubicBezTo>
                    <a:pt x="16" y="100"/>
                    <a:pt x="17" y="101"/>
                    <a:pt x="18" y="102"/>
                  </a:cubicBezTo>
                  <a:cubicBezTo>
                    <a:pt x="19" y="102"/>
                    <a:pt x="21" y="102"/>
                    <a:pt x="22" y="102"/>
                  </a:cubicBezTo>
                  <a:cubicBezTo>
                    <a:pt x="20" y="132"/>
                    <a:pt x="31" y="156"/>
                    <a:pt x="55" y="175"/>
                  </a:cubicBezTo>
                  <a:cubicBezTo>
                    <a:pt x="73" y="188"/>
                    <a:pt x="94" y="193"/>
                    <a:pt x="116" y="190"/>
                  </a:cubicBezTo>
                  <a:cubicBezTo>
                    <a:pt x="164" y="182"/>
                    <a:pt x="195" y="135"/>
                    <a:pt x="183" y="88"/>
                  </a:cubicBezTo>
                  <a:cubicBezTo>
                    <a:pt x="179" y="76"/>
                    <a:pt x="174" y="65"/>
                    <a:pt x="166" y="56"/>
                  </a:cubicBezTo>
                  <a:cubicBezTo>
                    <a:pt x="158" y="47"/>
                    <a:pt x="148" y="39"/>
                    <a:pt x="136" y="34"/>
                  </a:cubicBezTo>
                  <a:cubicBezTo>
                    <a:pt x="125" y="29"/>
                    <a:pt x="113" y="27"/>
                    <a:pt x="101" y="27"/>
                  </a:cubicBezTo>
                  <a:cubicBezTo>
                    <a:pt x="88" y="28"/>
                    <a:pt x="77" y="31"/>
                    <a:pt x="6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864" y="508"/>
              <a:ext cx="339" cy="272"/>
            </a:xfrm>
            <a:custGeom>
              <a:avLst/>
              <a:gdLst>
                <a:gd name="T0" fmla="*/ 123 w 142"/>
                <a:gd name="T1" fmla="*/ 114 h 114"/>
                <a:gd name="T2" fmla="*/ 114 w 142"/>
                <a:gd name="T3" fmla="*/ 111 h 114"/>
                <a:gd name="T4" fmla="*/ 86 w 142"/>
                <a:gd name="T5" fmla="*/ 92 h 114"/>
                <a:gd name="T6" fmla="*/ 60 w 142"/>
                <a:gd name="T7" fmla="*/ 75 h 114"/>
                <a:gd name="T8" fmla="*/ 57 w 142"/>
                <a:gd name="T9" fmla="*/ 74 h 114"/>
                <a:gd name="T10" fmla="*/ 42 w 142"/>
                <a:gd name="T11" fmla="*/ 78 h 114"/>
                <a:gd name="T12" fmla="*/ 40 w 142"/>
                <a:gd name="T13" fmla="*/ 78 h 114"/>
                <a:gd name="T14" fmla="*/ 4 w 142"/>
                <a:gd name="T15" fmla="*/ 53 h 114"/>
                <a:gd name="T16" fmla="*/ 0 w 142"/>
                <a:gd name="T17" fmla="*/ 46 h 114"/>
                <a:gd name="T18" fmla="*/ 7 w 142"/>
                <a:gd name="T19" fmla="*/ 40 h 114"/>
                <a:gd name="T20" fmla="*/ 26 w 142"/>
                <a:gd name="T21" fmla="*/ 37 h 114"/>
                <a:gd name="T22" fmla="*/ 31 w 142"/>
                <a:gd name="T23" fmla="*/ 28 h 114"/>
                <a:gd name="T24" fmla="*/ 28 w 142"/>
                <a:gd name="T25" fmla="*/ 8 h 114"/>
                <a:gd name="T26" fmla="*/ 31 w 142"/>
                <a:gd name="T27" fmla="*/ 1 h 114"/>
                <a:gd name="T28" fmla="*/ 39 w 142"/>
                <a:gd name="T29" fmla="*/ 1 h 114"/>
                <a:gd name="T30" fmla="*/ 52 w 142"/>
                <a:gd name="T31" fmla="*/ 11 h 114"/>
                <a:gd name="T32" fmla="*/ 75 w 142"/>
                <a:gd name="T33" fmla="*/ 26 h 114"/>
                <a:gd name="T34" fmla="*/ 76 w 142"/>
                <a:gd name="T35" fmla="*/ 28 h 114"/>
                <a:gd name="T36" fmla="*/ 78 w 142"/>
                <a:gd name="T37" fmla="*/ 45 h 114"/>
                <a:gd name="T38" fmla="*/ 79 w 142"/>
                <a:gd name="T39" fmla="*/ 46 h 114"/>
                <a:gd name="T40" fmla="*/ 122 w 142"/>
                <a:gd name="T41" fmla="*/ 75 h 114"/>
                <a:gd name="T42" fmla="*/ 134 w 142"/>
                <a:gd name="T43" fmla="*/ 83 h 114"/>
                <a:gd name="T44" fmla="*/ 140 w 142"/>
                <a:gd name="T45" fmla="*/ 101 h 114"/>
                <a:gd name="T46" fmla="*/ 126 w 142"/>
                <a:gd name="T47" fmla="*/ 114 h 114"/>
                <a:gd name="T48" fmla="*/ 123 w 142"/>
                <a:gd name="T4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14">
                  <a:moveTo>
                    <a:pt x="123" y="114"/>
                  </a:moveTo>
                  <a:cubicBezTo>
                    <a:pt x="120" y="114"/>
                    <a:pt x="117" y="113"/>
                    <a:pt x="114" y="111"/>
                  </a:cubicBezTo>
                  <a:cubicBezTo>
                    <a:pt x="105" y="105"/>
                    <a:pt x="95" y="98"/>
                    <a:pt x="86" y="92"/>
                  </a:cubicBezTo>
                  <a:cubicBezTo>
                    <a:pt x="77" y="86"/>
                    <a:pt x="69" y="81"/>
                    <a:pt x="60" y="75"/>
                  </a:cubicBezTo>
                  <a:cubicBezTo>
                    <a:pt x="59" y="74"/>
                    <a:pt x="58" y="74"/>
                    <a:pt x="57" y="74"/>
                  </a:cubicBezTo>
                  <a:cubicBezTo>
                    <a:pt x="52" y="76"/>
                    <a:pt x="47" y="77"/>
                    <a:pt x="42" y="78"/>
                  </a:cubicBezTo>
                  <a:cubicBezTo>
                    <a:pt x="41" y="78"/>
                    <a:pt x="40" y="78"/>
                    <a:pt x="40" y="78"/>
                  </a:cubicBezTo>
                  <a:cubicBezTo>
                    <a:pt x="28" y="70"/>
                    <a:pt x="16" y="62"/>
                    <a:pt x="4" y="53"/>
                  </a:cubicBezTo>
                  <a:cubicBezTo>
                    <a:pt x="1" y="51"/>
                    <a:pt x="0" y="49"/>
                    <a:pt x="0" y="46"/>
                  </a:cubicBezTo>
                  <a:cubicBezTo>
                    <a:pt x="1" y="43"/>
                    <a:pt x="3" y="41"/>
                    <a:pt x="7" y="40"/>
                  </a:cubicBezTo>
                  <a:cubicBezTo>
                    <a:pt x="13" y="39"/>
                    <a:pt x="19" y="38"/>
                    <a:pt x="26" y="37"/>
                  </a:cubicBezTo>
                  <a:cubicBezTo>
                    <a:pt x="30" y="36"/>
                    <a:pt x="32" y="32"/>
                    <a:pt x="31" y="28"/>
                  </a:cubicBezTo>
                  <a:cubicBezTo>
                    <a:pt x="30" y="21"/>
                    <a:pt x="29" y="15"/>
                    <a:pt x="28" y="8"/>
                  </a:cubicBezTo>
                  <a:cubicBezTo>
                    <a:pt x="27" y="5"/>
                    <a:pt x="28" y="3"/>
                    <a:pt x="31" y="1"/>
                  </a:cubicBezTo>
                  <a:cubicBezTo>
                    <a:pt x="33" y="0"/>
                    <a:pt x="36" y="0"/>
                    <a:pt x="39" y="1"/>
                  </a:cubicBezTo>
                  <a:cubicBezTo>
                    <a:pt x="43" y="4"/>
                    <a:pt x="48" y="7"/>
                    <a:pt x="52" y="11"/>
                  </a:cubicBezTo>
                  <a:cubicBezTo>
                    <a:pt x="60" y="16"/>
                    <a:pt x="67" y="21"/>
                    <a:pt x="75" y="26"/>
                  </a:cubicBezTo>
                  <a:cubicBezTo>
                    <a:pt x="75" y="26"/>
                    <a:pt x="76" y="27"/>
                    <a:pt x="76" y="28"/>
                  </a:cubicBezTo>
                  <a:cubicBezTo>
                    <a:pt x="77" y="34"/>
                    <a:pt x="77" y="39"/>
                    <a:pt x="78" y="45"/>
                  </a:cubicBezTo>
                  <a:cubicBezTo>
                    <a:pt x="78" y="45"/>
                    <a:pt x="79" y="46"/>
                    <a:pt x="79" y="46"/>
                  </a:cubicBezTo>
                  <a:cubicBezTo>
                    <a:pt x="94" y="56"/>
                    <a:pt x="108" y="65"/>
                    <a:pt x="122" y="75"/>
                  </a:cubicBezTo>
                  <a:cubicBezTo>
                    <a:pt x="126" y="78"/>
                    <a:pt x="130" y="80"/>
                    <a:pt x="134" y="83"/>
                  </a:cubicBezTo>
                  <a:cubicBezTo>
                    <a:pt x="139" y="87"/>
                    <a:pt x="142" y="94"/>
                    <a:pt x="140" y="101"/>
                  </a:cubicBezTo>
                  <a:cubicBezTo>
                    <a:pt x="138" y="107"/>
                    <a:pt x="132" y="113"/>
                    <a:pt x="126" y="114"/>
                  </a:cubicBezTo>
                  <a:cubicBezTo>
                    <a:pt x="125" y="114"/>
                    <a:pt x="124" y="114"/>
                    <a:pt x="1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1017" y="589"/>
              <a:ext cx="291" cy="301"/>
            </a:xfrm>
            <a:custGeom>
              <a:avLst/>
              <a:gdLst>
                <a:gd name="T0" fmla="*/ 2 w 122"/>
                <a:gd name="T1" fmla="*/ 57 h 126"/>
                <a:gd name="T2" fmla="*/ 3 w 122"/>
                <a:gd name="T3" fmla="*/ 58 h 126"/>
                <a:gd name="T4" fmla="*/ 22 w 122"/>
                <a:gd name="T5" fmla="*/ 70 h 126"/>
                <a:gd name="T6" fmla="*/ 23 w 122"/>
                <a:gd name="T7" fmla="*/ 72 h 126"/>
                <a:gd name="T8" fmla="*/ 50 w 122"/>
                <a:gd name="T9" fmla="*/ 98 h 126"/>
                <a:gd name="T10" fmla="*/ 87 w 122"/>
                <a:gd name="T11" fmla="*/ 88 h 126"/>
                <a:gd name="T12" fmla="*/ 97 w 122"/>
                <a:gd name="T13" fmla="*/ 58 h 126"/>
                <a:gd name="T14" fmla="*/ 76 w 122"/>
                <a:gd name="T15" fmla="*/ 29 h 126"/>
                <a:gd name="T16" fmla="*/ 57 w 122"/>
                <a:gd name="T17" fmla="*/ 25 h 126"/>
                <a:gd name="T18" fmla="*/ 56 w 122"/>
                <a:gd name="T19" fmla="*/ 25 h 126"/>
                <a:gd name="T20" fmla="*/ 49 w 122"/>
                <a:gd name="T21" fmla="*/ 23 h 126"/>
                <a:gd name="T22" fmla="*/ 33 w 122"/>
                <a:gd name="T23" fmla="*/ 12 h 126"/>
                <a:gd name="T24" fmla="*/ 32 w 122"/>
                <a:gd name="T25" fmla="*/ 11 h 126"/>
                <a:gd name="T26" fmla="*/ 102 w 122"/>
                <a:gd name="T27" fmla="*/ 23 h 126"/>
                <a:gd name="T28" fmla="*/ 106 w 122"/>
                <a:gd name="T29" fmla="*/ 96 h 126"/>
                <a:gd name="T30" fmla="*/ 35 w 122"/>
                <a:gd name="T31" fmla="*/ 114 h 126"/>
                <a:gd name="T32" fmla="*/ 2 w 122"/>
                <a:gd name="T33" fmla="*/ 5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6">
                  <a:moveTo>
                    <a:pt x="2" y="57"/>
                  </a:moveTo>
                  <a:cubicBezTo>
                    <a:pt x="3" y="57"/>
                    <a:pt x="3" y="57"/>
                    <a:pt x="3" y="58"/>
                  </a:cubicBezTo>
                  <a:cubicBezTo>
                    <a:pt x="9" y="62"/>
                    <a:pt x="16" y="66"/>
                    <a:pt x="22" y="70"/>
                  </a:cubicBezTo>
                  <a:cubicBezTo>
                    <a:pt x="23" y="71"/>
                    <a:pt x="23" y="71"/>
                    <a:pt x="23" y="72"/>
                  </a:cubicBezTo>
                  <a:cubicBezTo>
                    <a:pt x="27" y="85"/>
                    <a:pt x="36" y="95"/>
                    <a:pt x="50" y="98"/>
                  </a:cubicBezTo>
                  <a:cubicBezTo>
                    <a:pt x="64" y="102"/>
                    <a:pt x="77" y="98"/>
                    <a:pt x="87" y="88"/>
                  </a:cubicBezTo>
                  <a:cubicBezTo>
                    <a:pt x="95" y="79"/>
                    <a:pt x="98" y="69"/>
                    <a:pt x="97" y="58"/>
                  </a:cubicBezTo>
                  <a:cubicBezTo>
                    <a:pt x="95" y="45"/>
                    <a:pt x="88" y="35"/>
                    <a:pt x="76" y="29"/>
                  </a:cubicBezTo>
                  <a:cubicBezTo>
                    <a:pt x="70" y="25"/>
                    <a:pt x="64" y="24"/>
                    <a:pt x="57" y="25"/>
                  </a:cubicBezTo>
                  <a:cubicBezTo>
                    <a:pt x="57" y="25"/>
                    <a:pt x="56" y="25"/>
                    <a:pt x="56" y="25"/>
                  </a:cubicBezTo>
                  <a:cubicBezTo>
                    <a:pt x="54" y="26"/>
                    <a:pt x="51" y="25"/>
                    <a:pt x="49" y="23"/>
                  </a:cubicBezTo>
                  <a:cubicBezTo>
                    <a:pt x="44" y="19"/>
                    <a:pt x="39" y="16"/>
                    <a:pt x="33" y="12"/>
                  </a:cubicBezTo>
                  <a:cubicBezTo>
                    <a:pt x="33" y="12"/>
                    <a:pt x="33" y="12"/>
                    <a:pt x="32" y="11"/>
                  </a:cubicBezTo>
                  <a:cubicBezTo>
                    <a:pt x="53" y="0"/>
                    <a:pt x="82" y="2"/>
                    <a:pt x="102" y="23"/>
                  </a:cubicBezTo>
                  <a:cubicBezTo>
                    <a:pt x="120" y="43"/>
                    <a:pt x="122" y="73"/>
                    <a:pt x="106" y="96"/>
                  </a:cubicBezTo>
                  <a:cubicBezTo>
                    <a:pt x="90" y="118"/>
                    <a:pt x="61" y="126"/>
                    <a:pt x="35" y="114"/>
                  </a:cubicBezTo>
                  <a:cubicBezTo>
                    <a:pt x="10" y="102"/>
                    <a:pt x="0" y="77"/>
                    <a:pt x="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Freeform 23"/>
          <p:cNvSpPr>
            <a:spLocks noEditPoints="1"/>
          </p:cNvSpPr>
          <p:nvPr/>
        </p:nvSpPr>
        <p:spPr bwMode="auto">
          <a:xfrm>
            <a:off x="4467811" y="3759844"/>
            <a:ext cx="239485" cy="238711"/>
          </a:xfrm>
          <a:custGeom>
            <a:avLst/>
            <a:gdLst>
              <a:gd name="T0" fmla="*/ 390 w 390"/>
              <a:gd name="T1" fmla="*/ 389 h 389"/>
              <a:gd name="T2" fmla="*/ 317 w 390"/>
              <a:gd name="T3" fmla="*/ 389 h 389"/>
              <a:gd name="T4" fmla="*/ 317 w 390"/>
              <a:gd name="T5" fmla="*/ 340 h 389"/>
              <a:gd name="T6" fmla="*/ 268 w 390"/>
              <a:gd name="T7" fmla="*/ 340 h 389"/>
              <a:gd name="T8" fmla="*/ 268 w 390"/>
              <a:gd name="T9" fmla="*/ 292 h 389"/>
              <a:gd name="T10" fmla="*/ 219 w 390"/>
              <a:gd name="T11" fmla="*/ 292 h 389"/>
              <a:gd name="T12" fmla="*/ 219 w 390"/>
              <a:gd name="T13" fmla="*/ 267 h 389"/>
              <a:gd name="T14" fmla="*/ 171 w 390"/>
              <a:gd name="T15" fmla="*/ 267 h 389"/>
              <a:gd name="T16" fmla="*/ 171 w 390"/>
              <a:gd name="T17" fmla="*/ 233 h 389"/>
              <a:gd name="T18" fmla="*/ 170 w 390"/>
              <a:gd name="T19" fmla="*/ 233 h 389"/>
              <a:gd name="T20" fmla="*/ 169 w 390"/>
              <a:gd name="T21" fmla="*/ 234 h 389"/>
              <a:gd name="T22" fmla="*/ 113 w 390"/>
              <a:gd name="T23" fmla="*/ 243 h 389"/>
              <a:gd name="T24" fmla="*/ 74 w 390"/>
              <a:gd name="T25" fmla="*/ 233 h 389"/>
              <a:gd name="T26" fmla="*/ 13 w 390"/>
              <a:gd name="T27" fmla="*/ 175 h 389"/>
              <a:gd name="T28" fmla="*/ 2 w 390"/>
              <a:gd name="T29" fmla="*/ 138 h 389"/>
              <a:gd name="T30" fmla="*/ 0 w 390"/>
              <a:gd name="T31" fmla="*/ 129 h 389"/>
              <a:gd name="T32" fmla="*/ 0 w 390"/>
              <a:gd name="T33" fmla="*/ 114 h 389"/>
              <a:gd name="T34" fmla="*/ 1 w 390"/>
              <a:gd name="T35" fmla="*/ 108 h 389"/>
              <a:gd name="T36" fmla="*/ 10 w 390"/>
              <a:gd name="T37" fmla="*/ 73 h 389"/>
              <a:gd name="T38" fmla="*/ 69 w 390"/>
              <a:gd name="T39" fmla="*/ 12 h 389"/>
              <a:gd name="T40" fmla="*/ 106 w 390"/>
              <a:gd name="T41" fmla="*/ 1 h 389"/>
              <a:gd name="T42" fmla="*/ 114 w 390"/>
              <a:gd name="T43" fmla="*/ 0 h 389"/>
              <a:gd name="T44" fmla="*/ 130 w 390"/>
              <a:gd name="T45" fmla="*/ 0 h 389"/>
              <a:gd name="T46" fmla="*/ 131 w 390"/>
              <a:gd name="T47" fmla="*/ 0 h 389"/>
              <a:gd name="T48" fmla="*/ 152 w 390"/>
              <a:gd name="T49" fmla="*/ 4 h 389"/>
              <a:gd name="T50" fmla="*/ 218 w 390"/>
              <a:gd name="T51" fmla="*/ 47 h 389"/>
              <a:gd name="T52" fmla="*/ 244 w 390"/>
              <a:gd name="T53" fmla="*/ 116 h 389"/>
              <a:gd name="T54" fmla="*/ 234 w 390"/>
              <a:gd name="T55" fmla="*/ 168 h 389"/>
              <a:gd name="T56" fmla="*/ 234 w 390"/>
              <a:gd name="T57" fmla="*/ 170 h 389"/>
              <a:gd name="T58" fmla="*/ 268 w 390"/>
              <a:gd name="T59" fmla="*/ 170 h 389"/>
              <a:gd name="T60" fmla="*/ 268 w 390"/>
              <a:gd name="T61" fmla="*/ 172 h 389"/>
              <a:gd name="T62" fmla="*/ 268 w 390"/>
              <a:gd name="T63" fmla="*/ 217 h 389"/>
              <a:gd name="T64" fmla="*/ 269 w 390"/>
              <a:gd name="T65" fmla="*/ 220 h 389"/>
              <a:gd name="T66" fmla="*/ 279 w 390"/>
              <a:gd name="T67" fmla="*/ 228 h 389"/>
              <a:gd name="T68" fmla="*/ 388 w 390"/>
              <a:gd name="T69" fmla="*/ 315 h 389"/>
              <a:gd name="T70" fmla="*/ 390 w 390"/>
              <a:gd name="T71" fmla="*/ 318 h 389"/>
              <a:gd name="T72" fmla="*/ 390 w 390"/>
              <a:gd name="T73" fmla="*/ 389 h 389"/>
              <a:gd name="T74" fmla="*/ 146 w 390"/>
              <a:gd name="T75" fmla="*/ 98 h 389"/>
              <a:gd name="T76" fmla="*/ 98 w 390"/>
              <a:gd name="T77" fmla="*/ 49 h 389"/>
              <a:gd name="T78" fmla="*/ 49 w 390"/>
              <a:gd name="T79" fmla="*/ 97 h 389"/>
              <a:gd name="T80" fmla="*/ 97 w 390"/>
              <a:gd name="T81" fmla="*/ 146 h 389"/>
              <a:gd name="T82" fmla="*/ 146 w 390"/>
              <a:gd name="T83" fmla="*/ 98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90" h="389">
                <a:moveTo>
                  <a:pt x="390" y="389"/>
                </a:moveTo>
                <a:cubicBezTo>
                  <a:pt x="365" y="389"/>
                  <a:pt x="341" y="389"/>
                  <a:pt x="317" y="389"/>
                </a:cubicBezTo>
                <a:cubicBezTo>
                  <a:pt x="317" y="373"/>
                  <a:pt x="317" y="357"/>
                  <a:pt x="317" y="340"/>
                </a:cubicBezTo>
                <a:cubicBezTo>
                  <a:pt x="300" y="340"/>
                  <a:pt x="284" y="340"/>
                  <a:pt x="268" y="340"/>
                </a:cubicBezTo>
                <a:cubicBezTo>
                  <a:pt x="268" y="324"/>
                  <a:pt x="268" y="308"/>
                  <a:pt x="268" y="292"/>
                </a:cubicBezTo>
                <a:cubicBezTo>
                  <a:pt x="252" y="292"/>
                  <a:pt x="236" y="292"/>
                  <a:pt x="219" y="292"/>
                </a:cubicBezTo>
                <a:cubicBezTo>
                  <a:pt x="219" y="284"/>
                  <a:pt x="219" y="276"/>
                  <a:pt x="219" y="267"/>
                </a:cubicBezTo>
                <a:cubicBezTo>
                  <a:pt x="203" y="267"/>
                  <a:pt x="187" y="267"/>
                  <a:pt x="171" y="267"/>
                </a:cubicBezTo>
                <a:cubicBezTo>
                  <a:pt x="171" y="256"/>
                  <a:pt x="171" y="245"/>
                  <a:pt x="171" y="233"/>
                </a:cubicBezTo>
                <a:cubicBezTo>
                  <a:pt x="170" y="233"/>
                  <a:pt x="170" y="233"/>
                  <a:pt x="170" y="233"/>
                </a:cubicBezTo>
                <a:cubicBezTo>
                  <a:pt x="170" y="233"/>
                  <a:pt x="170" y="233"/>
                  <a:pt x="169" y="234"/>
                </a:cubicBezTo>
                <a:cubicBezTo>
                  <a:pt x="151" y="241"/>
                  <a:pt x="132" y="244"/>
                  <a:pt x="113" y="243"/>
                </a:cubicBezTo>
                <a:cubicBezTo>
                  <a:pt x="99" y="242"/>
                  <a:pt x="87" y="239"/>
                  <a:pt x="74" y="233"/>
                </a:cubicBezTo>
                <a:cubicBezTo>
                  <a:pt x="47" y="221"/>
                  <a:pt x="26" y="202"/>
                  <a:pt x="13" y="175"/>
                </a:cubicBezTo>
                <a:cubicBezTo>
                  <a:pt x="7" y="163"/>
                  <a:pt x="3" y="151"/>
                  <a:pt x="2" y="138"/>
                </a:cubicBezTo>
                <a:cubicBezTo>
                  <a:pt x="1" y="135"/>
                  <a:pt x="1" y="132"/>
                  <a:pt x="0" y="129"/>
                </a:cubicBezTo>
                <a:cubicBezTo>
                  <a:pt x="0" y="124"/>
                  <a:pt x="0" y="119"/>
                  <a:pt x="0" y="114"/>
                </a:cubicBezTo>
                <a:cubicBezTo>
                  <a:pt x="1" y="112"/>
                  <a:pt x="1" y="110"/>
                  <a:pt x="1" y="108"/>
                </a:cubicBezTo>
                <a:cubicBezTo>
                  <a:pt x="3" y="96"/>
                  <a:pt x="6" y="84"/>
                  <a:pt x="10" y="73"/>
                </a:cubicBezTo>
                <a:cubicBezTo>
                  <a:pt x="23" y="46"/>
                  <a:pt x="42" y="26"/>
                  <a:pt x="69" y="12"/>
                </a:cubicBezTo>
                <a:cubicBezTo>
                  <a:pt x="80" y="7"/>
                  <a:pt x="93" y="3"/>
                  <a:pt x="106" y="1"/>
                </a:cubicBezTo>
                <a:cubicBezTo>
                  <a:pt x="109" y="1"/>
                  <a:pt x="112" y="0"/>
                  <a:pt x="114" y="0"/>
                </a:cubicBezTo>
                <a:cubicBezTo>
                  <a:pt x="120" y="0"/>
                  <a:pt x="125" y="0"/>
                  <a:pt x="130" y="0"/>
                </a:cubicBezTo>
                <a:cubicBezTo>
                  <a:pt x="130" y="0"/>
                  <a:pt x="131" y="0"/>
                  <a:pt x="131" y="0"/>
                </a:cubicBezTo>
                <a:cubicBezTo>
                  <a:pt x="138" y="1"/>
                  <a:pt x="145" y="2"/>
                  <a:pt x="152" y="4"/>
                </a:cubicBezTo>
                <a:cubicBezTo>
                  <a:pt x="179" y="11"/>
                  <a:pt x="201" y="25"/>
                  <a:pt x="218" y="47"/>
                </a:cubicBezTo>
                <a:cubicBezTo>
                  <a:pt x="234" y="67"/>
                  <a:pt x="242" y="90"/>
                  <a:pt x="244" y="116"/>
                </a:cubicBezTo>
                <a:cubicBezTo>
                  <a:pt x="245" y="134"/>
                  <a:pt x="241" y="151"/>
                  <a:pt x="234" y="168"/>
                </a:cubicBezTo>
                <a:cubicBezTo>
                  <a:pt x="234" y="169"/>
                  <a:pt x="234" y="169"/>
                  <a:pt x="234" y="170"/>
                </a:cubicBezTo>
                <a:cubicBezTo>
                  <a:pt x="245" y="170"/>
                  <a:pt x="257" y="170"/>
                  <a:pt x="268" y="170"/>
                </a:cubicBezTo>
                <a:cubicBezTo>
                  <a:pt x="268" y="171"/>
                  <a:pt x="268" y="172"/>
                  <a:pt x="268" y="172"/>
                </a:cubicBezTo>
                <a:cubicBezTo>
                  <a:pt x="268" y="187"/>
                  <a:pt x="268" y="202"/>
                  <a:pt x="268" y="217"/>
                </a:cubicBezTo>
                <a:cubicBezTo>
                  <a:pt x="268" y="218"/>
                  <a:pt x="268" y="219"/>
                  <a:pt x="269" y="220"/>
                </a:cubicBezTo>
                <a:cubicBezTo>
                  <a:pt x="273" y="222"/>
                  <a:pt x="276" y="225"/>
                  <a:pt x="279" y="228"/>
                </a:cubicBezTo>
                <a:cubicBezTo>
                  <a:pt x="315" y="257"/>
                  <a:pt x="352" y="286"/>
                  <a:pt x="388" y="315"/>
                </a:cubicBezTo>
                <a:cubicBezTo>
                  <a:pt x="389" y="316"/>
                  <a:pt x="390" y="317"/>
                  <a:pt x="390" y="318"/>
                </a:cubicBezTo>
                <a:cubicBezTo>
                  <a:pt x="390" y="342"/>
                  <a:pt x="390" y="365"/>
                  <a:pt x="390" y="389"/>
                </a:cubicBezTo>
                <a:close/>
                <a:moveTo>
                  <a:pt x="146" y="98"/>
                </a:moveTo>
                <a:cubicBezTo>
                  <a:pt x="146" y="71"/>
                  <a:pt x="126" y="49"/>
                  <a:pt x="98" y="49"/>
                </a:cubicBezTo>
                <a:cubicBezTo>
                  <a:pt x="72" y="48"/>
                  <a:pt x="49" y="69"/>
                  <a:pt x="49" y="97"/>
                </a:cubicBezTo>
                <a:cubicBezTo>
                  <a:pt x="49" y="124"/>
                  <a:pt x="70" y="146"/>
                  <a:pt x="97" y="146"/>
                </a:cubicBezTo>
                <a:cubicBezTo>
                  <a:pt x="124" y="146"/>
                  <a:pt x="146" y="125"/>
                  <a:pt x="146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6"/>
          <p:cNvSpPr>
            <a:spLocks noEditPoints="1"/>
          </p:cNvSpPr>
          <p:nvPr/>
        </p:nvSpPr>
        <p:spPr bwMode="auto">
          <a:xfrm>
            <a:off x="1434693" y="3742323"/>
            <a:ext cx="291413" cy="273752"/>
          </a:xfrm>
          <a:custGeom>
            <a:avLst/>
            <a:gdLst>
              <a:gd name="T0" fmla="*/ 222 w 332"/>
              <a:gd name="T1" fmla="*/ 312 h 312"/>
              <a:gd name="T2" fmla="*/ 205 w 332"/>
              <a:gd name="T3" fmla="*/ 304 h 312"/>
              <a:gd name="T4" fmla="*/ 158 w 332"/>
              <a:gd name="T5" fmla="*/ 287 h 312"/>
              <a:gd name="T6" fmla="*/ 126 w 332"/>
              <a:gd name="T7" fmla="*/ 304 h 312"/>
              <a:gd name="T8" fmla="*/ 106 w 332"/>
              <a:gd name="T9" fmla="*/ 311 h 312"/>
              <a:gd name="T10" fmla="*/ 99 w 332"/>
              <a:gd name="T11" fmla="*/ 309 h 312"/>
              <a:gd name="T12" fmla="*/ 66 w 332"/>
              <a:gd name="T13" fmla="*/ 289 h 312"/>
              <a:gd name="T14" fmla="*/ 57 w 332"/>
              <a:gd name="T15" fmla="*/ 265 h 312"/>
              <a:gd name="T16" fmla="*/ 60 w 332"/>
              <a:gd name="T17" fmla="*/ 247 h 312"/>
              <a:gd name="T18" fmla="*/ 49 w 332"/>
              <a:gd name="T19" fmla="*/ 216 h 312"/>
              <a:gd name="T20" fmla="*/ 23 w 332"/>
              <a:gd name="T21" fmla="*/ 197 h 312"/>
              <a:gd name="T22" fmla="*/ 18 w 332"/>
              <a:gd name="T23" fmla="*/ 196 h 312"/>
              <a:gd name="T24" fmla="*/ 1 w 332"/>
              <a:gd name="T25" fmla="*/ 176 h 312"/>
              <a:gd name="T26" fmla="*/ 1 w 332"/>
              <a:gd name="T27" fmla="*/ 137 h 312"/>
              <a:gd name="T28" fmla="*/ 18 w 332"/>
              <a:gd name="T29" fmla="*/ 117 h 312"/>
              <a:gd name="T30" fmla="*/ 60 w 332"/>
              <a:gd name="T31" fmla="*/ 73 h 312"/>
              <a:gd name="T32" fmla="*/ 58 w 332"/>
              <a:gd name="T33" fmla="*/ 49 h 312"/>
              <a:gd name="T34" fmla="*/ 61 w 332"/>
              <a:gd name="T35" fmla="*/ 28 h 312"/>
              <a:gd name="T36" fmla="*/ 67 w 332"/>
              <a:gd name="T37" fmla="*/ 23 h 312"/>
              <a:gd name="T38" fmla="*/ 101 w 332"/>
              <a:gd name="T39" fmla="*/ 3 h 312"/>
              <a:gd name="T40" fmla="*/ 126 w 332"/>
              <a:gd name="T41" fmla="*/ 8 h 312"/>
              <a:gd name="T42" fmla="*/ 144 w 332"/>
              <a:gd name="T43" fmla="*/ 22 h 312"/>
              <a:gd name="T44" fmla="*/ 174 w 332"/>
              <a:gd name="T45" fmla="*/ 26 h 312"/>
              <a:gd name="T46" fmla="*/ 202 w 332"/>
              <a:gd name="T47" fmla="*/ 12 h 312"/>
              <a:gd name="T48" fmla="*/ 207 w 332"/>
              <a:gd name="T49" fmla="*/ 7 h 312"/>
              <a:gd name="T50" fmla="*/ 230 w 332"/>
              <a:gd name="T51" fmla="*/ 3 h 312"/>
              <a:gd name="T52" fmla="*/ 266 w 332"/>
              <a:gd name="T53" fmla="*/ 24 h 312"/>
              <a:gd name="T54" fmla="*/ 274 w 332"/>
              <a:gd name="T55" fmla="*/ 47 h 312"/>
              <a:gd name="T56" fmla="*/ 274 w 332"/>
              <a:gd name="T57" fmla="*/ 81 h 312"/>
              <a:gd name="T58" fmla="*/ 297 w 332"/>
              <a:gd name="T59" fmla="*/ 110 h 312"/>
              <a:gd name="T60" fmla="*/ 314 w 332"/>
              <a:gd name="T61" fmla="*/ 117 h 312"/>
              <a:gd name="T62" fmla="*/ 331 w 332"/>
              <a:gd name="T63" fmla="*/ 136 h 312"/>
              <a:gd name="T64" fmla="*/ 331 w 332"/>
              <a:gd name="T65" fmla="*/ 178 h 312"/>
              <a:gd name="T66" fmla="*/ 322 w 332"/>
              <a:gd name="T67" fmla="*/ 192 h 312"/>
              <a:gd name="T68" fmla="*/ 312 w 332"/>
              <a:gd name="T69" fmla="*/ 196 h 312"/>
              <a:gd name="T70" fmla="*/ 278 w 332"/>
              <a:gd name="T71" fmla="*/ 223 h 312"/>
              <a:gd name="T72" fmla="*/ 274 w 332"/>
              <a:gd name="T73" fmla="*/ 265 h 312"/>
              <a:gd name="T74" fmla="*/ 266 w 332"/>
              <a:gd name="T75" fmla="*/ 290 h 312"/>
              <a:gd name="T76" fmla="*/ 229 w 332"/>
              <a:gd name="T77" fmla="*/ 310 h 312"/>
              <a:gd name="T78" fmla="*/ 222 w 332"/>
              <a:gd name="T79" fmla="*/ 312 h 312"/>
              <a:gd name="T80" fmla="*/ 166 w 332"/>
              <a:gd name="T81" fmla="*/ 223 h 312"/>
              <a:gd name="T82" fmla="*/ 232 w 332"/>
              <a:gd name="T83" fmla="*/ 157 h 312"/>
              <a:gd name="T84" fmla="*/ 166 w 332"/>
              <a:gd name="T85" fmla="*/ 90 h 312"/>
              <a:gd name="T86" fmla="*/ 100 w 332"/>
              <a:gd name="T87" fmla="*/ 156 h 312"/>
              <a:gd name="T88" fmla="*/ 166 w 332"/>
              <a:gd name="T89" fmla="*/ 22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2" h="312">
                <a:moveTo>
                  <a:pt x="222" y="312"/>
                </a:moveTo>
                <a:cubicBezTo>
                  <a:pt x="215" y="311"/>
                  <a:pt x="210" y="309"/>
                  <a:pt x="205" y="304"/>
                </a:cubicBezTo>
                <a:cubicBezTo>
                  <a:pt x="192" y="290"/>
                  <a:pt x="176" y="285"/>
                  <a:pt x="158" y="287"/>
                </a:cubicBezTo>
                <a:cubicBezTo>
                  <a:pt x="145" y="289"/>
                  <a:pt x="135" y="295"/>
                  <a:pt x="126" y="304"/>
                </a:cubicBezTo>
                <a:cubicBezTo>
                  <a:pt x="121" y="310"/>
                  <a:pt x="114" y="312"/>
                  <a:pt x="106" y="311"/>
                </a:cubicBezTo>
                <a:cubicBezTo>
                  <a:pt x="104" y="311"/>
                  <a:pt x="101" y="310"/>
                  <a:pt x="99" y="309"/>
                </a:cubicBezTo>
                <a:cubicBezTo>
                  <a:pt x="87" y="303"/>
                  <a:pt x="76" y="297"/>
                  <a:pt x="66" y="289"/>
                </a:cubicBezTo>
                <a:cubicBezTo>
                  <a:pt x="58" y="284"/>
                  <a:pt x="55" y="274"/>
                  <a:pt x="57" y="265"/>
                </a:cubicBezTo>
                <a:cubicBezTo>
                  <a:pt x="59" y="259"/>
                  <a:pt x="60" y="253"/>
                  <a:pt x="60" y="247"/>
                </a:cubicBezTo>
                <a:cubicBezTo>
                  <a:pt x="60" y="236"/>
                  <a:pt x="56" y="225"/>
                  <a:pt x="49" y="216"/>
                </a:cubicBezTo>
                <a:cubicBezTo>
                  <a:pt x="43" y="207"/>
                  <a:pt x="34" y="201"/>
                  <a:pt x="23" y="197"/>
                </a:cubicBezTo>
                <a:cubicBezTo>
                  <a:pt x="21" y="197"/>
                  <a:pt x="19" y="196"/>
                  <a:pt x="18" y="196"/>
                </a:cubicBezTo>
                <a:cubicBezTo>
                  <a:pt x="8" y="194"/>
                  <a:pt x="1" y="186"/>
                  <a:pt x="1" y="176"/>
                </a:cubicBezTo>
                <a:cubicBezTo>
                  <a:pt x="0" y="163"/>
                  <a:pt x="0" y="150"/>
                  <a:pt x="1" y="137"/>
                </a:cubicBezTo>
                <a:cubicBezTo>
                  <a:pt x="1" y="127"/>
                  <a:pt x="8" y="119"/>
                  <a:pt x="18" y="117"/>
                </a:cubicBezTo>
                <a:cubicBezTo>
                  <a:pt x="40" y="112"/>
                  <a:pt x="56" y="95"/>
                  <a:pt x="60" y="73"/>
                </a:cubicBezTo>
                <a:cubicBezTo>
                  <a:pt x="61" y="65"/>
                  <a:pt x="61" y="57"/>
                  <a:pt x="58" y="49"/>
                </a:cubicBezTo>
                <a:cubicBezTo>
                  <a:pt x="55" y="42"/>
                  <a:pt x="56" y="35"/>
                  <a:pt x="61" y="28"/>
                </a:cubicBezTo>
                <a:cubicBezTo>
                  <a:pt x="63" y="26"/>
                  <a:pt x="65" y="24"/>
                  <a:pt x="67" y="23"/>
                </a:cubicBezTo>
                <a:cubicBezTo>
                  <a:pt x="78" y="15"/>
                  <a:pt x="89" y="9"/>
                  <a:pt x="101" y="3"/>
                </a:cubicBezTo>
                <a:cubicBezTo>
                  <a:pt x="109" y="0"/>
                  <a:pt x="120" y="2"/>
                  <a:pt x="126" y="8"/>
                </a:cubicBezTo>
                <a:cubicBezTo>
                  <a:pt x="131" y="14"/>
                  <a:pt x="137" y="19"/>
                  <a:pt x="144" y="22"/>
                </a:cubicBezTo>
                <a:cubicBezTo>
                  <a:pt x="153" y="26"/>
                  <a:pt x="163" y="27"/>
                  <a:pt x="174" y="26"/>
                </a:cubicBezTo>
                <a:cubicBezTo>
                  <a:pt x="184" y="24"/>
                  <a:pt x="194" y="20"/>
                  <a:pt x="202" y="12"/>
                </a:cubicBezTo>
                <a:cubicBezTo>
                  <a:pt x="204" y="11"/>
                  <a:pt x="205" y="9"/>
                  <a:pt x="207" y="7"/>
                </a:cubicBezTo>
                <a:cubicBezTo>
                  <a:pt x="214" y="1"/>
                  <a:pt x="222" y="0"/>
                  <a:pt x="230" y="3"/>
                </a:cubicBezTo>
                <a:cubicBezTo>
                  <a:pt x="243" y="9"/>
                  <a:pt x="255" y="16"/>
                  <a:pt x="266" y="24"/>
                </a:cubicBezTo>
                <a:cubicBezTo>
                  <a:pt x="274" y="29"/>
                  <a:pt x="277" y="39"/>
                  <a:pt x="274" y="47"/>
                </a:cubicBezTo>
                <a:cubicBezTo>
                  <a:pt x="270" y="59"/>
                  <a:pt x="270" y="70"/>
                  <a:pt x="274" y="81"/>
                </a:cubicBezTo>
                <a:cubicBezTo>
                  <a:pt x="278" y="93"/>
                  <a:pt x="286" y="103"/>
                  <a:pt x="297" y="110"/>
                </a:cubicBezTo>
                <a:cubicBezTo>
                  <a:pt x="302" y="114"/>
                  <a:pt x="308" y="116"/>
                  <a:pt x="314" y="117"/>
                </a:cubicBezTo>
                <a:cubicBezTo>
                  <a:pt x="323" y="119"/>
                  <a:pt x="330" y="127"/>
                  <a:pt x="331" y="136"/>
                </a:cubicBezTo>
                <a:cubicBezTo>
                  <a:pt x="332" y="150"/>
                  <a:pt x="332" y="164"/>
                  <a:pt x="331" y="178"/>
                </a:cubicBezTo>
                <a:cubicBezTo>
                  <a:pt x="330" y="184"/>
                  <a:pt x="327" y="189"/>
                  <a:pt x="322" y="192"/>
                </a:cubicBezTo>
                <a:cubicBezTo>
                  <a:pt x="319" y="195"/>
                  <a:pt x="316" y="196"/>
                  <a:pt x="312" y="196"/>
                </a:cubicBezTo>
                <a:cubicBezTo>
                  <a:pt x="297" y="200"/>
                  <a:pt x="285" y="209"/>
                  <a:pt x="278" y="223"/>
                </a:cubicBezTo>
                <a:cubicBezTo>
                  <a:pt x="271" y="236"/>
                  <a:pt x="269" y="250"/>
                  <a:pt x="274" y="265"/>
                </a:cubicBezTo>
                <a:cubicBezTo>
                  <a:pt x="277" y="274"/>
                  <a:pt x="273" y="284"/>
                  <a:pt x="266" y="290"/>
                </a:cubicBezTo>
                <a:cubicBezTo>
                  <a:pt x="254" y="297"/>
                  <a:pt x="242" y="305"/>
                  <a:pt x="229" y="310"/>
                </a:cubicBezTo>
                <a:cubicBezTo>
                  <a:pt x="227" y="311"/>
                  <a:pt x="224" y="311"/>
                  <a:pt x="222" y="312"/>
                </a:cubicBezTo>
                <a:close/>
                <a:moveTo>
                  <a:pt x="166" y="223"/>
                </a:moveTo>
                <a:cubicBezTo>
                  <a:pt x="202" y="223"/>
                  <a:pt x="232" y="193"/>
                  <a:pt x="232" y="157"/>
                </a:cubicBezTo>
                <a:cubicBezTo>
                  <a:pt x="232" y="120"/>
                  <a:pt x="202" y="90"/>
                  <a:pt x="166" y="90"/>
                </a:cubicBezTo>
                <a:cubicBezTo>
                  <a:pt x="129" y="90"/>
                  <a:pt x="100" y="120"/>
                  <a:pt x="100" y="156"/>
                </a:cubicBezTo>
                <a:cubicBezTo>
                  <a:pt x="100" y="193"/>
                  <a:pt x="129" y="223"/>
                  <a:pt x="166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0" name="Group 18"/>
          <p:cNvGrpSpPr>
            <a:grpSpLocks noChangeAspect="1"/>
          </p:cNvGrpSpPr>
          <p:nvPr/>
        </p:nvGrpSpPr>
        <p:grpSpPr bwMode="auto">
          <a:xfrm>
            <a:off x="7453049" y="3742234"/>
            <a:ext cx="268041" cy="252000"/>
            <a:chOff x="2647" y="2985"/>
            <a:chExt cx="518" cy="487"/>
          </a:xfrm>
          <a:solidFill>
            <a:schemeClr val="bg1"/>
          </a:solidFill>
        </p:grpSpPr>
        <p:sp>
          <p:nvSpPr>
            <p:cNvPr id="51" name="Freeform 20"/>
            <p:cNvSpPr/>
            <p:nvPr/>
          </p:nvSpPr>
          <p:spPr bwMode="auto">
            <a:xfrm>
              <a:off x="2852" y="2985"/>
              <a:ext cx="103" cy="382"/>
            </a:xfrm>
            <a:custGeom>
              <a:avLst/>
              <a:gdLst>
                <a:gd name="T0" fmla="*/ 43 w 43"/>
                <a:gd name="T1" fmla="*/ 160 h 160"/>
                <a:gd name="T2" fmla="*/ 0 w 43"/>
                <a:gd name="T3" fmla="*/ 160 h 160"/>
                <a:gd name="T4" fmla="*/ 0 w 43"/>
                <a:gd name="T5" fmla="*/ 0 h 160"/>
                <a:gd name="T6" fmla="*/ 43 w 43"/>
                <a:gd name="T7" fmla="*/ 0 h 160"/>
                <a:gd name="T8" fmla="*/ 43 w 4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0">
                  <a:moveTo>
                    <a:pt x="43" y="160"/>
                  </a:moveTo>
                  <a:cubicBezTo>
                    <a:pt x="29" y="160"/>
                    <a:pt x="15" y="160"/>
                    <a:pt x="0" y="160"/>
                  </a:cubicBezTo>
                  <a:cubicBezTo>
                    <a:pt x="0" y="107"/>
                    <a:pt x="0" y="53"/>
                    <a:pt x="0" y="0"/>
                  </a:cubicBezTo>
                  <a:cubicBezTo>
                    <a:pt x="15" y="0"/>
                    <a:pt x="29" y="0"/>
                    <a:pt x="43" y="0"/>
                  </a:cubicBezTo>
                  <a:cubicBezTo>
                    <a:pt x="43" y="53"/>
                    <a:pt x="43" y="107"/>
                    <a:pt x="4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1"/>
            <p:cNvSpPr/>
            <p:nvPr/>
          </p:nvSpPr>
          <p:spPr bwMode="auto">
            <a:xfrm>
              <a:off x="2647" y="3406"/>
              <a:ext cx="518" cy="66"/>
            </a:xfrm>
            <a:custGeom>
              <a:avLst/>
              <a:gdLst>
                <a:gd name="T0" fmla="*/ 0 w 217"/>
                <a:gd name="T1" fmla="*/ 28 h 28"/>
                <a:gd name="T2" fmla="*/ 0 w 217"/>
                <a:gd name="T3" fmla="*/ 0 h 28"/>
                <a:gd name="T4" fmla="*/ 217 w 217"/>
                <a:gd name="T5" fmla="*/ 0 h 28"/>
                <a:gd name="T6" fmla="*/ 217 w 217"/>
                <a:gd name="T7" fmla="*/ 28 h 28"/>
                <a:gd name="T8" fmla="*/ 0 w 21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72" y="0"/>
                    <a:pt x="144" y="0"/>
                    <a:pt x="217" y="0"/>
                  </a:cubicBezTo>
                  <a:cubicBezTo>
                    <a:pt x="217" y="9"/>
                    <a:pt x="217" y="18"/>
                    <a:pt x="217" y="28"/>
                  </a:cubicBezTo>
                  <a:cubicBezTo>
                    <a:pt x="144" y="28"/>
                    <a:pt x="72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2"/>
            <p:cNvSpPr/>
            <p:nvPr/>
          </p:nvSpPr>
          <p:spPr bwMode="auto">
            <a:xfrm>
              <a:off x="2991" y="3093"/>
              <a:ext cx="105" cy="274"/>
            </a:xfrm>
            <a:custGeom>
              <a:avLst/>
              <a:gdLst>
                <a:gd name="T0" fmla="*/ 44 w 44"/>
                <a:gd name="T1" fmla="*/ 115 h 115"/>
                <a:gd name="T2" fmla="*/ 0 w 44"/>
                <a:gd name="T3" fmla="*/ 115 h 115"/>
                <a:gd name="T4" fmla="*/ 0 w 44"/>
                <a:gd name="T5" fmla="*/ 0 h 115"/>
                <a:gd name="T6" fmla="*/ 44 w 44"/>
                <a:gd name="T7" fmla="*/ 0 h 115"/>
                <a:gd name="T8" fmla="*/ 44 w 44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29" y="115"/>
                    <a:pt x="15" y="115"/>
                    <a:pt x="0" y="115"/>
                  </a:cubicBezTo>
                  <a:cubicBezTo>
                    <a:pt x="0" y="77"/>
                    <a:pt x="0" y="39"/>
                    <a:pt x="0" y="0"/>
                  </a:cubicBezTo>
                  <a:cubicBezTo>
                    <a:pt x="15" y="0"/>
                    <a:pt x="29" y="0"/>
                    <a:pt x="44" y="0"/>
                  </a:cubicBezTo>
                  <a:cubicBezTo>
                    <a:pt x="44" y="39"/>
                    <a:pt x="44" y="77"/>
                    <a:pt x="44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2714" y="3162"/>
              <a:ext cx="102" cy="205"/>
            </a:xfrm>
            <a:custGeom>
              <a:avLst/>
              <a:gdLst>
                <a:gd name="T0" fmla="*/ 0 w 43"/>
                <a:gd name="T1" fmla="*/ 0 h 86"/>
                <a:gd name="T2" fmla="*/ 43 w 43"/>
                <a:gd name="T3" fmla="*/ 0 h 86"/>
                <a:gd name="T4" fmla="*/ 43 w 43"/>
                <a:gd name="T5" fmla="*/ 86 h 86"/>
                <a:gd name="T6" fmla="*/ 0 w 43"/>
                <a:gd name="T7" fmla="*/ 86 h 86"/>
                <a:gd name="T8" fmla="*/ 0 w 43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cubicBezTo>
                    <a:pt x="14" y="0"/>
                    <a:pt x="29" y="0"/>
                    <a:pt x="43" y="0"/>
                  </a:cubicBezTo>
                  <a:cubicBezTo>
                    <a:pt x="43" y="29"/>
                    <a:pt x="43" y="58"/>
                    <a:pt x="43" y="86"/>
                  </a:cubicBezTo>
                  <a:cubicBezTo>
                    <a:pt x="29" y="86"/>
                    <a:pt x="14" y="86"/>
                    <a:pt x="0" y="86"/>
                  </a:cubicBezTo>
                  <a:cubicBezTo>
                    <a:pt x="0" y="58"/>
                    <a:pt x="0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Group 13"/>
          <p:cNvGrpSpPr>
            <a:grpSpLocks noChangeAspect="1"/>
          </p:cNvGrpSpPr>
          <p:nvPr/>
        </p:nvGrpSpPr>
        <p:grpSpPr bwMode="auto">
          <a:xfrm>
            <a:off x="5947257" y="5359881"/>
            <a:ext cx="282062" cy="288000"/>
            <a:chOff x="1151" y="2911"/>
            <a:chExt cx="190" cy="194"/>
          </a:xfrm>
          <a:solidFill>
            <a:schemeClr val="bg1"/>
          </a:solidFill>
        </p:grpSpPr>
        <p:sp>
          <p:nvSpPr>
            <p:cNvPr id="56" name="Freeform 15"/>
            <p:cNvSpPr/>
            <p:nvPr/>
          </p:nvSpPr>
          <p:spPr bwMode="auto">
            <a:xfrm>
              <a:off x="1151" y="2911"/>
              <a:ext cx="89" cy="90"/>
            </a:xfrm>
            <a:custGeom>
              <a:avLst/>
              <a:gdLst>
                <a:gd name="T0" fmla="*/ 37 w 37"/>
                <a:gd name="T1" fmla="*/ 25 h 37"/>
                <a:gd name="T2" fmla="*/ 37 w 37"/>
                <a:gd name="T3" fmla="*/ 32 h 37"/>
                <a:gd name="T4" fmla="*/ 32 w 37"/>
                <a:gd name="T5" fmla="*/ 37 h 37"/>
                <a:gd name="T6" fmla="*/ 19 w 37"/>
                <a:gd name="T7" fmla="*/ 37 h 37"/>
                <a:gd name="T8" fmla="*/ 4 w 37"/>
                <a:gd name="T9" fmla="*/ 29 h 37"/>
                <a:gd name="T10" fmla="*/ 1 w 37"/>
                <a:gd name="T11" fmla="*/ 16 h 37"/>
                <a:gd name="T12" fmla="*/ 10 w 37"/>
                <a:gd name="T13" fmla="*/ 3 h 37"/>
                <a:gd name="T14" fmla="*/ 21 w 37"/>
                <a:gd name="T15" fmla="*/ 1 h 37"/>
                <a:gd name="T16" fmla="*/ 34 w 37"/>
                <a:gd name="T17" fmla="*/ 10 h 37"/>
                <a:gd name="T18" fmla="*/ 37 w 37"/>
                <a:gd name="T19" fmla="*/ 19 h 37"/>
                <a:gd name="T20" fmla="*/ 37 w 37"/>
                <a:gd name="T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37" y="25"/>
                  </a:moveTo>
                  <a:cubicBezTo>
                    <a:pt x="37" y="27"/>
                    <a:pt x="37" y="30"/>
                    <a:pt x="37" y="32"/>
                  </a:cubicBezTo>
                  <a:cubicBezTo>
                    <a:pt x="37" y="35"/>
                    <a:pt x="35" y="37"/>
                    <a:pt x="32" y="37"/>
                  </a:cubicBezTo>
                  <a:cubicBezTo>
                    <a:pt x="28" y="37"/>
                    <a:pt x="23" y="37"/>
                    <a:pt x="19" y="37"/>
                  </a:cubicBezTo>
                  <a:cubicBezTo>
                    <a:pt x="12" y="37"/>
                    <a:pt x="7" y="34"/>
                    <a:pt x="4" y="29"/>
                  </a:cubicBezTo>
                  <a:cubicBezTo>
                    <a:pt x="1" y="25"/>
                    <a:pt x="0" y="21"/>
                    <a:pt x="1" y="16"/>
                  </a:cubicBezTo>
                  <a:cubicBezTo>
                    <a:pt x="2" y="10"/>
                    <a:pt x="5" y="6"/>
                    <a:pt x="10" y="3"/>
                  </a:cubicBezTo>
                  <a:cubicBezTo>
                    <a:pt x="13" y="1"/>
                    <a:pt x="17" y="0"/>
                    <a:pt x="21" y="1"/>
                  </a:cubicBezTo>
                  <a:cubicBezTo>
                    <a:pt x="27" y="2"/>
                    <a:pt x="31" y="5"/>
                    <a:pt x="34" y="10"/>
                  </a:cubicBezTo>
                  <a:cubicBezTo>
                    <a:pt x="36" y="13"/>
                    <a:pt x="36" y="16"/>
                    <a:pt x="37" y="19"/>
                  </a:cubicBezTo>
                  <a:cubicBezTo>
                    <a:pt x="37" y="21"/>
                    <a:pt x="37" y="23"/>
                    <a:pt x="3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16"/>
            <p:cNvSpPr/>
            <p:nvPr/>
          </p:nvSpPr>
          <p:spPr bwMode="auto">
            <a:xfrm>
              <a:off x="1151" y="3015"/>
              <a:ext cx="89" cy="87"/>
            </a:xfrm>
            <a:custGeom>
              <a:avLst/>
              <a:gdLst>
                <a:gd name="T0" fmla="*/ 25 w 37"/>
                <a:gd name="T1" fmla="*/ 0 h 36"/>
                <a:gd name="T2" fmla="*/ 32 w 37"/>
                <a:gd name="T3" fmla="*/ 0 h 36"/>
                <a:gd name="T4" fmla="*/ 37 w 37"/>
                <a:gd name="T5" fmla="*/ 4 h 36"/>
                <a:gd name="T6" fmla="*/ 37 w 37"/>
                <a:gd name="T7" fmla="*/ 18 h 36"/>
                <a:gd name="T8" fmla="*/ 29 w 37"/>
                <a:gd name="T9" fmla="*/ 33 h 36"/>
                <a:gd name="T10" fmla="*/ 16 w 37"/>
                <a:gd name="T11" fmla="*/ 36 h 36"/>
                <a:gd name="T12" fmla="*/ 3 w 37"/>
                <a:gd name="T13" fmla="*/ 27 h 36"/>
                <a:gd name="T14" fmla="*/ 1 w 37"/>
                <a:gd name="T15" fmla="*/ 15 h 36"/>
                <a:gd name="T16" fmla="*/ 10 w 37"/>
                <a:gd name="T17" fmla="*/ 2 h 36"/>
                <a:gd name="T18" fmla="*/ 19 w 37"/>
                <a:gd name="T19" fmla="*/ 0 h 36"/>
                <a:gd name="T20" fmla="*/ 25 w 37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6">
                  <a:moveTo>
                    <a:pt x="25" y="0"/>
                  </a:moveTo>
                  <a:cubicBezTo>
                    <a:pt x="27" y="0"/>
                    <a:pt x="30" y="0"/>
                    <a:pt x="32" y="0"/>
                  </a:cubicBezTo>
                  <a:cubicBezTo>
                    <a:pt x="35" y="0"/>
                    <a:pt x="37" y="1"/>
                    <a:pt x="37" y="4"/>
                  </a:cubicBezTo>
                  <a:cubicBezTo>
                    <a:pt x="37" y="9"/>
                    <a:pt x="37" y="13"/>
                    <a:pt x="37" y="18"/>
                  </a:cubicBezTo>
                  <a:cubicBezTo>
                    <a:pt x="36" y="24"/>
                    <a:pt x="34" y="29"/>
                    <a:pt x="29" y="33"/>
                  </a:cubicBezTo>
                  <a:cubicBezTo>
                    <a:pt x="25" y="35"/>
                    <a:pt x="20" y="36"/>
                    <a:pt x="16" y="36"/>
                  </a:cubicBezTo>
                  <a:cubicBezTo>
                    <a:pt x="10" y="35"/>
                    <a:pt x="6" y="32"/>
                    <a:pt x="3" y="27"/>
                  </a:cubicBezTo>
                  <a:cubicBezTo>
                    <a:pt x="1" y="23"/>
                    <a:pt x="0" y="19"/>
                    <a:pt x="1" y="15"/>
                  </a:cubicBezTo>
                  <a:cubicBezTo>
                    <a:pt x="2" y="9"/>
                    <a:pt x="5" y="5"/>
                    <a:pt x="10" y="2"/>
                  </a:cubicBezTo>
                  <a:cubicBezTo>
                    <a:pt x="12" y="0"/>
                    <a:pt x="16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7"/>
            <p:cNvSpPr/>
            <p:nvPr/>
          </p:nvSpPr>
          <p:spPr bwMode="auto">
            <a:xfrm>
              <a:off x="1252" y="3015"/>
              <a:ext cx="89" cy="90"/>
            </a:xfrm>
            <a:custGeom>
              <a:avLst/>
              <a:gdLst>
                <a:gd name="T0" fmla="*/ 12 w 37"/>
                <a:gd name="T1" fmla="*/ 0 h 37"/>
                <a:gd name="T2" fmla="*/ 20 w 37"/>
                <a:gd name="T3" fmla="*/ 0 h 37"/>
                <a:gd name="T4" fmla="*/ 31 w 37"/>
                <a:gd name="T5" fmla="*/ 5 h 37"/>
                <a:gd name="T6" fmla="*/ 36 w 37"/>
                <a:gd name="T7" fmla="*/ 20 h 37"/>
                <a:gd name="T8" fmla="*/ 22 w 37"/>
                <a:gd name="T9" fmla="*/ 36 h 37"/>
                <a:gd name="T10" fmla="*/ 1 w 37"/>
                <a:gd name="T11" fmla="*/ 23 h 37"/>
                <a:gd name="T12" fmla="*/ 0 w 37"/>
                <a:gd name="T13" fmla="*/ 18 h 37"/>
                <a:gd name="T14" fmla="*/ 0 w 37"/>
                <a:gd name="T15" fmla="*/ 4 h 37"/>
                <a:gd name="T16" fmla="*/ 5 w 37"/>
                <a:gd name="T17" fmla="*/ 0 h 37"/>
                <a:gd name="T18" fmla="*/ 12 w 37"/>
                <a:gd name="T19" fmla="*/ 0 h 37"/>
                <a:gd name="T20" fmla="*/ 12 w 37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12" y="0"/>
                  </a:moveTo>
                  <a:cubicBezTo>
                    <a:pt x="15" y="0"/>
                    <a:pt x="17" y="0"/>
                    <a:pt x="20" y="0"/>
                  </a:cubicBezTo>
                  <a:cubicBezTo>
                    <a:pt x="24" y="0"/>
                    <a:pt x="28" y="2"/>
                    <a:pt x="31" y="5"/>
                  </a:cubicBezTo>
                  <a:cubicBezTo>
                    <a:pt x="35" y="9"/>
                    <a:pt x="37" y="14"/>
                    <a:pt x="36" y="20"/>
                  </a:cubicBezTo>
                  <a:cubicBezTo>
                    <a:pt x="36" y="28"/>
                    <a:pt x="30" y="34"/>
                    <a:pt x="22" y="36"/>
                  </a:cubicBezTo>
                  <a:cubicBezTo>
                    <a:pt x="13" y="37"/>
                    <a:pt x="4" y="32"/>
                    <a:pt x="1" y="23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1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18"/>
            <p:cNvSpPr>
              <a:spLocks noEditPoints="1"/>
            </p:cNvSpPr>
            <p:nvPr/>
          </p:nvSpPr>
          <p:spPr bwMode="auto">
            <a:xfrm>
              <a:off x="1252" y="2911"/>
              <a:ext cx="89" cy="90"/>
            </a:xfrm>
            <a:custGeom>
              <a:avLst/>
              <a:gdLst>
                <a:gd name="T0" fmla="*/ 12 w 37"/>
                <a:gd name="T1" fmla="*/ 37 h 37"/>
                <a:gd name="T2" fmla="*/ 5 w 37"/>
                <a:gd name="T3" fmla="*/ 37 h 37"/>
                <a:gd name="T4" fmla="*/ 0 w 37"/>
                <a:gd name="T5" fmla="*/ 32 h 37"/>
                <a:gd name="T6" fmla="*/ 0 w 37"/>
                <a:gd name="T7" fmla="*/ 19 h 37"/>
                <a:gd name="T8" fmla="*/ 8 w 37"/>
                <a:gd name="T9" fmla="*/ 4 h 37"/>
                <a:gd name="T10" fmla="*/ 21 w 37"/>
                <a:gd name="T11" fmla="*/ 1 h 37"/>
                <a:gd name="T12" fmla="*/ 35 w 37"/>
                <a:gd name="T13" fmla="*/ 12 h 37"/>
                <a:gd name="T14" fmla="*/ 34 w 37"/>
                <a:gd name="T15" fmla="*/ 28 h 37"/>
                <a:gd name="T16" fmla="*/ 22 w 37"/>
                <a:gd name="T17" fmla="*/ 36 h 37"/>
                <a:gd name="T18" fmla="*/ 18 w 37"/>
                <a:gd name="T19" fmla="*/ 37 h 37"/>
                <a:gd name="T20" fmla="*/ 12 w 37"/>
                <a:gd name="T21" fmla="*/ 37 h 37"/>
                <a:gd name="T22" fmla="*/ 7 w 37"/>
                <a:gd name="T23" fmla="*/ 31 h 37"/>
                <a:gd name="T24" fmla="*/ 7 w 37"/>
                <a:gd name="T25" fmla="*/ 31 h 37"/>
                <a:gd name="T26" fmla="*/ 18 w 37"/>
                <a:gd name="T27" fmla="*/ 31 h 37"/>
                <a:gd name="T28" fmla="*/ 30 w 37"/>
                <a:gd name="T29" fmla="*/ 17 h 37"/>
                <a:gd name="T30" fmla="*/ 16 w 37"/>
                <a:gd name="T31" fmla="*/ 7 h 37"/>
                <a:gd name="T32" fmla="*/ 7 w 37"/>
                <a:gd name="T33" fmla="*/ 19 h 37"/>
                <a:gd name="T34" fmla="*/ 7 w 37"/>
                <a:gd name="T35" fmla="*/ 29 h 37"/>
                <a:gd name="T36" fmla="*/ 7 w 37"/>
                <a:gd name="T3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7">
                  <a:moveTo>
                    <a:pt x="12" y="37"/>
                  </a:moveTo>
                  <a:cubicBezTo>
                    <a:pt x="10" y="37"/>
                    <a:pt x="7" y="37"/>
                    <a:pt x="5" y="37"/>
                  </a:cubicBezTo>
                  <a:cubicBezTo>
                    <a:pt x="2" y="37"/>
                    <a:pt x="0" y="35"/>
                    <a:pt x="0" y="32"/>
                  </a:cubicBezTo>
                  <a:cubicBezTo>
                    <a:pt x="0" y="28"/>
                    <a:pt x="0" y="23"/>
                    <a:pt x="0" y="19"/>
                  </a:cubicBezTo>
                  <a:cubicBezTo>
                    <a:pt x="1" y="13"/>
                    <a:pt x="3" y="8"/>
                    <a:pt x="8" y="4"/>
                  </a:cubicBezTo>
                  <a:cubicBezTo>
                    <a:pt x="12" y="1"/>
                    <a:pt x="17" y="0"/>
                    <a:pt x="21" y="1"/>
                  </a:cubicBezTo>
                  <a:cubicBezTo>
                    <a:pt x="28" y="2"/>
                    <a:pt x="32" y="6"/>
                    <a:pt x="35" y="12"/>
                  </a:cubicBezTo>
                  <a:cubicBezTo>
                    <a:pt x="37" y="17"/>
                    <a:pt x="37" y="23"/>
                    <a:pt x="34" y="28"/>
                  </a:cubicBezTo>
                  <a:cubicBezTo>
                    <a:pt x="32" y="32"/>
                    <a:pt x="28" y="35"/>
                    <a:pt x="22" y="36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6" y="37"/>
                    <a:pt x="14" y="37"/>
                    <a:pt x="12" y="37"/>
                  </a:cubicBezTo>
                  <a:close/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11" y="31"/>
                    <a:pt x="15" y="31"/>
                    <a:pt x="18" y="31"/>
                  </a:cubicBezTo>
                  <a:cubicBezTo>
                    <a:pt x="26" y="30"/>
                    <a:pt x="31" y="24"/>
                    <a:pt x="30" y="17"/>
                  </a:cubicBezTo>
                  <a:cubicBezTo>
                    <a:pt x="29" y="10"/>
                    <a:pt x="23" y="6"/>
                    <a:pt x="16" y="7"/>
                  </a:cubicBezTo>
                  <a:cubicBezTo>
                    <a:pt x="11" y="8"/>
                    <a:pt x="7" y="13"/>
                    <a:pt x="7" y="19"/>
                  </a:cubicBezTo>
                  <a:cubicBezTo>
                    <a:pt x="7" y="22"/>
                    <a:pt x="7" y="26"/>
                    <a:pt x="7" y="29"/>
                  </a:cubicBezTo>
                  <a:cubicBezTo>
                    <a:pt x="7" y="29"/>
                    <a:pt x="7" y="30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0" name="Group 83"/>
          <p:cNvGrpSpPr>
            <a:grpSpLocks noChangeAspect="1"/>
          </p:cNvGrpSpPr>
          <p:nvPr/>
        </p:nvGrpSpPr>
        <p:grpSpPr bwMode="auto">
          <a:xfrm>
            <a:off x="10512880" y="3742234"/>
            <a:ext cx="204116" cy="288000"/>
            <a:chOff x="2067" y="2979"/>
            <a:chExt cx="292" cy="412"/>
          </a:xfrm>
          <a:solidFill>
            <a:schemeClr val="bg1"/>
          </a:solidFill>
        </p:grpSpPr>
        <p:sp>
          <p:nvSpPr>
            <p:cNvPr id="61" name="Freeform 85"/>
            <p:cNvSpPr>
              <a:spLocks noEditPoints="1"/>
            </p:cNvSpPr>
            <p:nvPr/>
          </p:nvSpPr>
          <p:spPr bwMode="auto">
            <a:xfrm>
              <a:off x="2067" y="2979"/>
              <a:ext cx="292" cy="371"/>
            </a:xfrm>
            <a:custGeom>
              <a:avLst/>
              <a:gdLst>
                <a:gd name="T0" fmla="*/ 60 w 122"/>
                <a:gd name="T1" fmla="*/ 155 h 155"/>
                <a:gd name="T2" fmla="*/ 42 w 122"/>
                <a:gd name="T3" fmla="*/ 155 h 155"/>
                <a:gd name="T4" fmla="*/ 28 w 122"/>
                <a:gd name="T5" fmla="*/ 144 h 155"/>
                <a:gd name="T6" fmla="*/ 28 w 122"/>
                <a:gd name="T7" fmla="*/ 140 h 155"/>
                <a:gd name="T8" fmla="*/ 28 w 122"/>
                <a:gd name="T9" fmla="*/ 113 h 155"/>
                <a:gd name="T10" fmla="*/ 27 w 122"/>
                <a:gd name="T11" fmla="*/ 111 h 155"/>
                <a:gd name="T12" fmla="*/ 6 w 122"/>
                <a:gd name="T13" fmla="*/ 86 h 155"/>
                <a:gd name="T14" fmla="*/ 1 w 122"/>
                <a:gd name="T15" fmla="*/ 58 h 155"/>
                <a:gd name="T16" fmla="*/ 12 w 122"/>
                <a:gd name="T17" fmla="*/ 28 h 155"/>
                <a:gd name="T18" fmla="*/ 48 w 122"/>
                <a:gd name="T19" fmla="*/ 4 h 155"/>
                <a:gd name="T20" fmla="*/ 98 w 122"/>
                <a:gd name="T21" fmla="*/ 16 h 155"/>
                <a:gd name="T22" fmla="*/ 119 w 122"/>
                <a:gd name="T23" fmla="*/ 54 h 155"/>
                <a:gd name="T24" fmla="*/ 99 w 122"/>
                <a:gd name="T25" fmla="*/ 107 h 155"/>
                <a:gd name="T26" fmla="*/ 93 w 122"/>
                <a:gd name="T27" fmla="*/ 112 h 155"/>
                <a:gd name="T28" fmla="*/ 93 w 122"/>
                <a:gd name="T29" fmla="*/ 113 h 155"/>
                <a:gd name="T30" fmla="*/ 93 w 122"/>
                <a:gd name="T31" fmla="*/ 141 h 155"/>
                <a:gd name="T32" fmla="*/ 83 w 122"/>
                <a:gd name="T33" fmla="*/ 154 h 155"/>
                <a:gd name="T34" fmla="*/ 78 w 122"/>
                <a:gd name="T35" fmla="*/ 155 h 155"/>
                <a:gd name="T36" fmla="*/ 60 w 122"/>
                <a:gd name="T37" fmla="*/ 155 h 155"/>
                <a:gd name="T38" fmla="*/ 82 w 122"/>
                <a:gd name="T39" fmla="*/ 118 h 155"/>
                <a:gd name="T40" fmla="*/ 82 w 122"/>
                <a:gd name="T41" fmla="*/ 117 h 155"/>
                <a:gd name="T42" fmla="*/ 82 w 122"/>
                <a:gd name="T43" fmla="*/ 107 h 155"/>
                <a:gd name="T44" fmla="*/ 83 w 122"/>
                <a:gd name="T45" fmla="*/ 106 h 155"/>
                <a:gd name="T46" fmla="*/ 88 w 122"/>
                <a:gd name="T47" fmla="*/ 103 h 155"/>
                <a:gd name="T48" fmla="*/ 109 w 122"/>
                <a:gd name="T49" fmla="*/ 68 h 155"/>
                <a:gd name="T50" fmla="*/ 103 w 122"/>
                <a:gd name="T51" fmla="*/ 39 h 155"/>
                <a:gd name="T52" fmla="*/ 52 w 122"/>
                <a:gd name="T53" fmla="*/ 14 h 155"/>
                <a:gd name="T54" fmla="*/ 19 w 122"/>
                <a:gd name="T55" fmla="*/ 35 h 155"/>
                <a:gd name="T56" fmla="*/ 12 w 122"/>
                <a:gd name="T57" fmla="*/ 70 h 155"/>
                <a:gd name="T58" fmla="*/ 24 w 122"/>
                <a:gd name="T59" fmla="*/ 95 h 155"/>
                <a:gd name="T60" fmla="*/ 36 w 122"/>
                <a:gd name="T61" fmla="*/ 105 h 155"/>
                <a:gd name="T62" fmla="*/ 38 w 122"/>
                <a:gd name="T63" fmla="*/ 108 h 155"/>
                <a:gd name="T64" fmla="*/ 38 w 122"/>
                <a:gd name="T65" fmla="*/ 117 h 155"/>
                <a:gd name="T66" fmla="*/ 38 w 122"/>
                <a:gd name="T67" fmla="*/ 118 h 155"/>
                <a:gd name="T68" fmla="*/ 82 w 122"/>
                <a:gd name="T69" fmla="*/ 118 h 155"/>
                <a:gd name="T70" fmla="*/ 38 w 122"/>
                <a:gd name="T71" fmla="*/ 129 h 155"/>
                <a:gd name="T72" fmla="*/ 38 w 122"/>
                <a:gd name="T73" fmla="*/ 141 h 155"/>
                <a:gd name="T74" fmla="*/ 42 w 122"/>
                <a:gd name="T75" fmla="*/ 144 h 155"/>
                <a:gd name="T76" fmla="*/ 79 w 122"/>
                <a:gd name="T77" fmla="*/ 144 h 155"/>
                <a:gd name="T78" fmla="*/ 82 w 122"/>
                <a:gd name="T79" fmla="*/ 141 h 155"/>
                <a:gd name="T80" fmla="*/ 82 w 122"/>
                <a:gd name="T81" fmla="*/ 129 h 155"/>
                <a:gd name="T82" fmla="*/ 82 w 122"/>
                <a:gd name="T83" fmla="*/ 129 h 155"/>
                <a:gd name="T84" fmla="*/ 38 w 122"/>
                <a:gd name="T85" fmla="*/ 12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55">
                  <a:moveTo>
                    <a:pt x="60" y="155"/>
                  </a:moveTo>
                  <a:cubicBezTo>
                    <a:pt x="54" y="155"/>
                    <a:pt x="48" y="155"/>
                    <a:pt x="42" y="155"/>
                  </a:cubicBezTo>
                  <a:cubicBezTo>
                    <a:pt x="35" y="155"/>
                    <a:pt x="30" y="150"/>
                    <a:pt x="28" y="144"/>
                  </a:cubicBezTo>
                  <a:cubicBezTo>
                    <a:pt x="28" y="143"/>
                    <a:pt x="28" y="142"/>
                    <a:pt x="28" y="140"/>
                  </a:cubicBezTo>
                  <a:cubicBezTo>
                    <a:pt x="28" y="131"/>
                    <a:pt x="28" y="122"/>
                    <a:pt x="28" y="113"/>
                  </a:cubicBezTo>
                  <a:cubicBezTo>
                    <a:pt x="28" y="112"/>
                    <a:pt x="28" y="112"/>
                    <a:pt x="27" y="111"/>
                  </a:cubicBezTo>
                  <a:cubicBezTo>
                    <a:pt x="17" y="105"/>
                    <a:pt x="10" y="96"/>
                    <a:pt x="6" y="86"/>
                  </a:cubicBezTo>
                  <a:cubicBezTo>
                    <a:pt x="2" y="77"/>
                    <a:pt x="0" y="68"/>
                    <a:pt x="1" y="58"/>
                  </a:cubicBezTo>
                  <a:cubicBezTo>
                    <a:pt x="2" y="47"/>
                    <a:pt x="5" y="37"/>
                    <a:pt x="12" y="28"/>
                  </a:cubicBezTo>
                  <a:cubicBezTo>
                    <a:pt x="21" y="15"/>
                    <a:pt x="33" y="7"/>
                    <a:pt x="48" y="4"/>
                  </a:cubicBezTo>
                  <a:cubicBezTo>
                    <a:pt x="66" y="0"/>
                    <a:pt x="83" y="4"/>
                    <a:pt x="98" y="16"/>
                  </a:cubicBezTo>
                  <a:cubicBezTo>
                    <a:pt x="110" y="26"/>
                    <a:pt x="117" y="39"/>
                    <a:pt x="119" y="54"/>
                  </a:cubicBezTo>
                  <a:cubicBezTo>
                    <a:pt x="122" y="75"/>
                    <a:pt x="115" y="93"/>
                    <a:pt x="99" y="107"/>
                  </a:cubicBezTo>
                  <a:cubicBezTo>
                    <a:pt x="97" y="109"/>
                    <a:pt x="95" y="110"/>
                    <a:pt x="93" y="112"/>
                  </a:cubicBezTo>
                  <a:cubicBezTo>
                    <a:pt x="93" y="112"/>
                    <a:pt x="93" y="112"/>
                    <a:pt x="93" y="113"/>
                  </a:cubicBezTo>
                  <a:cubicBezTo>
                    <a:pt x="93" y="122"/>
                    <a:pt x="93" y="131"/>
                    <a:pt x="93" y="141"/>
                  </a:cubicBezTo>
                  <a:cubicBezTo>
                    <a:pt x="93" y="147"/>
                    <a:pt x="89" y="152"/>
                    <a:pt x="83" y="154"/>
                  </a:cubicBezTo>
                  <a:cubicBezTo>
                    <a:pt x="82" y="154"/>
                    <a:pt x="80" y="155"/>
                    <a:pt x="78" y="155"/>
                  </a:cubicBezTo>
                  <a:cubicBezTo>
                    <a:pt x="72" y="155"/>
                    <a:pt x="66" y="155"/>
                    <a:pt x="60" y="155"/>
                  </a:cubicBezTo>
                  <a:close/>
                  <a:moveTo>
                    <a:pt x="82" y="118"/>
                  </a:moveTo>
                  <a:cubicBezTo>
                    <a:pt x="82" y="118"/>
                    <a:pt x="82" y="117"/>
                    <a:pt x="82" y="117"/>
                  </a:cubicBezTo>
                  <a:cubicBezTo>
                    <a:pt x="82" y="114"/>
                    <a:pt x="82" y="110"/>
                    <a:pt x="82" y="107"/>
                  </a:cubicBezTo>
                  <a:cubicBezTo>
                    <a:pt x="82" y="106"/>
                    <a:pt x="82" y="106"/>
                    <a:pt x="83" y="106"/>
                  </a:cubicBezTo>
                  <a:cubicBezTo>
                    <a:pt x="84" y="105"/>
                    <a:pt x="86" y="104"/>
                    <a:pt x="88" y="103"/>
                  </a:cubicBezTo>
                  <a:cubicBezTo>
                    <a:pt x="100" y="94"/>
                    <a:pt x="107" y="83"/>
                    <a:pt x="109" y="68"/>
                  </a:cubicBezTo>
                  <a:cubicBezTo>
                    <a:pt x="110" y="58"/>
                    <a:pt x="108" y="48"/>
                    <a:pt x="103" y="39"/>
                  </a:cubicBezTo>
                  <a:cubicBezTo>
                    <a:pt x="93" y="20"/>
                    <a:pt x="73" y="10"/>
                    <a:pt x="52" y="14"/>
                  </a:cubicBezTo>
                  <a:cubicBezTo>
                    <a:pt x="38" y="16"/>
                    <a:pt x="27" y="24"/>
                    <a:pt x="19" y="35"/>
                  </a:cubicBezTo>
                  <a:cubicBezTo>
                    <a:pt x="12" y="46"/>
                    <a:pt x="10" y="58"/>
                    <a:pt x="12" y="70"/>
                  </a:cubicBezTo>
                  <a:cubicBezTo>
                    <a:pt x="14" y="80"/>
                    <a:pt x="18" y="88"/>
                    <a:pt x="24" y="95"/>
                  </a:cubicBezTo>
                  <a:cubicBezTo>
                    <a:pt x="28" y="99"/>
                    <a:pt x="32" y="103"/>
                    <a:pt x="36" y="105"/>
                  </a:cubicBezTo>
                  <a:cubicBezTo>
                    <a:pt x="38" y="106"/>
                    <a:pt x="38" y="107"/>
                    <a:pt x="38" y="108"/>
                  </a:cubicBezTo>
                  <a:cubicBezTo>
                    <a:pt x="38" y="111"/>
                    <a:pt x="38" y="114"/>
                    <a:pt x="38" y="117"/>
                  </a:cubicBezTo>
                  <a:cubicBezTo>
                    <a:pt x="38" y="117"/>
                    <a:pt x="38" y="118"/>
                    <a:pt x="38" y="118"/>
                  </a:cubicBezTo>
                  <a:cubicBezTo>
                    <a:pt x="53" y="118"/>
                    <a:pt x="67" y="118"/>
                    <a:pt x="82" y="118"/>
                  </a:cubicBezTo>
                  <a:close/>
                  <a:moveTo>
                    <a:pt x="38" y="129"/>
                  </a:moveTo>
                  <a:cubicBezTo>
                    <a:pt x="38" y="133"/>
                    <a:pt x="38" y="137"/>
                    <a:pt x="38" y="141"/>
                  </a:cubicBezTo>
                  <a:cubicBezTo>
                    <a:pt x="38" y="143"/>
                    <a:pt x="40" y="144"/>
                    <a:pt x="42" y="144"/>
                  </a:cubicBezTo>
                  <a:cubicBezTo>
                    <a:pt x="54" y="144"/>
                    <a:pt x="66" y="144"/>
                    <a:pt x="79" y="144"/>
                  </a:cubicBezTo>
                  <a:cubicBezTo>
                    <a:pt x="81" y="144"/>
                    <a:pt x="82" y="143"/>
                    <a:pt x="82" y="141"/>
                  </a:cubicBezTo>
                  <a:cubicBezTo>
                    <a:pt x="82" y="137"/>
                    <a:pt x="82" y="133"/>
                    <a:pt x="82" y="12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67" y="129"/>
                    <a:pt x="53" y="129"/>
                    <a:pt x="38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86"/>
            <p:cNvSpPr/>
            <p:nvPr/>
          </p:nvSpPr>
          <p:spPr bwMode="auto">
            <a:xfrm>
              <a:off x="2155" y="3365"/>
              <a:ext cx="113" cy="26"/>
            </a:xfrm>
            <a:custGeom>
              <a:avLst/>
              <a:gdLst>
                <a:gd name="T0" fmla="*/ 23 w 47"/>
                <a:gd name="T1" fmla="*/ 11 h 11"/>
                <a:gd name="T2" fmla="*/ 5 w 47"/>
                <a:gd name="T3" fmla="*/ 11 h 11"/>
                <a:gd name="T4" fmla="*/ 0 w 47"/>
                <a:gd name="T5" fmla="*/ 5 h 11"/>
                <a:gd name="T6" fmla="*/ 5 w 47"/>
                <a:gd name="T7" fmla="*/ 0 h 11"/>
                <a:gd name="T8" fmla="*/ 6 w 47"/>
                <a:gd name="T9" fmla="*/ 0 h 11"/>
                <a:gd name="T10" fmla="*/ 41 w 47"/>
                <a:gd name="T11" fmla="*/ 0 h 11"/>
                <a:gd name="T12" fmla="*/ 46 w 47"/>
                <a:gd name="T13" fmla="*/ 4 h 11"/>
                <a:gd name="T14" fmla="*/ 41 w 47"/>
                <a:gd name="T15" fmla="*/ 11 h 11"/>
                <a:gd name="T16" fmla="*/ 27 w 47"/>
                <a:gd name="T17" fmla="*/ 11 h 11"/>
                <a:gd name="T18" fmla="*/ 23 w 47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1">
                  <a:moveTo>
                    <a:pt x="23" y="11"/>
                  </a:moveTo>
                  <a:cubicBezTo>
                    <a:pt x="17" y="11"/>
                    <a:pt x="11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7" y="0"/>
                    <a:pt x="29" y="0"/>
                    <a:pt x="41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7" y="7"/>
                    <a:pt x="45" y="11"/>
                    <a:pt x="41" y="11"/>
                  </a:cubicBezTo>
                  <a:cubicBezTo>
                    <a:pt x="37" y="11"/>
                    <a:pt x="32" y="11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404418" y="5497803"/>
            <a:ext cx="2522459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03872" y="503360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63547" y="5493489"/>
            <a:ext cx="2522459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763001" y="502929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334801" y="5493489"/>
            <a:ext cx="2522459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734255" y="502929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190183" y="5493489"/>
            <a:ext cx="2522459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589637" y="502929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3428298" y="2274968"/>
            <a:ext cx="2522459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484121" y="181985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503445" y="2279964"/>
            <a:ext cx="2522459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586000" y="18157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>
            <a:off x="3942707" y="2822531"/>
            <a:ext cx="2032627" cy="1745634"/>
          </a:xfrm>
          <a:custGeom>
            <a:avLst/>
            <a:gdLst>
              <a:gd name="connsiteX0" fmla="*/ 1382139 w 2422269"/>
              <a:gd name="connsiteY0" fmla="*/ 2080260 h 2080260"/>
              <a:gd name="connsiteX1" fmla="*/ 1198649 w 2422269"/>
              <a:gd name="connsiteY1" fmla="*/ 2080260 h 2080260"/>
              <a:gd name="connsiteX2" fmla="*/ 1198649 w 2422269"/>
              <a:gd name="connsiteY2" fmla="*/ 1699287 h 2080260"/>
              <a:gd name="connsiteX3" fmla="*/ 1211517 w 2422269"/>
              <a:gd name="connsiteY3" fmla="*/ 1718373 h 2080260"/>
              <a:gd name="connsiteX4" fmla="*/ 1312545 w 2422269"/>
              <a:gd name="connsiteY4" fmla="*/ 1760220 h 2080260"/>
              <a:gd name="connsiteX5" fmla="*/ 1455420 w 2422269"/>
              <a:gd name="connsiteY5" fmla="*/ 1617345 h 2080260"/>
              <a:gd name="connsiteX6" fmla="*/ 1312545 w 2422269"/>
              <a:gd name="connsiteY6" fmla="*/ 1474470 h 2080260"/>
              <a:gd name="connsiteX7" fmla="*/ 1211517 w 2422269"/>
              <a:gd name="connsiteY7" fmla="*/ 1516317 h 2080260"/>
              <a:gd name="connsiteX8" fmla="*/ 1198649 w 2422269"/>
              <a:gd name="connsiteY8" fmla="*/ 1535403 h 2080260"/>
              <a:gd name="connsiteX9" fmla="*/ 1198649 w 2422269"/>
              <a:gd name="connsiteY9" fmla="*/ 1163955 h 2080260"/>
              <a:gd name="connsiteX10" fmla="*/ 1397097 w 2422269"/>
              <a:gd name="connsiteY10" fmla="*/ 1163955 h 2080260"/>
              <a:gd name="connsiteX11" fmla="*/ 1524732 w 2422269"/>
              <a:gd name="connsiteY11" fmla="*/ 1036320 h 2080260"/>
              <a:gd name="connsiteX12" fmla="*/ 1397097 w 2422269"/>
              <a:gd name="connsiteY12" fmla="*/ 908685 h 2080260"/>
              <a:gd name="connsiteX13" fmla="*/ 195486 w 2422269"/>
              <a:gd name="connsiteY13" fmla="*/ 908685 h 2080260"/>
              <a:gd name="connsiteX14" fmla="*/ 195486 w 2422269"/>
              <a:gd name="connsiteY14" fmla="*/ 568499 h 2080260"/>
              <a:gd name="connsiteX15" fmla="*/ 142875 w 2422269"/>
              <a:gd name="connsiteY15" fmla="*/ 579120 h 2080260"/>
              <a:gd name="connsiteX16" fmla="*/ 0 w 2422269"/>
              <a:gd name="connsiteY16" fmla="*/ 436245 h 2080260"/>
              <a:gd name="connsiteX17" fmla="*/ 142875 w 2422269"/>
              <a:gd name="connsiteY17" fmla="*/ 293370 h 2080260"/>
              <a:gd name="connsiteX18" fmla="*/ 195486 w 2422269"/>
              <a:gd name="connsiteY18" fmla="*/ 303992 h 2080260"/>
              <a:gd name="connsiteX19" fmla="*/ 195486 w 2422269"/>
              <a:gd name="connsiteY19" fmla="*/ 0 h 2080260"/>
              <a:gd name="connsiteX20" fmla="*/ 1382139 w 2422269"/>
              <a:gd name="connsiteY20" fmla="*/ 0 h 2080260"/>
              <a:gd name="connsiteX21" fmla="*/ 2422269 w 2422269"/>
              <a:gd name="connsiteY21" fmla="*/ 1040130 h 2080260"/>
              <a:gd name="connsiteX22" fmla="*/ 1382139 w 2422269"/>
              <a:gd name="connsiteY22" fmla="*/ 208026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22269" h="2080260">
                <a:moveTo>
                  <a:pt x="1382139" y="2080260"/>
                </a:moveTo>
                <a:lnTo>
                  <a:pt x="1198649" y="2080260"/>
                </a:lnTo>
                <a:lnTo>
                  <a:pt x="1198649" y="1699287"/>
                </a:lnTo>
                <a:lnTo>
                  <a:pt x="1211517" y="1718373"/>
                </a:lnTo>
                <a:cubicBezTo>
                  <a:pt x="1237372" y="1744228"/>
                  <a:pt x="1273091" y="1760220"/>
                  <a:pt x="1312545" y="1760220"/>
                </a:cubicBezTo>
                <a:cubicBezTo>
                  <a:pt x="1391453" y="1760220"/>
                  <a:pt x="1455420" y="1696253"/>
                  <a:pt x="1455420" y="1617345"/>
                </a:cubicBezTo>
                <a:cubicBezTo>
                  <a:pt x="1455420" y="1538437"/>
                  <a:pt x="1391453" y="1474470"/>
                  <a:pt x="1312545" y="1474470"/>
                </a:cubicBezTo>
                <a:cubicBezTo>
                  <a:pt x="1273091" y="1474470"/>
                  <a:pt x="1237372" y="1490462"/>
                  <a:pt x="1211517" y="1516317"/>
                </a:cubicBezTo>
                <a:lnTo>
                  <a:pt x="1198649" y="1535403"/>
                </a:lnTo>
                <a:lnTo>
                  <a:pt x="1198649" y="1163955"/>
                </a:lnTo>
                <a:lnTo>
                  <a:pt x="1397097" y="1163955"/>
                </a:lnTo>
                <a:cubicBezTo>
                  <a:pt x="1467588" y="1163955"/>
                  <a:pt x="1524732" y="1106811"/>
                  <a:pt x="1524732" y="1036320"/>
                </a:cubicBezTo>
                <a:cubicBezTo>
                  <a:pt x="1524732" y="965829"/>
                  <a:pt x="1467588" y="908685"/>
                  <a:pt x="1397097" y="908685"/>
                </a:cubicBezTo>
                <a:lnTo>
                  <a:pt x="195486" y="908685"/>
                </a:lnTo>
                <a:lnTo>
                  <a:pt x="195486" y="568499"/>
                </a:lnTo>
                <a:lnTo>
                  <a:pt x="142875" y="579120"/>
                </a:lnTo>
                <a:cubicBezTo>
                  <a:pt x="63967" y="579120"/>
                  <a:pt x="0" y="515153"/>
                  <a:pt x="0" y="436245"/>
                </a:cubicBezTo>
                <a:cubicBezTo>
                  <a:pt x="0" y="357337"/>
                  <a:pt x="63967" y="293370"/>
                  <a:pt x="142875" y="293370"/>
                </a:cubicBezTo>
                <a:lnTo>
                  <a:pt x="195486" y="303992"/>
                </a:lnTo>
                <a:lnTo>
                  <a:pt x="195486" y="0"/>
                </a:lnTo>
                <a:lnTo>
                  <a:pt x="1382139" y="0"/>
                </a:lnTo>
                <a:cubicBezTo>
                  <a:pt x="1956587" y="0"/>
                  <a:pt x="2422269" y="465682"/>
                  <a:pt x="2422269" y="1040130"/>
                </a:cubicBezTo>
                <a:cubicBezTo>
                  <a:pt x="2422269" y="1614578"/>
                  <a:pt x="1956587" y="2080260"/>
                  <a:pt x="1382139" y="208026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任意多边形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4895452" y="1847407"/>
            <a:ext cx="2032628" cy="1745633"/>
          </a:xfrm>
          <a:custGeom>
            <a:avLst/>
            <a:gdLst>
              <a:gd name="connsiteX0" fmla="*/ 1382139 w 2422269"/>
              <a:gd name="connsiteY0" fmla="*/ 2080260 h 2080260"/>
              <a:gd name="connsiteX1" fmla="*/ 1198649 w 2422269"/>
              <a:gd name="connsiteY1" fmla="*/ 2080260 h 2080260"/>
              <a:gd name="connsiteX2" fmla="*/ 1198649 w 2422269"/>
              <a:gd name="connsiteY2" fmla="*/ 1699287 h 2080260"/>
              <a:gd name="connsiteX3" fmla="*/ 1211517 w 2422269"/>
              <a:gd name="connsiteY3" fmla="*/ 1718373 h 2080260"/>
              <a:gd name="connsiteX4" fmla="*/ 1312545 w 2422269"/>
              <a:gd name="connsiteY4" fmla="*/ 1760220 h 2080260"/>
              <a:gd name="connsiteX5" fmla="*/ 1455420 w 2422269"/>
              <a:gd name="connsiteY5" fmla="*/ 1617345 h 2080260"/>
              <a:gd name="connsiteX6" fmla="*/ 1312545 w 2422269"/>
              <a:gd name="connsiteY6" fmla="*/ 1474470 h 2080260"/>
              <a:gd name="connsiteX7" fmla="*/ 1211517 w 2422269"/>
              <a:gd name="connsiteY7" fmla="*/ 1516317 h 2080260"/>
              <a:gd name="connsiteX8" fmla="*/ 1198649 w 2422269"/>
              <a:gd name="connsiteY8" fmla="*/ 1535403 h 2080260"/>
              <a:gd name="connsiteX9" fmla="*/ 1198649 w 2422269"/>
              <a:gd name="connsiteY9" fmla="*/ 1163955 h 2080260"/>
              <a:gd name="connsiteX10" fmla="*/ 1397097 w 2422269"/>
              <a:gd name="connsiteY10" fmla="*/ 1163955 h 2080260"/>
              <a:gd name="connsiteX11" fmla="*/ 1524732 w 2422269"/>
              <a:gd name="connsiteY11" fmla="*/ 1036320 h 2080260"/>
              <a:gd name="connsiteX12" fmla="*/ 1397097 w 2422269"/>
              <a:gd name="connsiteY12" fmla="*/ 908685 h 2080260"/>
              <a:gd name="connsiteX13" fmla="*/ 195486 w 2422269"/>
              <a:gd name="connsiteY13" fmla="*/ 908685 h 2080260"/>
              <a:gd name="connsiteX14" fmla="*/ 195486 w 2422269"/>
              <a:gd name="connsiteY14" fmla="*/ 568499 h 2080260"/>
              <a:gd name="connsiteX15" fmla="*/ 142875 w 2422269"/>
              <a:gd name="connsiteY15" fmla="*/ 579120 h 2080260"/>
              <a:gd name="connsiteX16" fmla="*/ 0 w 2422269"/>
              <a:gd name="connsiteY16" fmla="*/ 436245 h 2080260"/>
              <a:gd name="connsiteX17" fmla="*/ 142875 w 2422269"/>
              <a:gd name="connsiteY17" fmla="*/ 293370 h 2080260"/>
              <a:gd name="connsiteX18" fmla="*/ 195486 w 2422269"/>
              <a:gd name="connsiteY18" fmla="*/ 303992 h 2080260"/>
              <a:gd name="connsiteX19" fmla="*/ 195486 w 2422269"/>
              <a:gd name="connsiteY19" fmla="*/ 0 h 2080260"/>
              <a:gd name="connsiteX20" fmla="*/ 1382139 w 2422269"/>
              <a:gd name="connsiteY20" fmla="*/ 0 h 2080260"/>
              <a:gd name="connsiteX21" fmla="*/ 2422269 w 2422269"/>
              <a:gd name="connsiteY21" fmla="*/ 1040130 h 2080260"/>
              <a:gd name="connsiteX22" fmla="*/ 1382139 w 2422269"/>
              <a:gd name="connsiteY22" fmla="*/ 208026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22269" h="2080260">
                <a:moveTo>
                  <a:pt x="1382139" y="2080260"/>
                </a:moveTo>
                <a:lnTo>
                  <a:pt x="1198649" y="2080260"/>
                </a:lnTo>
                <a:lnTo>
                  <a:pt x="1198649" y="1699287"/>
                </a:lnTo>
                <a:lnTo>
                  <a:pt x="1211517" y="1718373"/>
                </a:lnTo>
                <a:cubicBezTo>
                  <a:pt x="1237372" y="1744228"/>
                  <a:pt x="1273091" y="1760220"/>
                  <a:pt x="1312545" y="1760220"/>
                </a:cubicBezTo>
                <a:cubicBezTo>
                  <a:pt x="1391453" y="1760220"/>
                  <a:pt x="1455420" y="1696253"/>
                  <a:pt x="1455420" y="1617345"/>
                </a:cubicBezTo>
                <a:cubicBezTo>
                  <a:pt x="1455420" y="1538437"/>
                  <a:pt x="1391453" y="1474470"/>
                  <a:pt x="1312545" y="1474470"/>
                </a:cubicBezTo>
                <a:cubicBezTo>
                  <a:pt x="1273091" y="1474470"/>
                  <a:pt x="1237372" y="1490462"/>
                  <a:pt x="1211517" y="1516317"/>
                </a:cubicBezTo>
                <a:lnTo>
                  <a:pt x="1198649" y="1535403"/>
                </a:lnTo>
                <a:lnTo>
                  <a:pt x="1198649" y="1163955"/>
                </a:lnTo>
                <a:lnTo>
                  <a:pt x="1397097" y="1163955"/>
                </a:lnTo>
                <a:cubicBezTo>
                  <a:pt x="1467588" y="1163955"/>
                  <a:pt x="1524732" y="1106811"/>
                  <a:pt x="1524732" y="1036320"/>
                </a:cubicBezTo>
                <a:cubicBezTo>
                  <a:pt x="1524732" y="965829"/>
                  <a:pt x="1467588" y="908685"/>
                  <a:pt x="1397097" y="908685"/>
                </a:cubicBezTo>
                <a:lnTo>
                  <a:pt x="195486" y="908685"/>
                </a:lnTo>
                <a:lnTo>
                  <a:pt x="195486" y="568499"/>
                </a:lnTo>
                <a:lnTo>
                  <a:pt x="142875" y="579120"/>
                </a:lnTo>
                <a:cubicBezTo>
                  <a:pt x="63967" y="579120"/>
                  <a:pt x="0" y="515153"/>
                  <a:pt x="0" y="436245"/>
                </a:cubicBezTo>
                <a:cubicBezTo>
                  <a:pt x="0" y="357337"/>
                  <a:pt x="63967" y="293370"/>
                  <a:pt x="142875" y="293370"/>
                </a:cubicBezTo>
                <a:lnTo>
                  <a:pt x="195486" y="303992"/>
                </a:lnTo>
                <a:lnTo>
                  <a:pt x="195486" y="0"/>
                </a:lnTo>
                <a:lnTo>
                  <a:pt x="1382139" y="0"/>
                </a:lnTo>
                <a:cubicBezTo>
                  <a:pt x="1956587" y="0"/>
                  <a:pt x="2422269" y="465682"/>
                  <a:pt x="2422269" y="1040130"/>
                </a:cubicBezTo>
                <a:cubicBezTo>
                  <a:pt x="2422269" y="1614578"/>
                  <a:pt x="1956587" y="2080260"/>
                  <a:pt x="1382139" y="2080260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857789" y="2819334"/>
            <a:ext cx="2032627" cy="1745634"/>
          </a:xfrm>
          <a:custGeom>
            <a:avLst/>
            <a:gdLst>
              <a:gd name="connsiteX0" fmla="*/ 1382139 w 2422269"/>
              <a:gd name="connsiteY0" fmla="*/ 2080260 h 2080260"/>
              <a:gd name="connsiteX1" fmla="*/ 1198649 w 2422269"/>
              <a:gd name="connsiteY1" fmla="*/ 2080260 h 2080260"/>
              <a:gd name="connsiteX2" fmla="*/ 1198649 w 2422269"/>
              <a:gd name="connsiteY2" fmla="*/ 1699287 h 2080260"/>
              <a:gd name="connsiteX3" fmla="*/ 1211517 w 2422269"/>
              <a:gd name="connsiteY3" fmla="*/ 1718373 h 2080260"/>
              <a:gd name="connsiteX4" fmla="*/ 1312545 w 2422269"/>
              <a:gd name="connsiteY4" fmla="*/ 1760220 h 2080260"/>
              <a:gd name="connsiteX5" fmla="*/ 1455420 w 2422269"/>
              <a:gd name="connsiteY5" fmla="*/ 1617345 h 2080260"/>
              <a:gd name="connsiteX6" fmla="*/ 1312545 w 2422269"/>
              <a:gd name="connsiteY6" fmla="*/ 1474470 h 2080260"/>
              <a:gd name="connsiteX7" fmla="*/ 1211517 w 2422269"/>
              <a:gd name="connsiteY7" fmla="*/ 1516317 h 2080260"/>
              <a:gd name="connsiteX8" fmla="*/ 1198649 w 2422269"/>
              <a:gd name="connsiteY8" fmla="*/ 1535403 h 2080260"/>
              <a:gd name="connsiteX9" fmla="*/ 1198649 w 2422269"/>
              <a:gd name="connsiteY9" fmla="*/ 1163955 h 2080260"/>
              <a:gd name="connsiteX10" fmla="*/ 1397097 w 2422269"/>
              <a:gd name="connsiteY10" fmla="*/ 1163955 h 2080260"/>
              <a:gd name="connsiteX11" fmla="*/ 1524732 w 2422269"/>
              <a:gd name="connsiteY11" fmla="*/ 1036320 h 2080260"/>
              <a:gd name="connsiteX12" fmla="*/ 1397097 w 2422269"/>
              <a:gd name="connsiteY12" fmla="*/ 908685 h 2080260"/>
              <a:gd name="connsiteX13" fmla="*/ 195486 w 2422269"/>
              <a:gd name="connsiteY13" fmla="*/ 908685 h 2080260"/>
              <a:gd name="connsiteX14" fmla="*/ 195486 w 2422269"/>
              <a:gd name="connsiteY14" fmla="*/ 568499 h 2080260"/>
              <a:gd name="connsiteX15" fmla="*/ 142875 w 2422269"/>
              <a:gd name="connsiteY15" fmla="*/ 579120 h 2080260"/>
              <a:gd name="connsiteX16" fmla="*/ 0 w 2422269"/>
              <a:gd name="connsiteY16" fmla="*/ 436245 h 2080260"/>
              <a:gd name="connsiteX17" fmla="*/ 142875 w 2422269"/>
              <a:gd name="connsiteY17" fmla="*/ 293370 h 2080260"/>
              <a:gd name="connsiteX18" fmla="*/ 195486 w 2422269"/>
              <a:gd name="connsiteY18" fmla="*/ 303992 h 2080260"/>
              <a:gd name="connsiteX19" fmla="*/ 195486 w 2422269"/>
              <a:gd name="connsiteY19" fmla="*/ 0 h 2080260"/>
              <a:gd name="connsiteX20" fmla="*/ 1382139 w 2422269"/>
              <a:gd name="connsiteY20" fmla="*/ 0 h 2080260"/>
              <a:gd name="connsiteX21" fmla="*/ 2422269 w 2422269"/>
              <a:gd name="connsiteY21" fmla="*/ 1040130 h 2080260"/>
              <a:gd name="connsiteX22" fmla="*/ 1382139 w 2422269"/>
              <a:gd name="connsiteY22" fmla="*/ 208026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22269" h="2080260">
                <a:moveTo>
                  <a:pt x="1382139" y="2080260"/>
                </a:moveTo>
                <a:lnTo>
                  <a:pt x="1198649" y="2080260"/>
                </a:lnTo>
                <a:lnTo>
                  <a:pt x="1198649" y="1699287"/>
                </a:lnTo>
                <a:lnTo>
                  <a:pt x="1211517" y="1718373"/>
                </a:lnTo>
                <a:cubicBezTo>
                  <a:pt x="1237372" y="1744228"/>
                  <a:pt x="1273091" y="1760220"/>
                  <a:pt x="1312545" y="1760220"/>
                </a:cubicBezTo>
                <a:cubicBezTo>
                  <a:pt x="1391453" y="1760220"/>
                  <a:pt x="1455420" y="1696253"/>
                  <a:pt x="1455420" y="1617345"/>
                </a:cubicBezTo>
                <a:cubicBezTo>
                  <a:pt x="1455420" y="1538437"/>
                  <a:pt x="1391453" y="1474470"/>
                  <a:pt x="1312545" y="1474470"/>
                </a:cubicBezTo>
                <a:cubicBezTo>
                  <a:pt x="1273091" y="1474470"/>
                  <a:pt x="1237372" y="1490462"/>
                  <a:pt x="1211517" y="1516317"/>
                </a:cubicBezTo>
                <a:lnTo>
                  <a:pt x="1198649" y="1535403"/>
                </a:lnTo>
                <a:lnTo>
                  <a:pt x="1198649" y="1163955"/>
                </a:lnTo>
                <a:lnTo>
                  <a:pt x="1397097" y="1163955"/>
                </a:lnTo>
                <a:cubicBezTo>
                  <a:pt x="1467588" y="1163955"/>
                  <a:pt x="1524732" y="1106811"/>
                  <a:pt x="1524732" y="1036320"/>
                </a:cubicBezTo>
                <a:cubicBezTo>
                  <a:pt x="1524732" y="965829"/>
                  <a:pt x="1467588" y="908685"/>
                  <a:pt x="1397097" y="908685"/>
                </a:cubicBezTo>
                <a:lnTo>
                  <a:pt x="195486" y="908685"/>
                </a:lnTo>
                <a:lnTo>
                  <a:pt x="195486" y="568499"/>
                </a:lnTo>
                <a:lnTo>
                  <a:pt x="142875" y="579120"/>
                </a:lnTo>
                <a:cubicBezTo>
                  <a:pt x="63967" y="579120"/>
                  <a:pt x="0" y="515153"/>
                  <a:pt x="0" y="436245"/>
                </a:cubicBezTo>
                <a:cubicBezTo>
                  <a:pt x="0" y="357337"/>
                  <a:pt x="63967" y="293370"/>
                  <a:pt x="142875" y="293370"/>
                </a:cubicBezTo>
                <a:lnTo>
                  <a:pt x="195486" y="303992"/>
                </a:lnTo>
                <a:lnTo>
                  <a:pt x="195486" y="0"/>
                </a:lnTo>
                <a:lnTo>
                  <a:pt x="1382139" y="0"/>
                </a:lnTo>
                <a:cubicBezTo>
                  <a:pt x="1956587" y="0"/>
                  <a:pt x="2422269" y="465682"/>
                  <a:pt x="2422269" y="1040130"/>
                </a:cubicBezTo>
                <a:cubicBezTo>
                  <a:pt x="2422269" y="1614578"/>
                  <a:pt x="1956587" y="2080260"/>
                  <a:pt x="1382139" y="208026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任意多边形 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>
            <a:off x="4904069" y="3796966"/>
            <a:ext cx="2032628" cy="1745633"/>
          </a:xfrm>
          <a:custGeom>
            <a:avLst/>
            <a:gdLst>
              <a:gd name="connsiteX0" fmla="*/ 1382139 w 2422269"/>
              <a:gd name="connsiteY0" fmla="*/ 2080260 h 2080260"/>
              <a:gd name="connsiteX1" fmla="*/ 1198649 w 2422269"/>
              <a:gd name="connsiteY1" fmla="*/ 2080260 h 2080260"/>
              <a:gd name="connsiteX2" fmla="*/ 1198649 w 2422269"/>
              <a:gd name="connsiteY2" fmla="*/ 1699287 h 2080260"/>
              <a:gd name="connsiteX3" fmla="*/ 1211517 w 2422269"/>
              <a:gd name="connsiteY3" fmla="*/ 1718373 h 2080260"/>
              <a:gd name="connsiteX4" fmla="*/ 1312545 w 2422269"/>
              <a:gd name="connsiteY4" fmla="*/ 1760220 h 2080260"/>
              <a:gd name="connsiteX5" fmla="*/ 1455420 w 2422269"/>
              <a:gd name="connsiteY5" fmla="*/ 1617345 h 2080260"/>
              <a:gd name="connsiteX6" fmla="*/ 1312545 w 2422269"/>
              <a:gd name="connsiteY6" fmla="*/ 1474470 h 2080260"/>
              <a:gd name="connsiteX7" fmla="*/ 1211517 w 2422269"/>
              <a:gd name="connsiteY7" fmla="*/ 1516317 h 2080260"/>
              <a:gd name="connsiteX8" fmla="*/ 1198649 w 2422269"/>
              <a:gd name="connsiteY8" fmla="*/ 1535403 h 2080260"/>
              <a:gd name="connsiteX9" fmla="*/ 1198649 w 2422269"/>
              <a:gd name="connsiteY9" fmla="*/ 1163955 h 2080260"/>
              <a:gd name="connsiteX10" fmla="*/ 1397097 w 2422269"/>
              <a:gd name="connsiteY10" fmla="*/ 1163955 h 2080260"/>
              <a:gd name="connsiteX11" fmla="*/ 1524732 w 2422269"/>
              <a:gd name="connsiteY11" fmla="*/ 1036320 h 2080260"/>
              <a:gd name="connsiteX12" fmla="*/ 1397097 w 2422269"/>
              <a:gd name="connsiteY12" fmla="*/ 908685 h 2080260"/>
              <a:gd name="connsiteX13" fmla="*/ 195486 w 2422269"/>
              <a:gd name="connsiteY13" fmla="*/ 908685 h 2080260"/>
              <a:gd name="connsiteX14" fmla="*/ 195486 w 2422269"/>
              <a:gd name="connsiteY14" fmla="*/ 568499 h 2080260"/>
              <a:gd name="connsiteX15" fmla="*/ 142875 w 2422269"/>
              <a:gd name="connsiteY15" fmla="*/ 579120 h 2080260"/>
              <a:gd name="connsiteX16" fmla="*/ 0 w 2422269"/>
              <a:gd name="connsiteY16" fmla="*/ 436245 h 2080260"/>
              <a:gd name="connsiteX17" fmla="*/ 142875 w 2422269"/>
              <a:gd name="connsiteY17" fmla="*/ 293370 h 2080260"/>
              <a:gd name="connsiteX18" fmla="*/ 195486 w 2422269"/>
              <a:gd name="connsiteY18" fmla="*/ 303992 h 2080260"/>
              <a:gd name="connsiteX19" fmla="*/ 195486 w 2422269"/>
              <a:gd name="connsiteY19" fmla="*/ 0 h 2080260"/>
              <a:gd name="connsiteX20" fmla="*/ 1382139 w 2422269"/>
              <a:gd name="connsiteY20" fmla="*/ 0 h 2080260"/>
              <a:gd name="connsiteX21" fmla="*/ 2422269 w 2422269"/>
              <a:gd name="connsiteY21" fmla="*/ 1040130 h 2080260"/>
              <a:gd name="connsiteX22" fmla="*/ 1382139 w 2422269"/>
              <a:gd name="connsiteY22" fmla="*/ 208026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22269" h="2080260">
                <a:moveTo>
                  <a:pt x="1382139" y="2080260"/>
                </a:moveTo>
                <a:lnTo>
                  <a:pt x="1198649" y="2080260"/>
                </a:lnTo>
                <a:lnTo>
                  <a:pt x="1198649" y="1699287"/>
                </a:lnTo>
                <a:lnTo>
                  <a:pt x="1211517" y="1718373"/>
                </a:lnTo>
                <a:cubicBezTo>
                  <a:pt x="1237372" y="1744228"/>
                  <a:pt x="1273091" y="1760220"/>
                  <a:pt x="1312545" y="1760220"/>
                </a:cubicBezTo>
                <a:cubicBezTo>
                  <a:pt x="1391453" y="1760220"/>
                  <a:pt x="1455420" y="1696253"/>
                  <a:pt x="1455420" y="1617345"/>
                </a:cubicBezTo>
                <a:cubicBezTo>
                  <a:pt x="1455420" y="1538437"/>
                  <a:pt x="1391453" y="1474470"/>
                  <a:pt x="1312545" y="1474470"/>
                </a:cubicBezTo>
                <a:cubicBezTo>
                  <a:pt x="1273091" y="1474470"/>
                  <a:pt x="1237372" y="1490462"/>
                  <a:pt x="1211517" y="1516317"/>
                </a:cubicBezTo>
                <a:lnTo>
                  <a:pt x="1198649" y="1535403"/>
                </a:lnTo>
                <a:lnTo>
                  <a:pt x="1198649" y="1163955"/>
                </a:lnTo>
                <a:lnTo>
                  <a:pt x="1397097" y="1163955"/>
                </a:lnTo>
                <a:cubicBezTo>
                  <a:pt x="1467588" y="1163955"/>
                  <a:pt x="1524732" y="1106811"/>
                  <a:pt x="1524732" y="1036320"/>
                </a:cubicBezTo>
                <a:cubicBezTo>
                  <a:pt x="1524732" y="965829"/>
                  <a:pt x="1467588" y="908685"/>
                  <a:pt x="1397097" y="908685"/>
                </a:cubicBezTo>
                <a:lnTo>
                  <a:pt x="195486" y="908685"/>
                </a:lnTo>
                <a:lnTo>
                  <a:pt x="195486" y="568499"/>
                </a:lnTo>
                <a:lnTo>
                  <a:pt x="142875" y="579120"/>
                </a:lnTo>
                <a:cubicBezTo>
                  <a:pt x="63967" y="579120"/>
                  <a:pt x="0" y="515153"/>
                  <a:pt x="0" y="436245"/>
                </a:cubicBezTo>
                <a:cubicBezTo>
                  <a:pt x="0" y="357337"/>
                  <a:pt x="63967" y="293370"/>
                  <a:pt x="142875" y="293370"/>
                </a:cubicBezTo>
                <a:lnTo>
                  <a:pt x="195486" y="303992"/>
                </a:lnTo>
                <a:lnTo>
                  <a:pt x="195486" y="0"/>
                </a:lnTo>
                <a:lnTo>
                  <a:pt x="1382139" y="0"/>
                </a:lnTo>
                <a:cubicBezTo>
                  <a:pt x="1956587" y="0"/>
                  <a:pt x="2422269" y="465682"/>
                  <a:pt x="2422269" y="1040130"/>
                </a:cubicBezTo>
                <a:cubicBezTo>
                  <a:pt x="2422269" y="1614578"/>
                  <a:pt x="1956587" y="2080260"/>
                  <a:pt x="1382139" y="2080260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229399" y="2590070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cs typeface="+mn-ea"/>
                <a:sym typeface="+mn-lt"/>
              </a:rPr>
              <a:t>S</a:t>
            </a:r>
            <a:endParaRPr lang="zh-CN" altLang="en-US" sz="3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474874" y="2910635"/>
            <a:ext cx="532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cs typeface="+mn-ea"/>
                <a:sym typeface="+mn-lt"/>
              </a:rPr>
              <a:t>W</a:t>
            </a:r>
            <a:endParaRPr lang="zh-CN" altLang="en-US" sz="3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 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161992" y="4042345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cs typeface="+mn-ea"/>
                <a:sym typeface="+mn-lt"/>
              </a:rPr>
              <a:t>O</a:t>
            </a:r>
            <a:endParaRPr lang="zh-CN" altLang="en-US" sz="3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矩形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992916" y="3867077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cs typeface="+mn-ea"/>
                <a:sym typeface="+mn-lt"/>
              </a:rPr>
              <a:t>T</a:t>
            </a:r>
            <a:endParaRPr lang="zh-CN" altLang="en-US" sz="3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 3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3683218" y="2493499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F0AECD"/>
                </a:gs>
                <a:gs pos="100000">
                  <a:srgbClr val="7030A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任意多边形 3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7356756" y="2493498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F0AECD"/>
                </a:gs>
                <a:gs pos="100000">
                  <a:srgbClr val="7030A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3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3744005" y="5087366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F0AECD"/>
                </a:gs>
                <a:gs pos="100000">
                  <a:srgbClr val="7030A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7417543" y="508736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F0AECD"/>
                </a:gs>
                <a:gs pos="100000">
                  <a:srgbClr val="7030A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90416" y="2238910"/>
            <a:ext cx="3718819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01252" y="4832777"/>
            <a:ext cx="3718819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6852" y="2249370"/>
            <a:ext cx="3718819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16852" y="4832777"/>
            <a:ext cx="3718819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52184" y="1838800"/>
            <a:ext cx="2580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93768" y="4432667"/>
            <a:ext cx="2580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90416" y="1849260"/>
            <a:ext cx="2522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001252" y="4469727"/>
            <a:ext cx="2522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6481 L 1.875E-6 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8311 L 1.875E-6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8311 L 3.95833E-6 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0.0831 L 4.16667E-6 2.2222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0.06481 L 3.125E-6 2.96296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875 -0.00024 L -2.08333E-6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976 -0.00232 L -8.33333E-7 1.1111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1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  <p:bldP spid="11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​​ 6"/>
          <p:cNvCxnSpPr/>
          <p:nvPr/>
        </p:nvCxnSpPr>
        <p:spPr bwMode="auto">
          <a:xfrm flipV="1">
            <a:off x="4305300" y="1904176"/>
            <a:ext cx="3043238" cy="3175"/>
          </a:xfrm>
          <a:prstGeom prst="line">
            <a:avLst/>
          </a:prstGeom>
          <a:ln w="57150">
            <a:solidFill>
              <a:srgbClr val="4F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六边形 12"/>
          <p:cNvSpPr>
            <a:spLocks noChangeArrowheads="1"/>
          </p:cNvSpPr>
          <p:nvPr/>
        </p:nvSpPr>
        <p:spPr bwMode="auto">
          <a:xfrm rot="16200000">
            <a:off x="7216913" y="1544778"/>
            <a:ext cx="1909763" cy="1645960"/>
          </a:xfrm>
          <a:prstGeom prst="hexagon">
            <a:avLst>
              <a:gd name="adj" fmla="val 28044"/>
              <a:gd name="vf" fmla="val 115470"/>
            </a:avLst>
          </a:prstGeom>
          <a:solidFill>
            <a:srgbClr val="F5A395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eaVert"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椭圆​​ 40"/>
          <p:cNvSpPr>
            <a:spLocks noChangeArrowheads="1"/>
          </p:cNvSpPr>
          <p:nvPr/>
        </p:nvSpPr>
        <p:spPr bwMode="auto">
          <a:xfrm rot="16200000">
            <a:off x="7430407" y="1626545"/>
            <a:ext cx="1482775" cy="1482426"/>
          </a:xfrm>
          <a:prstGeom prst="ellipse">
            <a:avLst/>
          </a:prstGeom>
          <a:solidFill>
            <a:srgbClr val="4F4E4E"/>
          </a:solidFill>
          <a:ln w="38100" algn="ctr">
            <a:solidFill>
              <a:schemeClr val="bg1"/>
            </a:solidFill>
            <a:round/>
          </a:ln>
          <a:effectLst>
            <a:innerShdw blurRad="114300">
              <a:prstClr val="black"/>
            </a:innerShdw>
          </a:effectLst>
        </p:spPr>
        <p:txBody>
          <a:bodyPr vert="eaVert" anchor="ctr"/>
          <a:lstStyle/>
          <a:p>
            <a:pPr algn="ctr">
              <a:defRPr/>
            </a:pP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592258" y="2483605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​​ 9"/>
          <p:cNvSpPr/>
          <p:nvPr/>
        </p:nvSpPr>
        <p:spPr bwMode="auto">
          <a:xfrm>
            <a:off x="3000375" y="1625601"/>
            <a:ext cx="2232025" cy="269875"/>
          </a:xfrm>
          <a:prstGeom prst="rect">
            <a:avLst/>
          </a:prstGeom>
          <a:solidFill>
            <a:srgbClr val="4F4E4E"/>
          </a:solidFill>
          <a:ln w="57150">
            <a:solidFill>
              <a:srgbClr val="4F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Group 30"/>
          <p:cNvGrpSpPr/>
          <p:nvPr/>
        </p:nvGrpSpPr>
        <p:grpSpPr bwMode="auto">
          <a:xfrm>
            <a:off x="7922427" y="1895768"/>
            <a:ext cx="498733" cy="457530"/>
            <a:chOff x="3422" y="1347"/>
            <a:chExt cx="330" cy="313"/>
          </a:xfrm>
          <a:noFill/>
        </p:grpSpPr>
        <p:sp>
          <p:nvSpPr>
            <p:cNvPr id="11" name="AutoShape 31"/>
            <p:cNvSpPr>
              <a:spLocks noChangeArrowheads="1"/>
            </p:cNvSpPr>
            <p:nvPr/>
          </p:nvSpPr>
          <p:spPr bwMode="gray">
            <a:xfrm>
              <a:off x="3422" y="1411"/>
              <a:ext cx="330" cy="249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cs typeface="+mn-ea"/>
                <a:sym typeface="+mn-lt"/>
              </a:endParaRPr>
            </a:p>
          </p:txBody>
        </p:sp>
        <p:sp>
          <p:nvSpPr>
            <p:cNvPr id="12" name="AutoShape 32"/>
            <p:cNvSpPr>
              <a:spLocks noChangeArrowheads="1"/>
            </p:cNvSpPr>
            <p:nvPr/>
          </p:nvSpPr>
          <p:spPr bwMode="gray">
            <a:xfrm>
              <a:off x="3522" y="1347"/>
              <a:ext cx="122" cy="1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pFill/>
            <a:ln w="25400" algn="ctr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7" name="直接连接符​​ 10"/>
          <p:cNvCxnSpPr/>
          <p:nvPr/>
        </p:nvCxnSpPr>
        <p:spPr bwMode="auto">
          <a:xfrm>
            <a:off x="3935761" y="3322640"/>
            <a:ext cx="4227165" cy="20637"/>
          </a:xfrm>
          <a:prstGeom prst="line">
            <a:avLst/>
          </a:prstGeom>
          <a:ln w="57150">
            <a:solidFill>
              <a:srgbClr val="F5A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六边形 27"/>
          <p:cNvSpPr/>
          <p:nvPr/>
        </p:nvSpPr>
        <p:spPr bwMode="auto">
          <a:xfrm rot="16200000">
            <a:off x="8031163" y="2995614"/>
            <a:ext cx="1909763" cy="1646238"/>
          </a:xfrm>
          <a:prstGeom prst="hexagon">
            <a:avLst>
              <a:gd name="adj" fmla="val 28044"/>
              <a:gd name="vf" fmla="val 115470"/>
            </a:avLst>
          </a:prstGeom>
          <a:solidFill>
            <a:srgbClr val="4F4E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​​ 38"/>
          <p:cNvSpPr/>
          <p:nvPr/>
        </p:nvSpPr>
        <p:spPr bwMode="auto">
          <a:xfrm rot="16200000">
            <a:off x="8243888" y="3078164"/>
            <a:ext cx="1484313" cy="1481138"/>
          </a:xfrm>
          <a:prstGeom prst="ellipse">
            <a:avLst/>
          </a:prstGeom>
          <a:solidFill>
            <a:srgbClr val="F5A395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8442546" y="3878107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​​ 13"/>
          <p:cNvSpPr/>
          <p:nvPr/>
        </p:nvSpPr>
        <p:spPr bwMode="auto">
          <a:xfrm>
            <a:off x="3822701" y="3076576"/>
            <a:ext cx="2232025" cy="269875"/>
          </a:xfrm>
          <a:prstGeom prst="rect">
            <a:avLst/>
          </a:prstGeom>
          <a:solidFill>
            <a:srgbClr val="F5A395"/>
          </a:solidFill>
          <a:ln w="57150">
            <a:solidFill>
              <a:srgbClr val="F5A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gray">
          <a:xfrm>
            <a:off x="8744793" y="3292131"/>
            <a:ext cx="509582" cy="494064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zh-CN">
              <a:cs typeface="+mn-ea"/>
              <a:sym typeface="+mn-lt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gray">
          <a:xfrm>
            <a:off x="9001329" y="3292131"/>
            <a:ext cx="0" cy="49068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gray">
          <a:xfrm>
            <a:off x="8744793" y="3537470"/>
            <a:ext cx="50958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18"/>
          <p:cNvSpPr/>
          <p:nvPr/>
        </p:nvSpPr>
        <p:spPr bwMode="gray">
          <a:xfrm>
            <a:off x="9035650" y="3295514"/>
            <a:ext cx="105872" cy="487296"/>
          </a:xfrm>
          <a:custGeom>
            <a:avLst/>
            <a:gdLst>
              <a:gd name="T0" fmla="*/ 0 w 182"/>
              <a:gd name="T1" fmla="*/ 0 h 864"/>
              <a:gd name="T2" fmla="*/ 105869 w 182"/>
              <a:gd name="T3" fmla="*/ 245279 h 864"/>
              <a:gd name="T4" fmla="*/ 3490 w 182"/>
              <a:gd name="T5" fmla="*/ 487174 h 864"/>
              <a:gd name="T6" fmla="*/ 0 60000 65536"/>
              <a:gd name="T7" fmla="*/ 0 60000 65536"/>
              <a:gd name="T8" fmla="*/ 0 60000 65536"/>
              <a:gd name="T9" fmla="*/ 0 w 182"/>
              <a:gd name="T10" fmla="*/ 0 h 864"/>
              <a:gd name="T11" fmla="*/ 182 w 182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864">
                <a:moveTo>
                  <a:pt x="0" y="0"/>
                </a:moveTo>
                <a:cubicBezTo>
                  <a:pt x="59" y="89"/>
                  <a:pt x="182" y="177"/>
                  <a:pt x="182" y="435"/>
                </a:cubicBezTo>
                <a:cubicBezTo>
                  <a:pt x="182" y="693"/>
                  <a:pt x="70" y="800"/>
                  <a:pt x="6" y="864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19"/>
          <p:cNvSpPr/>
          <p:nvPr/>
        </p:nvSpPr>
        <p:spPr bwMode="gray">
          <a:xfrm>
            <a:off x="8862881" y="3298898"/>
            <a:ext cx="114598" cy="490680"/>
          </a:xfrm>
          <a:custGeom>
            <a:avLst/>
            <a:gdLst>
              <a:gd name="T0" fmla="*/ 97143 w 197"/>
              <a:gd name="T1" fmla="*/ 0 h 870"/>
              <a:gd name="T2" fmla="*/ 0 w 197"/>
              <a:gd name="T3" fmla="*/ 245842 h 870"/>
              <a:gd name="T4" fmla="*/ 114594 w 197"/>
              <a:gd name="T5" fmla="*/ 490557 h 870"/>
              <a:gd name="T6" fmla="*/ 0 60000 65536"/>
              <a:gd name="T7" fmla="*/ 0 60000 65536"/>
              <a:gd name="T8" fmla="*/ 0 60000 65536"/>
              <a:gd name="T9" fmla="*/ 0 w 197"/>
              <a:gd name="T10" fmla="*/ 0 h 870"/>
              <a:gd name="T11" fmla="*/ 197 w 197"/>
              <a:gd name="T12" fmla="*/ 870 h 8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" h="870">
                <a:moveTo>
                  <a:pt x="167" y="0"/>
                </a:moveTo>
                <a:cubicBezTo>
                  <a:pt x="117" y="64"/>
                  <a:pt x="0" y="178"/>
                  <a:pt x="0" y="436"/>
                </a:cubicBezTo>
                <a:cubicBezTo>
                  <a:pt x="0" y="694"/>
                  <a:pt x="124" y="769"/>
                  <a:pt x="197" y="87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0"/>
          <p:cNvSpPr/>
          <p:nvPr/>
        </p:nvSpPr>
        <p:spPr bwMode="gray">
          <a:xfrm rot="5400000">
            <a:off x="8960456" y="3490515"/>
            <a:ext cx="64296" cy="379860"/>
          </a:xfrm>
          <a:custGeom>
            <a:avLst/>
            <a:gdLst>
              <a:gd name="T0" fmla="*/ 10441 w 197"/>
              <a:gd name="T1" fmla="*/ 0 h 870"/>
              <a:gd name="T2" fmla="*/ 0 w 197"/>
              <a:gd name="T3" fmla="*/ 80336 h 870"/>
              <a:gd name="T4" fmla="*/ 12399 w 197"/>
              <a:gd name="T5" fmla="*/ 160671 h 870"/>
              <a:gd name="T6" fmla="*/ 0 60000 65536"/>
              <a:gd name="T7" fmla="*/ 0 60000 65536"/>
              <a:gd name="T8" fmla="*/ 0 60000 65536"/>
              <a:gd name="T9" fmla="*/ 0 w 197"/>
              <a:gd name="T10" fmla="*/ 0 h 870"/>
              <a:gd name="T11" fmla="*/ 197 w 197"/>
              <a:gd name="T12" fmla="*/ 870 h 8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" h="870">
                <a:moveTo>
                  <a:pt x="167" y="0"/>
                </a:moveTo>
                <a:cubicBezTo>
                  <a:pt x="117" y="64"/>
                  <a:pt x="0" y="178"/>
                  <a:pt x="0" y="436"/>
                </a:cubicBezTo>
                <a:cubicBezTo>
                  <a:pt x="0" y="694"/>
                  <a:pt x="124" y="769"/>
                  <a:pt x="197" y="87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21"/>
          <p:cNvSpPr/>
          <p:nvPr/>
        </p:nvSpPr>
        <p:spPr bwMode="gray">
          <a:xfrm rot="16200000" flipV="1">
            <a:off x="8965109" y="3206823"/>
            <a:ext cx="64296" cy="379860"/>
          </a:xfrm>
          <a:custGeom>
            <a:avLst/>
            <a:gdLst>
              <a:gd name="T0" fmla="*/ 10441 w 197"/>
              <a:gd name="T1" fmla="*/ 0 h 870"/>
              <a:gd name="T2" fmla="*/ 0 w 197"/>
              <a:gd name="T3" fmla="*/ 80336 h 870"/>
              <a:gd name="T4" fmla="*/ 12399 w 197"/>
              <a:gd name="T5" fmla="*/ 160671 h 870"/>
              <a:gd name="T6" fmla="*/ 0 60000 65536"/>
              <a:gd name="T7" fmla="*/ 0 60000 65536"/>
              <a:gd name="T8" fmla="*/ 0 60000 65536"/>
              <a:gd name="T9" fmla="*/ 0 w 197"/>
              <a:gd name="T10" fmla="*/ 0 h 870"/>
              <a:gd name="T11" fmla="*/ 197 w 197"/>
              <a:gd name="T12" fmla="*/ 870 h 8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" h="870">
                <a:moveTo>
                  <a:pt x="167" y="0"/>
                </a:moveTo>
                <a:cubicBezTo>
                  <a:pt x="117" y="64"/>
                  <a:pt x="0" y="178"/>
                  <a:pt x="0" y="436"/>
                </a:cubicBezTo>
                <a:cubicBezTo>
                  <a:pt x="0" y="694"/>
                  <a:pt x="124" y="769"/>
                  <a:pt x="197" y="87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2" name="直接连接符​​ 14"/>
          <p:cNvCxnSpPr/>
          <p:nvPr/>
        </p:nvCxnSpPr>
        <p:spPr bwMode="auto">
          <a:xfrm flipV="1">
            <a:off x="4308476" y="4802951"/>
            <a:ext cx="3044825" cy="3175"/>
          </a:xfrm>
          <a:prstGeom prst="line">
            <a:avLst/>
          </a:prstGeom>
          <a:ln w="57150">
            <a:solidFill>
              <a:srgbClr val="4F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六边形 42"/>
          <p:cNvSpPr/>
          <p:nvPr/>
        </p:nvSpPr>
        <p:spPr bwMode="auto">
          <a:xfrm rot="16200000">
            <a:off x="7221538" y="4443414"/>
            <a:ext cx="1909763" cy="1646238"/>
          </a:xfrm>
          <a:prstGeom prst="hexagon">
            <a:avLst>
              <a:gd name="adj" fmla="val 28044"/>
              <a:gd name="vf" fmla="val 115470"/>
            </a:avLst>
          </a:prstGeom>
          <a:solidFill>
            <a:srgbClr val="F5A3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​​ 36"/>
          <p:cNvSpPr/>
          <p:nvPr/>
        </p:nvSpPr>
        <p:spPr bwMode="auto">
          <a:xfrm rot="16200000">
            <a:off x="7434263" y="4525964"/>
            <a:ext cx="1484313" cy="1481138"/>
          </a:xfrm>
          <a:prstGeom prst="ellipse">
            <a:avLst/>
          </a:prstGeom>
          <a:solidFill>
            <a:srgbClr val="4F4E4E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7597296" y="5314032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​​ 17"/>
          <p:cNvSpPr/>
          <p:nvPr/>
        </p:nvSpPr>
        <p:spPr bwMode="auto">
          <a:xfrm>
            <a:off x="3013076" y="4524376"/>
            <a:ext cx="2232025" cy="269875"/>
          </a:xfrm>
          <a:prstGeom prst="rect">
            <a:avLst/>
          </a:prstGeom>
          <a:solidFill>
            <a:srgbClr val="4F4E4E"/>
          </a:solidFill>
          <a:ln w="57150">
            <a:solidFill>
              <a:srgbClr val="4F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6" name="Group 22"/>
          <p:cNvGrpSpPr/>
          <p:nvPr/>
        </p:nvGrpSpPr>
        <p:grpSpPr bwMode="auto">
          <a:xfrm>
            <a:off x="7963080" y="4791805"/>
            <a:ext cx="442981" cy="368481"/>
            <a:chOff x="2640" y="3304"/>
            <a:chExt cx="294" cy="252"/>
          </a:xfrm>
          <a:noFill/>
        </p:grpSpPr>
        <p:sp>
          <p:nvSpPr>
            <p:cNvPr id="37" name="AutoShape 23"/>
            <p:cNvSpPr>
              <a:spLocks noChangeArrowheads="1"/>
            </p:cNvSpPr>
            <p:nvPr/>
          </p:nvSpPr>
          <p:spPr bwMode="gray">
            <a:xfrm>
              <a:off x="2700" y="3304"/>
              <a:ext cx="176" cy="176"/>
            </a:xfrm>
            <a:prstGeom prst="roundRect">
              <a:avLst>
                <a:gd name="adj" fmla="val 6250"/>
              </a:avLst>
            </a:prstGeom>
            <a:grpFill/>
            <a:ln w="25400" algn="ctr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cs typeface="+mn-ea"/>
                <a:sym typeface="+mn-lt"/>
              </a:endParaRPr>
            </a:p>
          </p:txBody>
        </p:sp>
        <p:sp>
          <p:nvSpPr>
            <p:cNvPr id="38" name="AutoShape 24"/>
            <p:cNvSpPr>
              <a:spLocks noChangeArrowheads="1"/>
            </p:cNvSpPr>
            <p:nvPr/>
          </p:nvSpPr>
          <p:spPr bwMode="gray">
            <a:xfrm>
              <a:off x="2640" y="3478"/>
              <a:ext cx="294" cy="78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cs typeface="+mn-ea"/>
                <a:sym typeface="+mn-lt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gray">
            <a:xfrm flipH="1">
              <a:off x="2847" y="3517"/>
              <a:ext cx="45" cy="0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gray">
            <a:xfrm flipH="1">
              <a:off x="2759" y="3359"/>
              <a:ext cx="73" cy="0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gray">
            <a:xfrm flipH="1">
              <a:off x="2787" y="3385"/>
              <a:ext cx="45" cy="0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gray">
            <a:xfrm flipH="1">
              <a:off x="2800" y="3434"/>
              <a:ext cx="32" cy="0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2902631" y="2071443"/>
            <a:ext cx="421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6660">
              <a:buNone/>
              <a:defRPr/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单击此处编辑内容，根据您的需要自行调整文本框大小及其图表颜色，建议您在展示时采用微软雅黑字体       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777867" y="3524583"/>
            <a:ext cx="421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6660">
              <a:buNone/>
              <a:defRPr/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单击此处编辑内容，根据您的需要自行调整文本框大小及其图表颜色，建议您在展示时采用微软雅黑字体       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006204" y="4929453"/>
            <a:ext cx="421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6660">
              <a:buNone/>
              <a:defRPr/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单击此处编辑内容，根据您的需要自行调整文本框大小及其图表颜色，建议您在展示时采用微软雅黑字体       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 形 1"/>
          <p:cNvSpPr/>
          <p:nvPr/>
        </p:nvSpPr>
        <p:spPr>
          <a:xfrm rot="2686645">
            <a:off x="4605409" y="2412321"/>
            <a:ext cx="1430064" cy="1443667"/>
          </a:xfrm>
          <a:prstGeom prst="corner">
            <a:avLst/>
          </a:prstGeom>
          <a:solidFill>
            <a:srgbClr val="4F4E4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18" name="L 形 17"/>
          <p:cNvSpPr/>
          <p:nvPr/>
        </p:nvSpPr>
        <p:spPr>
          <a:xfrm rot="8086645">
            <a:off x="5819106" y="2416548"/>
            <a:ext cx="1420689" cy="1392304"/>
          </a:xfrm>
          <a:prstGeom prst="corner">
            <a:avLst/>
          </a:prstGeom>
          <a:solidFill>
            <a:srgbClr val="F5A39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20" name="L 形 19"/>
          <p:cNvSpPr/>
          <p:nvPr/>
        </p:nvSpPr>
        <p:spPr>
          <a:xfrm rot="13486645">
            <a:off x="5830864" y="3610563"/>
            <a:ext cx="1428819" cy="1428819"/>
          </a:xfrm>
          <a:prstGeom prst="corner">
            <a:avLst/>
          </a:prstGeom>
          <a:solidFill>
            <a:srgbClr val="4F4E4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21" name="L 形 20"/>
          <p:cNvSpPr/>
          <p:nvPr/>
        </p:nvSpPr>
        <p:spPr>
          <a:xfrm rot="18886645">
            <a:off x="4630661" y="3640515"/>
            <a:ext cx="1428819" cy="1428819"/>
          </a:xfrm>
          <a:prstGeom prst="corner">
            <a:avLst/>
          </a:prstGeom>
          <a:solidFill>
            <a:srgbClr val="F5A39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 rot="10800000" flipV="1">
            <a:off x="3395960" y="2180807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F4E4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722238" y="2073531"/>
            <a:ext cx="1569656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r"/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919593" y="2456884"/>
            <a:ext cx="2229467" cy="14627"/>
          </a:xfrm>
          <a:prstGeom prst="line">
            <a:avLst/>
          </a:prstGeom>
          <a:ln w="3175">
            <a:solidFill>
              <a:srgbClr val="4F4E4E">
                <a:alpha val="33000"/>
              </a:srgb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35717" y="2534770"/>
            <a:ext cx="2397219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 rot="10800000" flipV="1">
            <a:off x="8289986" y="2195434"/>
            <a:ext cx="272237" cy="276076"/>
          </a:xfrm>
          <a:prstGeom prst="roundRect">
            <a:avLst>
              <a:gd name="adj" fmla="val 5039"/>
            </a:avLst>
          </a:prstGeom>
          <a:solidFill>
            <a:srgbClr val="F5A39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76520" y="2149825"/>
            <a:ext cx="1569656" cy="6781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dirty="0">
              <a:solidFill>
                <a:srgbClr val="4F4E4E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8802721" y="2518551"/>
            <a:ext cx="2229467" cy="14627"/>
          </a:xfrm>
          <a:prstGeom prst="line">
            <a:avLst/>
          </a:prstGeom>
          <a:ln w="3175">
            <a:solidFill>
              <a:srgbClr val="4F4E4E">
                <a:alpha val="33000"/>
              </a:srgb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8718845" y="2596438"/>
            <a:ext cx="2397219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0" name="圆角矩形 39"/>
          <p:cNvSpPr/>
          <p:nvPr/>
        </p:nvSpPr>
        <p:spPr>
          <a:xfrm rot="10800000" flipV="1">
            <a:off x="3389691" y="4245523"/>
            <a:ext cx="272237" cy="276076"/>
          </a:xfrm>
          <a:prstGeom prst="roundRect">
            <a:avLst>
              <a:gd name="adj" fmla="val 5039"/>
            </a:avLst>
          </a:prstGeom>
          <a:solidFill>
            <a:srgbClr val="F5A39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742692" y="4150181"/>
            <a:ext cx="1569656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r"/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919595" y="4519515"/>
            <a:ext cx="2229467" cy="14627"/>
          </a:xfrm>
          <a:prstGeom prst="line">
            <a:avLst/>
          </a:prstGeom>
          <a:ln w="3175">
            <a:solidFill>
              <a:srgbClr val="4F4E4E">
                <a:alpha val="33000"/>
              </a:srgb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835717" y="4597402"/>
            <a:ext cx="2397219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5" name="圆角矩形 44"/>
          <p:cNvSpPr/>
          <p:nvPr/>
        </p:nvSpPr>
        <p:spPr>
          <a:xfrm rot="10800000" flipV="1">
            <a:off x="8289983" y="4280285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F4E4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674208" y="4233656"/>
            <a:ext cx="1569656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r"/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8802720" y="4602381"/>
            <a:ext cx="2229467" cy="14627"/>
          </a:xfrm>
          <a:prstGeom prst="line">
            <a:avLst/>
          </a:prstGeom>
          <a:ln w="3175">
            <a:solidFill>
              <a:srgbClr val="4F4E4E">
                <a:alpha val="33000"/>
              </a:srgb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8718843" y="4680270"/>
            <a:ext cx="2397220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27595" y="4519511"/>
            <a:ext cx="234950" cy="561975"/>
            <a:chOff x="10226676" y="396876"/>
            <a:chExt cx="234950" cy="561975"/>
          </a:xfrm>
        </p:grpSpPr>
        <p:sp>
          <p:nvSpPr>
            <p:cNvPr id="44" name="Freeform 48"/>
            <p:cNvSpPr/>
            <p:nvPr/>
          </p:nvSpPr>
          <p:spPr bwMode="auto">
            <a:xfrm>
              <a:off x="10264776" y="396876"/>
              <a:ext cx="158750" cy="350838"/>
            </a:xfrm>
            <a:custGeom>
              <a:avLst/>
              <a:gdLst>
                <a:gd name="T0" fmla="*/ 54 w 54"/>
                <a:gd name="T1" fmla="*/ 80 h 120"/>
                <a:gd name="T2" fmla="*/ 27 w 54"/>
                <a:gd name="T3" fmla="*/ 120 h 120"/>
                <a:gd name="T4" fmla="*/ 0 w 54"/>
                <a:gd name="T5" fmla="*/ 80 h 120"/>
                <a:gd name="T6" fmla="*/ 0 w 54"/>
                <a:gd name="T7" fmla="*/ 40 h 120"/>
                <a:gd name="T8" fmla="*/ 27 w 54"/>
                <a:gd name="T9" fmla="*/ 0 h 120"/>
                <a:gd name="T10" fmla="*/ 54 w 54"/>
                <a:gd name="T11" fmla="*/ 40 h 120"/>
                <a:gd name="T12" fmla="*/ 54 w 54"/>
                <a:gd name="T13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0">
                  <a:moveTo>
                    <a:pt x="54" y="80"/>
                  </a:moveTo>
                  <a:cubicBezTo>
                    <a:pt x="54" y="102"/>
                    <a:pt x="42" y="120"/>
                    <a:pt x="27" y="120"/>
                  </a:cubicBezTo>
                  <a:cubicBezTo>
                    <a:pt x="12" y="120"/>
                    <a:pt x="0" y="102"/>
                    <a:pt x="0" y="8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2" y="0"/>
                    <a:pt x="27" y="0"/>
                  </a:cubicBezTo>
                  <a:cubicBezTo>
                    <a:pt x="42" y="0"/>
                    <a:pt x="54" y="18"/>
                    <a:pt x="54" y="40"/>
                  </a:cubicBezTo>
                  <a:lnTo>
                    <a:pt x="54" y="80"/>
                  </a:lnTo>
                  <a:close/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10264776" y="396876"/>
              <a:ext cx="158750" cy="350838"/>
            </a:xfrm>
            <a:custGeom>
              <a:avLst/>
              <a:gdLst>
                <a:gd name="T0" fmla="*/ 54 w 54"/>
                <a:gd name="T1" fmla="*/ 80 h 120"/>
                <a:gd name="T2" fmla="*/ 27 w 54"/>
                <a:gd name="T3" fmla="*/ 120 h 120"/>
                <a:gd name="T4" fmla="*/ 0 w 54"/>
                <a:gd name="T5" fmla="*/ 80 h 120"/>
                <a:gd name="T6" fmla="*/ 0 w 54"/>
                <a:gd name="T7" fmla="*/ 40 h 120"/>
                <a:gd name="T8" fmla="*/ 27 w 54"/>
                <a:gd name="T9" fmla="*/ 0 h 120"/>
                <a:gd name="T10" fmla="*/ 54 w 54"/>
                <a:gd name="T11" fmla="*/ 40 h 120"/>
                <a:gd name="T12" fmla="*/ 54 w 54"/>
                <a:gd name="T13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0">
                  <a:moveTo>
                    <a:pt x="54" y="80"/>
                  </a:moveTo>
                  <a:cubicBezTo>
                    <a:pt x="54" y="102"/>
                    <a:pt x="42" y="120"/>
                    <a:pt x="27" y="120"/>
                  </a:cubicBezTo>
                  <a:cubicBezTo>
                    <a:pt x="12" y="120"/>
                    <a:pt x="0" y="102"/>
                    <a:pt x="0" y="8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2" y="0"/>
                    <a:pt x="27" y="0"/>
                  </a:cubicBezTo>
                  <a:cubicBezTo>
                    <a:pt x="42" y="0"/>
                    <a:pt x="54" y="18"/>
                    <a:pt x="54" y="40"/>
                  </a:cubicBezTo>
                  <a:lnTo>
                    <a:pt x="54" y="80"/>
                  </a:lnTo>
                  <a:close/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10226676" y="598489"/>
              <a:ext cx="234950" cy="204788"/>
            </a:xfrm>
            <a:custGeom>
              <a:avLst/>
              <a:gdLst>
                <a:gd name="T0" fmla="*/ 80 w 80"/>
                <a:gd name="T1" fmla="*/ 0 h 70"/>
                <a:gd name="T2" fmla="*/ 80 w 80"/>
                <a:gd name="T3" fmla="*/ 26 h 70"/>
                <a:gd name="T4" fmla="*/ 41 w 80"/>
                <a:gd name="T5" fmla="*/ 70 h 70"/>
                <a:gd name="T6" fmla="*/ 39 w 80"/>
                <a:gd name="T7" fmla="*/ 70 h 70"/>
                <a:gd name="T8" fmla="*/ 0 w 80"/>
                <a:gd name="T9" fmla="*/ 26 h 70"/>
                <a:gd name="T10" fmla="*/ 0 w 8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0">
                  <a:moveTo>
                    <a:pt x="80" y="0"/>
                  </a:moveTo>
                  <a:cubicBezTo>
                    <a:pt x="80" y="26"/>
                    <a:pt x="80" y="26"/>
                    <a:pt x="80" y="26"/>
                  </a:cubicBezTo>
                  <a:cubicBezTo>
                    <a:pt x="80" y="50"/>
                    <a:pt x="62" y="70"/>
                    <a:pt x="41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18" y="70"/>
                    <a:pt x="0" y="50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10344151" y="809626"/>
              <a:ext cx="0" cy="149225"/>
            </a:xfrm>
            <a:prstGeom prst="lin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10264776" y="958851"/>
              <a:ext cx="158750" cy="0"/>
            </a:xfrm>
            <a:prstGeom prst="lin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10271126" y="573089"/>
              <a:ext cx="146050" cy="0"/>
            </a:xfrm>
            <a:prstGeom prst="lin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28027" y="2985653"/>
            <a:ext cx="560388" cy="388938"/>
            <a:chOff x="3989388" y="3790951"/>
            <a:chExt cx="560388" cy="388938"/>
          </a:xfrm>
        </p:grpSpPr>
        <p:sp>
          <p:nvSpPr>
            <p:cNvPr id="54" name="Freeform 177"/>
            <p:cNvSpPr/>
            <p:nvPr/>
          </p:nvSpPr>
          <p:spPr bwMode="auto">
            <a:xfrm>
              <a:off x="4068763" y="3932239"/>
              <a:ext cx="201813" cy="247650"/>
            </a:xfrm>
            <a:custGeom>
              <a:avLst/>
              <a:gdLst>
                <a:gd name="T0" fmla="*/ 0 w 127"/>
                <a:gd name="T1" fmla="*/ 0 h 156"/>
                <a:gd name="T2" fmla="*/ 127 w 127"/>
                <a:gd name="T3" fmla="*/ 40 h 156"/>
                <a:gd name="T4" fmla="*/ 127 w 127"/>
                <a:gd name="T5" fmla="*/ 156 h 156"/>
                <a:gd name="T6" fmla="*/ 0 w 127"/>
                <a:gd name="T7" fmla="*/ 116 h 156"/>
                <a:gd name="T8" fmla="*/ 0 w 127"/>
                <a:gd name="T9" fmla="*/ 4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56">
                  <a:moveTo>
                    <a:pt x="0" y="0"/>
                  </a:moveTo>
                  <a:lnTo>
                    <a:pt x="127" y="40"/>
                  </a:lnTo>
                  <a:lnTo>
                    <a:pt x="127" y="156"/>
                  </a:lnTo>
                  <a:lnTo>
                    <a:pt x="0" y="116"/>
                  </a:lnTo>
                  <a:lnTo>
                    <a:pt x="0" y="49"/>
                  </a:lnTo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78"/>
            <p:cNvSpPr/>
            <p:nvPr/>
          </p:nvSpPr>
          <p:spPr bwMode="auto">
            <a:xfrm>
              <a:off x="4068763" y="3863976"/>
              <a:ext cx="403225" cy="131763"/>
            </a:xfrm>
            <a:custGeom>
              <a:avLst/>
              <a:gdLst>
                <a:gd name="T0" fmla="*/ 127 w 254"/>
                <a:gd name="T1" fmla="*/ 0 h 83"/>
                <a:gd name="T2" fmla="*/ 0 w 254"/>
                <a:gd name="T3" fmla="*/ 43 h 83"/>
                <a:gd name="T4" fmla="*/ 127 w 254"/>
                <a:gd name="T5" fmla="*/ 83 h 83"/>
                <a:gd name="T6" fmla="*/ 254 w 254"/>
                <a:gd name="T7" fmla="*/ 43 h 83"/>
                <a:gd name="T8" fmla="*/ 127 w 25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83">
                  <a:moveTo>
                    <a:pt x="127" y="0"/>
                  </a:moveTo>
                  <a:lnTo>
                    <a:pt x="0" y="43"/>
                  </a:lnTo>
                  <a:lnTo>
                    <a:pt x="127" y="83"/>
                  </a:lnTo>
                  <a:lnTo>
                    <a:pt x="254" y="43"/>
                  </a:lnTo>
                  <a:lnTo>
                    <a:pt x="127" y="0"/>
                  </a:lnTo>
                  <a:close/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179"/>
            <p:cNvSpPr/>
            <p:nvPr/>
          </p:nvSpPr>
          <p:spPr bwMode="auto">
            <a:xfrm>
              <a:off x="3989388" y="3790951"/>
              <a:ext cx="280988" cy="266700"/>
            </a:xfrm>
            <a:custGeom>
              <a:avLst/>
              <a:gdLst>
                <a:gd name="T0" fmla="*/ 177 w 177"/>
                <a:gd name="T1" fmla="*/ 46 h 168"/>
                <a:gd name="T2" fmla="*/ 125 w 177"/>
                <a:gd name="T3" fmla="*/ 0 h 168"/>
                <a:gd name="T4" fmla="*/ 0 w 177"/>
                <a:gd name="T5" fmla="*/ 41 h 168"/>
                <a:gd name="T6" fmla="*/ 50 w 177"/>
                <a:gd name="T7" fmla="*/ 89 h 168"/>
                <a:gd name="T8" fmla="*/ 9 w 177"/>
                <a:gd name="T9" fmla="*/ 124 h 168"/>
                <a:gd name="T10" fmla="*/ 133 w 177"/>
                <a:gd name="T11" fmla="*/ 168 h 168"/>
                <a:gd name="T12" fmla="*/ 177 w 177"/>
                <a:gd name="T1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68">
                  <a:moveTo>
                    <a:pt x="177" y="46"/>
                  </a:moveTo>
                  <a:lnTo>
                    <a:pt x="125" y="0"/>
                  </a:lnTo>
                  <a:lnTo>
                    <a:pt x="0" y="41"/>
                  </a:lnTo>
                  <a:lnTo>
                    <a:pt x="50" y="89"/>
                  </a:lnTo>
                  <a:lnTo>
                    <a:pt x="9" y="124"/>
                  </a:lnTo>
                  <a:lnTo>
                    <a:pt x="133" y="168"/>
                  </a:lnTo>
                  <a:lnTo>
                    <a:pt x="177" y="129"/>
                  </a:lnTo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180"/>
            <p:cNvSpPr/>
            <p:nvPr/>
          </p:nvSpPr>
          <p:spPr bwMode="auto">
            <a:xfrm>
              <a:off x="4270376" y="3932239"/>
              <a:ext cx="201813" cy="247650"/>
            </a:xfrm>
            <a:custGeom>
              <a:avLst/>
              <a:gdLst>
                <a:gd name="T0" fmla="*/ 127 w 127"/>
                <a:gd name="T1" fmla="*/ 0 h 156"/>
                <a:gd name="T2" fmla="*/ 0 w 127"/>
                <a:gd name="T3" fmla="*/ 40 h 156"/>
                <a:gd name="T4" fmla="*/ 0 w 127"/>
                <a:gd name="T5" fmla="*/ 156 h 156"/>
                <a:gd name="T6" fmla="*/ 127 w 127"/>
                <a:gd name="T7" fmla="*/ 116 h 156"/>
                <a:gd name="T8" fmla="*/ 127 w 127"/>
                <a:gd name="T9" fmla="*/ 4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56">
                  <a:moveTo>
                    <a:pt x="127" y="0"/>
                  </a:moveTo>
                  <a:lnTo>
                    <a:pt x="0" y="40"/>
                  </a:lnTo>
                  <a:lnTo>
                    <a:pt x="0" y="156"/>
                  </a:lnTo>
                  <a:lnTo>
                    <a:pt x="127" y="116"/>
                  </a:lnTo>
                  <a:lnTo>
                    <a:pt x="127" y="49"/>
                  </a:lnTo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81"/>
            <p:cNvSpPr/>
            <p:nvPr/>
          </p:nvSpPr>
          <p:spPr bwMode="auto">
            <a:xfrm>
              <a:off x="4270376" y="3790951"/>
              <a:ext cx="279400" cy="266700"/>
            </a:xfrm>
            <a:custGeom>
              <a:avLst/>
              <a:gdLst>
                <a:gd name="T0" fmla="*/ 0 w 176"/>
                <a:gd name="T1" fmla="*/ 46 h 168"/>
                <a:gd name="T2" fmla="*/ 51 w 176"/>
                <a:gd name="T3" fmla="*/ 0 h 168"/>
                <a:gd name="T4" fmla="*/ 176 w 176"/>
                <a:gd name="T5" fmla="*/ 41 h 168"/>
                <a:gd name="T6" fmla="*/ 127 w 176"/>
                <a:gd name="T7" fmla="*/ 89 h 168"/>
                <a:gd name="T8" fmla="*/ 167 w 176"/>
                <a:gd name="T9" fmla="*/ 124 h 168"/>
                <a:gd name="T10" fmla="*/ 42 w 176"/>
                <a:gd name="T11" fmla="*/ 168 h 168"/>
                <a:gd name="T12" fmla="*/ 0 w 176"/>
                <a:gd name="T1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68">
                  <a:moveTo>
                    <a:pt x="0" y="46"/>
                  </a:moveTo>
                  <a:lnTo>
                    <a:pt x="51" y="0"/>
                  </a:lnTo>
                  <a:lnTo>
                    <a:pt x="176" y="41"/>
                  </a:lnTo>
                  <a:lnTo>
                    <a:pt x="127" y="89"/>
                  </a:lnTo>
                  <a:lnTo>
                    <a:pt x="167" y="124"/>
                  </a:lnTo>
                  <a:lnTo>
                    <a:pt x="42" y="168"/>
                  </a:lnTo>
                  <a:lnTo>
                    <a:pt x="0" y="129"/>
                  </a:lnTo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65079" y="2609415"/>
            <a:ext cx="560388" cy="376238"/>
            <a:chOff x="3992563" y="4876801"/>
            <a:chExt cx="560388" cy="376238"/>
          </a:xfrm>
        </p:grpSpPr>
        <p:sp>
          <p:nvSpPr>
            <p:cNvPr id="59" name="Oval 304"/>
            <p:cNvSpPr>
              <a:spLocks noChangeArrowheads="1"/>
            </p:cNvSpPr>
            <p:nvPr/>
          </p:nvSpPr>
          <p:spPr bwMode="auto">
            <a:xfrm>
              <a:off x="3992563" y="5068889"/>
              <a:ext cx="184150" cy="184150"/>
            </a:xfrm>
            <a:prstGeom prst="ellipse">
              <a:avLst/>
            </a:prstGeom>
            <a:noFill/>
            <a:ln w="2222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Oval 305"/>
            <p:cNvSpPr>
              <a:spLocks noChangeArrowheads="1"/>
            </p:cNvSpPr>
            <p:nvPr/>
          </p:nvSpPr>
          <p:spPr bwMode="auto">
            <a:xfrm>
              <a:off x="4368801" y="5068889"/>
              <a:ext cx="184150" cy="184150"/>
            </a:xfrm>
            <a:prstGeom prst="ellipse">
              <a:avLst/>
            </a:prstGeom>
            <a:noFill/>
            <a:ln w="2222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306"/>
            <p:cNvSpPr>
              <a:spLocks noEditPoints="1"/>
            </p:cNvSpPr>
            <p:nvPr/>
          </p:nvSpPr>
          <p:spPr bwMode="auto">
            <a:xfrm>
              <a:off x="4024313" y="4876801"/>
              <a:ext cx="496888" cy="309563"/>
            </a:xfrm>
            <a:custGeom>
              <a:avLst/>
              <a:gdLst>
                <a:gd name="T0" fmla="*/ 118 w 170"/>
                <a:gd name="T1" fmla="*/ 97 h 106"/>
                <a:gd name="T2" fmla="*/ 150 w 170"/>
                <a:gd name="T3" fmla="*/ 66 h 106"/>
                <a:gd name="T4" fmla="*/ 170 w 170"/>
                <a:gd name="T5" fmla="*/ 73 h 106"/>
                <a:gd name="T6" fmla="*/ 170 w 170"/>
                <a:gd name="T7" fmla="*/ 73 h 106"/>
                <a:gd name="T8" fmla="*/ 123 w 170"/>
                <a:gd name="T9" fmla="*/ 13 h 106"/>
                <a:gd name="T10" fmla="*/ 96 w 170"/>
                <a:gd name="T11" fmla="*/ 26 h 106"/>
                <a:gd name="T12" fmla="*/ 74 w 170"/>
                <a:gd name="T13" fmla="*/ 26 h 106"/>
                <a:gd name="T14" fmla="*/ 47 w 170"/>
                <a:gd name="T15" fmla="*/ 13 h 106"/>
                <a:gd name="T16" fmla="*/ 0 w 170"/>
                <a:gd name="T17" fmla="*/ 73 h 106"/>
                <a:gd name="T18" fmla="*/ 0 w 170"/>
                <a:gd name="T19" fmla="*/ 73 h 106"/>
                <a:gd name="T20" fmla="*/ 20 w 170"/>
                <a:gd name="T21" fmla="*/ 66 h 106"/>
                <a:gd name="T22" fmla="*/ 52 w 170"/>
                <a:gd name="T23" fmla="*/ 97 h 106"/>
                <a:gd name="T24" fmla="*/ 50 w 170"/>
                <a:gd name="T25" fmla="*/ 106 h 106"/>
                <a:gd name="T26" fmla="*/ 50 w 170"/>
                <a:gd name="T27" fmla="*/ 106 h 106"/>
                <a:gd name="T28" fmla="*/ 59 w 170"/>
                <a:gd name="T29" fmla="*/ 75 h 106"/>
                <a:gd name="T30" fmla="*/ 111 w 170"/>
                <a:gd name="T31" fmla="*/ 76 h 106"/>
                <a:gd name="T32" fmla="*/ 119 w 170"/>
                <a:gd name="T33" fmla="*/ 106 h 106"/>
                <a:gd name="T34" fmla="*/ 120 w 170"/>
                <a:gd name="T35" fmla="*/ 106 h 106"/>
                <a:gd name="T36" fmla="*/ 118 w 170"/>
                <a:gd name="T37" fmla="*/ 97 h 106"/>
                <a:gd name="T38" fmla="*/ 65 w 170"/>
                <a:gd name="T39" fmla="*/ 55 h 106"/>
                <a:gd name="T40" fmla="*/ 70 w 170"/>
                <a:gd name="T41" fmla="*/ 39 h 106"/>
                <a:gd name="T42" fmla="*/ 100 w 170"/>
                <a:gd name="T43" fmla="*/ 40 h 106"/>
                <a:gd name="T44" fmla="*/ 104 w 170"/>
                <a:gd name="T45" fmla="*/ 55 h 106"/>
                <a:gd name="T46" fmla="*/ 65 w 170"/>
                <a:gd name="T47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0" h="106">
                  <a:moveTo>
                    <a:pt x="118" y="97"/>
                  </a:moveTo>
                  <a:cubicBezTo>
                    <a:pt x="118" y="80"/>
                    <a:pt x="132" y="66"/>
                    <a:pt x="150" y="66"/>
                  </a:cubicBezTo>
                  <a:cubicBezTo>
                    <a:pt x="157" y="66"/>
                    <a:pt x="164" y="69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3" y="13"/>
                    <a:pt x="99" y="0"/>
                    <a:pt x="96" y="26"/>
                  </a:cubicBezTo>
                  <a:cubicBezTo>
                    <a:pt x="90" y="25"/>
                    <a:pt x="82" y="24"/>
                    <a:pt x="74" y="26"/>
                  </a:cubicBezTo>
                  <a:cubicBezTo>
                    <a:pt x="71" y="0"/>
                    <a:pt x="47" y="13"/>
                    <a:pt x="47" y="1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" y="69"/>
                    <a:pt x="13" y="66"/>
                    <a:pt x="20" y="66"/>
                  </a:cubicBezTo>
                  <a:cubicBezTo>
                    <a:pt x="38" y="66"/>
                    <a:pt x="52" y="80"/>
                    <a:pt x="52" y="97"/>
                  </a:cubicBezTo>
                  <a:cubicBezTo>
                    <a:pt x="52" y="100"/>
                    <a:pt x="51" y="103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69" y="70"/>
                    <a:pt x="90" y="61"/>
                    <a:pt x="111" y="76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3"/>
                    <a:pt x="118" y="100"/>
                    <a:pt x="118" y="97"/>
                  </a:cubicBezTo>
                  <a:close/>
                  <a:moveTo>
                    <a:pt x="65" y="55"/>
                  </a:moveTo>
                  <a:cubicBezTo>
                    <a:pt x="70" y="39"/>
                    <a:pt x="70" y="39"/>
                    <a:pt x="70" y="39"/>
                  </a:cubicBezTo>
                  <a:cubicBezTo>
                    <a:pt x="77" y="36"/>
                    <a:pt x="88" y="33"/>
                    <a:pt x="100" y="40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95" y="52"/>
                    <a:pt x="80" y="50"/>
                    <a:pt x="65" y="55"/>
                  </a:cubicBezTo>
                  <a:close/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36885" y="4157336"/>
            <a:ext cx="555625" cy="355600"/>
            <a:chOff x="406401" y="520700"/>
            <a:chExt cx="555625" cy="355600"/>
          </a:xfrm>
          <a:solidFill>
            <a:schemeClr val="bg1"/>
          </a:solidFill>
        </p:grpSpPr>
        <p:sp>
          <p:nvSpPr>
            <p:cNvPr id="68" name="Freeform 5"/>
            <p:cNvSpPr>
              <a:spLocks noEditPoints="1"/>
            </p:cNvSpPr>
            <p:nvPr/>
          </p:nvSpPr>
          <p:spPr bwMode="auto">
            <a:xfrm>
              <a:off x="406401" y="520700"/>
              <a:ext cx="552450" cy="355600"/>
            </a:xfrm>
            <a:custGeom>
              <a:avLst/>
              <a:gdLst>
                <a:gd name="T0" fmla="*/ 184 w 191"/>
                <a:gd name="T1" fmla="*/ 123 h 123"/>
                <a:gd name="T2" fmla="*/ 7 w 191"/>
                <a:gd name="T3" fmla="*/ 123 h 123"/>
                <a:gd name="T4" fmla="*/ 0 w 191"/>
                <a:gd name="T5" fmla="*/ 117 h 123"/>
                <a:gd name="T6" fmla="*/ 0 w 191"/>
                <a:gd name="T7" fmla="*/ 6 h 123"/>
                <a:gd name="T8" fmla="*/ 7 w 191"/>
                <a:gd name="T9" fmla="*/ 0 h 123"/>
                <a:gd name="T10" fmla="*/ 184 w 191"/>
                <a:gd name="T11" fmla="*/ 0 h 123"/>
                <a:gd name="T12" fmla="*/ 191 w 191"/>
                <a:gd name="T13" fmla="*/ 6 h 123"/>
                <a:gd name="T14" fmla="*/ 191 w 191"/>
                <a:gd name="T15" fmla="*/ 117 h 123"/>
                <a:gd name="T16" fmla="*/ 184 w 191"/>
                <a:gd name="T17" fmla="*/ 123 h 123"/>
                <a:gd name="T18" fmla="*/ 8 w 191"/>
                <a:gd name="T19" fmla="*/ 116 h 123"/>
                <a:gd name="T20" fmla="*/ 183 w 191"/>
                <a:gd name="T21" fmla="*/ 116 h 123"/>
                <a:gd name="T22" fmla="*/ 183 w 191"/>
                <a:gd name="T23" fmla="*/ 7 h 123"/>
                <a:gd name="T24" fmla="*/ 8 w 191"/>
                <a:gd name="T25" fmla="*/ 7 h 123"/>
                <a:gd name="T26" fmla="*/ 8 w 191"/>
                <a:gd name="T27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23">
                  <a:moveTo>
                    <a:pt x="184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3" y="123"/>
                    <a:pt x="0" y="120"/>
                    <a:pt x="0" y="1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8" y="0"/>
                    <a:pt x="191" y="3"/>
                    <a:pt x="191" y="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91" y="120"/>
                    <a:pt x="188" y="123"/>
                    <a:pt x="184" y="123"/>
                  </a:cubicBezTo>
                  <a:close/>
                  <a:moveTo>
                    <a:pt x="8" y="116"/>
                  </a:moveTo>
                  <a:cubicBezTo>
                    <a:pt x="183" y="116"/>
                    <a:pt x="183" y="116"/>
                    <a:pt x="183" y="116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>
              <a:spLocks noEditPoints="1"/>
            </p:cNvSpPr>
            <p:nvPr/>
          </p:nvSpPr>
          <p:spPr bwMode="auto">
            <a:xfrm>
              <a:off x="406401" y="685800"/>
              <a:ext cx="555625" cy="190500"/>
            </a:xfrm>
            <a:custGeom>
              <a:avLst/>
              <a:gdLst>
                <a:gd name="T0" fmla="*/ 184 w 192"/>
                <a:gd name="T1" fmla="*/ 66 h 66"/>
                <a:gd name="T2" fmla="*/ 7 w 192"/>
                <a:gd name="T3" fmla="*/ 66 h 66"/>
                <a:gd name="T4" fmla="*/ 3 w 192"/>
                <a:gd name="T5" fmla="*/ 65 h 66"/>
                <a:gd name="T6" fmla="*/ 0 w 192"/>
                <a:gd name="T7" fmla="*/ 63 h 66"/>
                <a:gd name="T8" fmla="*/ 63 w 192"/>
                <a:gd name="T9" fmla="*/ 0 h 66"/>
                <a:gd name="T10" fmla="*/ 96 w 192"/>
                <a:gd name="T11" fmla="*/ 32 h 66"/>
                <a:gd name="T12" fmla="*/ 128 w 192"/>
                <a:gd name="T13" fmla="*/ 0 h 66"/>
                <a:gd name="T14" fmla="*/ 192 w 192"/>
                <a:gd name="T15" fmla="*/ 63 h 66"/>
                <a:gd name="T16" fmla="*/ 188 w 192"/>
                <a:gd name="T17" fmla="*/ 65 h 66"/>
                <a:gd name="T18" fmla="*/ 184 w 192"/>
                <a:gd name="T19" fmla="*/ 66 h 66"/>
                <a:gd name="T20" fmla="*/ 63 w 192"/>
                <a:gd name="T21" fmla="*/ 10 h 66"/>
                <a:gd name="T22" fmla="*/ 14 w 192"/>
                <a:gd name="T23" fmla="*/ 59 h 66"/>
                <a:gd name="T24" fmla="*/ 177 w 192"/>
                <a:gd name="T25" fmla="*/ 59 h 66"/>
                <a:gd name="T26" fmla="*/ 128 w 192"/>
                <a:gd name="T27" fmla="*/ 10 h 66"/>
                <a:gd name="T28" fmla="*/ 100 w 192"/>
                <a:gd name="T29" fmla="*/ 38 h 66"/>
                <a:gd name="T30" fmla="*/ 91 w 192"/>
                <a:gd name="T31" fmla="*/ 38 h 66"/>
                <a:gd name="T32" fmla="*/ 63 w 192"/>
                <a:gd name="T3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66">
                  <a:moveTo>
                    <a:pt x="184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4" y="66"/>
                    <a:pt x="3" y="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5"/>
                    <a:pt x="188" y="65"/>
                    <a:pt x="188" y="65"/>
                  </a:cubicBezTo>
                  <a:cubicBezTo>
                    <a:pt x="187" y="66"/>
                    <a:pt x="185" y="66"/>
                    <a:pt x="184" y="66"/>
                  </a:cubicBezTo>
                  <a:close/>
                  <a:moveTo>
                    <a:pt x="63" y="10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8" y="40"/>
                    <a:pt x="93" y="40"/>
                    <a:pt x="91" y="38"/>
                  </a:cubicBezTo>
                  <a:lnTo>
                    <a:pt x="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406401" y="520700"/>
              <a:ext cx="555625" cy="280988"/>
            </a:xfrm>
            <a:custGeom>
              <a:avLst/>
              <a:gdLst>
                <a:gd name="T0" fmla="*/ 96 w 192"/>
                <a:gd name="T1" fmla="*/ 97 h 97"/>
                <a:gd name="T2" fmla="*/ 91 w 192"/>
                <a:gd name="T3" fmla="*/ 95 h 97"/>
                <a:gd name="T4" fmla="*/ 0 w 192"/>
                <a:gd name="T5" fmla="*/ 4 h 97"/>
                <a:gd name="T6" fmla="*/ 3 w 192"/>
                <a:gd name="T7" fmla="*/ 1 h 97"/>
                <a:gd name="T8" fmla="*/ 7 w 192"/>
                <a:gd name="T9" fmla="*/ 0 h 97"/>
                <a:gd name="T10" fmla="*/ 184 w 192"/>
                <a:gd name="T11" fmla="*/ 0 h 97"/>
                <a:gd name="T12" fmla="*/ 188 w 192"/>
                <a:gd name="T13" fmla="*/ 1 h 97"/>
                <a:gd name="T14" fmla="*/ 192 w 192"/>
                <a:gd name="T15" fmla="*/ 4 h 97"/>
                <a:gd name="T16" fmla="*/ 100 w 192"/>
                <a:gd name="T17" fmla="*/ 95 h 97"/>
                <a:gd name="T18" fmla="*/ 96 w 192"/>
                <a:gd name="T19" fmla="*/ 97 h 97"/>
                <a:gd name="T20" fmla="*/ 14 w 192"/>
                <a:gd name="T21" fmla="*/ 7 h 97"/>
                <a:gd name="T22" fmla="*/ 96 w 192"/>
                <a:gd name="T23" fmla="*/ 89 h 97"/>
                <a:gd name="T24" fmla="*/ 177 w 192"/>
                <a:gd name="T25" fmla="*/ 7 h 97"/>
                <a:gd name="T26" fmla="*/ 14 w 192"/>
                <a:gd name="T27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97">
                  <a:moveTo>
                    <a:pt x="96" y="97"/>
                  </a:moveTo>
                  <a:cubicBezTo>
                    <a:pt x="94" y="97"/>
                    <a:pt x="92" y="96"/>
                    <a:pt x="91" y="9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7" y="0"/>
                    <a:pt x="188" y="1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99" y="96"/>
                    <a:pt x="97" y="97"/>
                    <a:pt x="96" y="97"/>
                  </a:cubicBezTo>
                  <a:close/>
                  <a:moveTo>
                    <a:pt x="14" y="7"/>
                  </a:moveTo>
                  <a:cubicBezTo>
                    <a:pt x="96" y="89"/>
                    <a:pt x="96" y="89"/>
                    <a:pt x="96" y="89"/>
                  </a:cubicBezTo>
                  <a:cubicBezTo>
                    <a:pt x="177" y="7"/>
                    <a:pt x="177" y="7"/>
                    <a:pt x="177" y="7"/>
                  </a:cubicBezTo>
                  <a:lnTo>
                    <a:pt x="1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1867153" y="2317374"/>
            <a:ext cx="3677687" cy="4540626"/>
          </a:xfrm>
          <a:custGeom>
            <a:avLst/>
            <a:gdLst>
              <a:gd name="connsiteX0" fmla="*/ 1743740 w 3742661"/>
              <a:gd name="connsiteY0" fmla="*/ 4476307 h 4476307"/>
              <a:gd name="connsiteX1" fmla="*/ 1796903 w 3742661"/>
              <a:gd name="connsiteY1" fmla="*/ 3785190 h 4476307"/>
              <a:gd name="connsiteX2" fmla="*/ 1307805 w 3742661"/>
              <a:gd name="connsiteY2" fmla="*/ 3381153 h 4476307"/>
              <a:gd name="connsiteX3" fmla="*/ 31898 w 3742661"/>
              <a:gd name="connsiteY3" fmla="*/ 2945218 h 4476307"/>
              <a:gd name="connsiteX4" fmla="*/ 1127052 w 3742661"/>
              <a:gd name="connsiteY4" fmla="*/ 3242930 h 4476307"/>
              <a:gd name="connsiteX5" fmla="*/ 393405 w 3742661"/>
              <a:gd name="connsiteY5" fmla="*/ 2456121 h 4476307"/>
              <a:gd name="connsiteX6" fmla="*/ 1775638 w 3742661"/>
              <a:gd name="connsiteY6" fmla="*/ 3519376 h 4476307"/>
              <a:gd name="connsiteX7" fmla="*/ 1679945 w 3742661"/>
              <a:gd name="connsiteY7" fmla="*/ 2392325 h 4476307"/>
              <a:gd name="connsiteX8" fmla="*/ 0 w 3742661"/>
              <a:gd name="connsiteY8" fmla="*/ 754911 h 4476307"/>
              <a:gd name="connsiteX9" fmla="*/ 988828 w 3742661"/>
              <a:gd name="connsiteY9" fmla="*/ 1924493 h 4476307"/>
              <a:gd name="connsiteX10" fmla="*/ 1137684 w 3742661"/>
              <a:gd name="connsiteY10" fmla="*/ 861237 h 4476307"/>
              <a:gd name="connsiteX11" fmla="*/ 1222745 w 3742661"/>
              <a:gd name="connsiteY11" fmla="*/ 2062716 h 4476307"/>
              <a:gd name="connsiteX12" fmla="*/ 1690577 w 3742661"/>
              <a:gd name="connsiteY12" fmla="*/ 2190307 h 4476307"/>
              <a:gd name="connsiteX13" fmla="*/ 1956391 w 3742661"/>
              <a:gd name="connsiteY13" fmla="*/ 0 h 4476307"/>
              <a:gd name="connsiteX14" fmla="*/ 2083982 w 3742661"/>
              <a:gd name="connsiteY14" fmla="*/ 978195 h 4476307"/>
              <a:gd name="connsiteX15" fmla="*/ 1881963 w 3742661"/>
              <a:gd name="connsiteY15" fmla="*/ 2232837 h 4476307"/>
              <a:gd name="connsiteX16" fmla="*/ 2041452 w 3742661"/>
              <a:gd name="connsiteY16" fmla="*/ 3030279 h 4476307"/>
              <a:gd name="connsiteX17" fmla="*/ 2647507 w 3742661"/>
              <a:gd name="connsiteY17" fmla="*/ 2519916 h 4476307"/>
              <a:gd name="connsiteX18" fmla="*/ 2849526 w 3742661"/>
              <a:gd name="connsiteY18" fmla="*/ 1307804 h 4476307"/>
              <a:gd name="connsiteX19" fmla="*/ 2838893 w 3742661"/>
              <a:gd name="connsiteY19" fmla="*/ 2371060 h 4476307"/>
              <a:gd name="connsiteX20" fmla="*/ 3742661 w 3742661"/>
              <a:gd name="connsiteY20" fmla="*/ 1148316 h 4476307"/>
              <a:gd name="connsiteX21" fmla="*/ 2222205 w 3742661"/>
              <a:gd name="connsiteY21" fmla="*/ 3370521 h 4476307"/>
              <a:gd name="connsiteX22" fmla="*/ 2169042 w 3742661"/>
              <a:gd name="connsiteY22" fmla="*/ 3817088 h 4476307"/>
              <a:gd name="connsiteX23" fmla="*/ 3317358 w 3742661"/>
              <a:gd name="connsiteY23" fmla="*/ 3094074 h 4476307"/>
              <a:gd name="connsiteX24" fmla="*/ 2190307 w 3742661"/>
              <a:gd name="connsiteY24" fmla="*/ 4051004 h 4476307"/>
              <a:gd name="connsiteX25" fmla="*/ 2232838 w 3742661"/>
              <a:gd name="connsiteY25" fmla="*/ 4476307 h 4476307"/>
              <a:gd name="connsiteX26" fmla="*/ 1743740 w 3742661"/>
              <a:gd name="connsiteY26" fmla="*/ 4476307 h 4476307"/>
              <a:gd name="connsiteX0-1" fmla="*/ 1743740 w 3742661"/>
              <a:gd name="connsiteY0-2" fmla="*/ 4492350 h 4492350"/>
              <a:gd name="connsiteX1-3" fmla="*/ 1796903 w 3742661"/>
              <a:gd name="connsiteY1-4" fmla="*/ 3785190 h 4492350"/>
              <a:gd name="connsiteX2-5" fmla="*/ 1307805 w 3742661"/>
              <a:gd name="connsiteY2-6" fmla="*/ 3381153 h 4492350"/>
              <a:gd name="connsiteX3-7" fmla="*/ 31898 w 3742661"/>
              <a:gd name="connsiteY3-8" fmla="*/ 2945218 h 4492350"/>
              <a:gd name="connsiteX4-9" fmla="*/ 1127052 w 3742661"/>
              <a:gd name="connsiteY4-10" fmla="*/ 3242930 h 4492350"/>
              <a:gd name="connsiteX5-11" fmla="*/ 393405 w 3742661"/>
              <a:gd name="connsiteY5-12" fmla="*/ 2456121 h 4492350"/>
              <a:gd name="connsiteX6-13" fmla="*/ 1775638 w 3742661"/>
              <a:gd name="connsiteY6-14" fmla="*/ 3519376 h 4492350"/>
              <a:gd name="connsiteX7-15" fmla="*/ 1679945 w 3742661"/>
              <a:gd name="connsiteY7-16" fmla="*/ 2392325 h 4492350"/>
              <a:gd name="connsiteX8-17" fmla="*/ 0 w 3742661"/>
              <a:gd name="connsiteY8-18" fmla="*/ 754911 h 4492350"/>
              <a:gd name="connsiteX9-19" fmla="*/ 988828 w 3742661"/>
              <a:gd name="connsiteY9-20" fmla="*/ 1924493 h 4492350"/>
              <a:gd name="connsiteX10-21" fmla="*/ 1137684 w 3742661"/>
              <a:gd name="connsiteY10-22" fmla="*/ 861237 h 4492350"/>
              <a:gd name="connsiteX11-23" fmla="*/ 1222745 w 3742661"/>
              <a:gd name="connsiteY11-24" fmla="*/ 2062716 h 4492350"/>
              <a:gd name="connsiteX12-25" fmla="*/ 1690577 w 3742661"/>
              <a:gd name="connsiteY12-26" fmla="*/ 2190307 h 4492350"/>
              <a:gd name="connsiteX13-27" fmla="*/ 1956391 w 3742661"/>
              <a:gd name="connsiteY13-28" fmla="*/ 0 h 4492350"/>
              <a:gd name="connsiteX14-29" fmla="*/ 2083982 w 3742661"/>
              <a:gd name="connsiteY14-30" fmla="*/ 978195 h 4492350"/>
              <a:gd name="connsiteX15-31" fmla="*/ 1881963 w 3742661"/>
              <a:gd name="connsiteY15-32" fmla="*/ 2232837 h 4492350"/>
              <a:gd name="connsiteX16-33" fmla="*/ 2041452 w 3742661"/>
              <a:gd name="connsiteY16-34" fmla="*/ 3030279 h 4492350"/>
              <a:gd name="connsiteX17-35" fmla="*/ 2647507 w 3742661"/>
              <a:gd name="connsiteY17-36" fmla="*/ 2519916 h 4492350"/>
              <a:gd name="connsiteX18-37" fmla="*/ 2849526 w 3742661"/>
              <a:gd name="connsiteY18-38" fmla="*/ 1307804 h 4492350"/>
              <a:gd name="connsiteX19-39" fmla="*/ 2838893 w 3742661"/>
              <a:gd name="connsiteY19-40" fmla="*/ 2371060 h 4492350"/>
              <a:gd name="connsiteX20-41" fmla="*/ 3742661 w 3742661"/>
              <a:gd name="connsiteY20-42" fmla="*/ 1148316 h 4492350"/>
              <a:gd name="connsiteX21-43" fmla="*/ 2222205 w 3742661"/>
              <a:gd name="connsiteY21-44" fmla="*/ 3370521 h 4492350"/>
              <a:gd name="connsiteX22-45" fmla="*/ 2169042 w 3742661"/>
              <a:gd name="connsiteY22-46" fmla="*/ 3817088 h 4492350"/>
              <a:gd name="connsiteX23-47" fmla="*/ 3317358 w 3742661"/>
              <a:gd name="connsiteY23-48" fmla="*/ 3094074 h 4492350"/>
              <a:gd name="connsiteX24-49" fmla="*/ 2190307 w 3742661"/>
              <a:gd name="connsiteY24-50" fmla="*/ 4051004 h 4492350"/>
              <a:gd name="connsiteX25-51" fmla="*/ 2232838 w 3742661"/>
              <a:gd name="connsiteY25-52" fmla="*/ 4476307 h 4492350"/>
              <a:gd name="connsiteX26-53" fmla="*/ 1743740 w 3742661"/>
              <a:gd name="connsiteY26-54" fmla="*/ 4492350 h 4492350"/>
              <a:gd name="connsiteX0-55" fmla="*/ 1743740 w 3742661"/>
              <a:gd name="connsiteY0-56" fmla="*/ 4492350 h 4492350"/>
              <a:gd name="connsiteX1-57" fmla="*/ 1796903 w 3742661"/>
              <a:gd name="connsiteY1-58" fmla="*/ 3785190 h 4492350"/>
              <a:gd name="connsiteX2-59" fmla="*/ 1307805 w 3742661"/>
              <a:gd name="connsiteY2-60" fmla="*/ 3381153 h 4492350"/>
              <a:gd name="connsiteX3-61" fmla="*/ 31898 w 3742661"/>
              <a:gd name="connsiteY3-62" fmla="*/ 2945218 h 4492350"/>
              <a:gd name="connsiteX4-63" fmla="*/ 1127052 w 3742661"/>
              <a:gd name="connsiteY4-64" fmla="*/ 3242930 h 4492350"/>
              <a:gd name="connsiteX5-65" fmla="*/ 393405 w 3742661"/>
              <a:gd name="connsiteY5-66" fmla="*/ 2456121 h 4492350"/>
              <a:gd name="connsiteX6-67" fmla="*/ 1775638 w 3742661"/>
              <a:gd name="connsiteY6-68" fmla="*/ 3519376 h 4492350"/>
              <a:gd name="connsiteX7-69" fmla="*/ 1679945 w 3742661"/>
              <a:gd name="connsiteY7-70" fmla="*/ 2392325 h 4492350"/>
              <a:gd name="connsiteX8-71" fmla="*/ 0 w 3742661"/>
              <a:gd name="connsiteY8-72" fmla="*/ 754911 h 4492350"/>
              <a:gd name="connsiteX9-73" fmla="*/ 988828 w 3742661"/>
              <a:gd name="connsiteY9-74" fmla="*/ 1924493 h 4492350"/>
              <a:gd name="connsiteX10-75" fmla="*/ 1137684 w 3742661"/>
              <a:gd name="connsiteY10-76" fmla="*/ 861237 h 4492350"/>
              <a:gd name="connsiteX11-77" fmla="*/ 1222745 w 3742661"/>
              <a:gd name="connsiteY11-78" fmla="*/ 2062716 h 4492350"/>
              <a:gd name="connsiteX12-79" fmla="*/ 1690577 w 3742661"/>
              <a:gd name="connsiteY12-80" fmla="*/ 2190307 h 4492350"/>
              <a:gd name="connsiteX13-81" fmla="*/ 1956391 w 3742661"/>
              <a:gd name="connsiteY13-82" fmla="*/ 0 h 4492350"/>
              <a:gd name="connsiteX14-83" fmla="*/ 2083982 w 3742661"/>
              <a:gd name="connsiteY14-84" fmla="*/ 978195 h 4492350"/>
              <a:gd name="connsiteX15-85" fmla="*/ 1881963 w 3742661"/>
              <a:gd name="connsiteY15-86" fmla="*/ 2232837 h 4492350"/>
              <a:gd name="connsiteX16-87" fmla="*/ 2041452 w 3742661"/>
              <a:gd name="connsiteY16-88" fmla="*/ 3030279 h 4492350"/>
              <a:gd name="connsiteX17-89" fmla="*/ 2647507 w 3742661"/>
              <a:gd name="connsiteY17-90" fmla="*/ 2519916 h 4492350"/>
              <a:gd name="connsiteX18-91" fmla="*/ 2849526 w 3742661"/>
              <a:gd name="connsiteY18-92" fmla="*/ 1307804 h 4492350"/>
              <a:gd name="connsiteX19-93" fmla="*/ 2838893 w 3742661"/>
              <a:gd name="connsiteY19-94" fmla="*/ 2371060 h 4492350"/>
              <a:gd name="connsiteX20-95" fmla="*/ 3742661 w 3742661"/>
              <a:gd name="connsiteY20-96" fmla="*/ 1148316 h 4492350"/>
              <a:gd name="connsiteX21-97" fmla="*/ 2222205 w 3742661"/>
              <a:gd name="connsiteY21-98" fmla="*/ 3370521 h 4492350"/>
              <a:gd name="connsiteX22-99" fmla="*/ 2169042 w 3742661"/>
              <a:gd name="connsiteY22-100" fmla="*/ 3817088 h 4492350"/>
              <a:gd name="connsiteX23-101" fmla="*/ 3317358 w 3742661"/>
              <a:gd name="connsiteY23-102" fmla="*/ 3094074 h 4492350"/>
              <a:gd name="connsiteX24-103" fmla="*/ 2190307 w 3742661"/>
              <a:gd name="connsiteY24-104" fmla="*/ 4051004 h 4492350"/>
              <a:gd name="connsiteX25-105" fmla="*/ 2232838 w 3742661"/>
              <a:gd name="connsiteY25-106" fmla="*/ 4476307 h 4492350"/>
              <a:gd name="connsiteX26-107" fmla="*/ 2218194 w 3742661"/>
              <a:gd name="connsiteY26-108" fmla="*/ 4491415 h 4492350"/>
              <a:gd name="connsiteX27" fmla="*/ 1743740 w 3742661"/>
              <a:gd name="connsiteY27" fmla="*/ 4492350 h 4492350"/>
              <a:gd name="connsiteX0-109" fmla="*/ 1743740 w 3742661"/>
              <a:gd name="connsiteY0-110" fmla="*/ 4492350 h 4492350"/>
              <a:gd name="connsiteX1-111" fmla="*/ 1796903 w 3742661"/>
              <a:gd name="connsiteY1-112" fmla="*/ 3785190 h 4492350"/>
              <a:gd name="connsiteX2-113" fmla="*/ 1307805 w 3742661"/>
              <a:gd name="connsiteY2-114" fmla="*/ 3381153 h 4492350"/>
              <a:gd name="connsiteX3-115" fmla="*/ 31898 w 3742661"/>
              <a:gd name="connsiteY3-116" fmla="*/ 2945218 h 4492350"/>
              <a:gd name="connsiteX4-117" fmla="*/ 1127052 w 3742661"/>
              <a:gd name="connsiteY4-118" fmla="*/ 3242930 h 4492350"/>
              <a:gd name="connsiteX5-119" fmla="*/ 393405 w 3742661"/>
              <a:gd name="connsiteY5-120" fmla="*/ 2456121 h 4492350"/>
              <a:gd name="connsiteX6-121" fmla="*/ 1775638 w 3742661"/>
              <a:gd name="connsiteY6-122" fmla="*/ 3519376 h 4492350"/>
              <a:gd name="connsiteX7-123" fmla="*/ 1679945 w 3742661"/>
              <a:gd name="connsiteY7-124" fmla="*/ 2392325 h 4492350"/>
              <a:gd name="connsiteX8-125" fmla="*/ 0 w 3742661"/>
              <a:gd name="connsiteY8-126" fmla="*/ 754911 h 4492350"/>
              <a:gd name="connsiteX9-127" fmla="*/ 988828 w 3742661"/>
              <a:gd name="connsiteY9-128" fmla="*/ 1924493 h 4492350"/>
              <a:gd name="connsiteX10-129" fmla="*/ 1137684 w 3742661"/>
              <a:gd name="connsiteY10-130" fmla="*/ 861237 h 4492350"/>
              <a:gd name="connsiteX11-131" fmla="*/ 1222745 w 3742661"/>
              <a:gd name="connsiteY11-132" fmla="*/ 2062716 h 4492350"/>
              <a:gd name="connsiteX12-133" fmla="*/ 1690577 w 3742661"/>
              <a:gd name="connsiteY12-134" fmla="*/ 2190307 h 4492350"/>
              <a:gd name="connsiteX13-135" fmla="*/ 1956391 w 3742661"/>
              <a:gd name="connsiteY13-136" fmla="*/ 0 h 4492350"/>
              <a:gd name="connsiteX14-137" fmla="*/ 2083982 w 3742661"/>
              <a:gd name="connsiteY14-138" fmla="*/ 978195 h 4492350"/>
              <a:gd name="connsiteX15-139" fmla="*/ 1881963 w 3742661"/>
              <a:gd name="connsiteY15-140" fmla="*/ 2232837 h 4492350"/>
              <a:gd name="connsiteX16-141" fmla="*/ 2041452 w 3742661"/>
              <a:gd name="connsiteY16-142" fmla="*/ 3030279 h 4492350"/>
              <a:gd name="connsiteX17-143" fmla="*/ 2647507 w 3742661"/>
              <a:gd name="connsiteY17-144" fmla="*/ 2519916 h 4492350"/>
              <a:gd name="connsiteX18-145" fmla="*/ 2849526 w 3742661"/>
              <a:gd name="connsiteY18-146" fmla="*/ 1307804 h 4492350"/>
              <a:gd name="connsiteX19-147" fmla="*/ 2838893 w 3742661"/>
              <a:gd name="connsiteY19-148" fmla="*/ 2371060 h 4492350"/>
              <a:gd name="connsiteX20-149" fmla="*/ 3742661 w 3742661"/>
              <a:gd name="connsiteY20-150" fmla="*/ 1148316 h 4492350"/>
              <a:gd name="connsiteX21-151" fmla="*/ 2222205 w 3742661"/>
              <a:gd name="connsiteY21-152" fmla="*/ 3370521 h 4492350"/>
              <a:gd name="connsiteX22-153" fmla="*/ 2169042 w 3742661"/>
              <a:gd name="connsiteY22-154" fmla="*/ 3817088 h 4492350"/>
              <a:gd name="connsiteX23-155" fmla="*/ 3317358 w 3742661"/>
              <a:gd name="connsiteY23-156" fmla="*/ 3094074 h 4492350"/>
              <a:gd name="connsiteX24-157" fmla="*/ 2190307 w 3742661"/>
              <a:gd name="connsiteY24-158" fmla="*/ 4051004 h 4492350"/>
              <a:gd name="connsiteX25-159" fmla="*/ 2232838 w 3742661"/>
              <a:gd name="connsiteY25-160" fmla="*/ 4476307 h 4492350"/>
              <a:gd name="connsiteX26-161" fmla="*/ 2218194 w 3742661"/>
              <a:gd name="connsiteY26-162" fmla="*/ 4491415 h 4492350"/>
              <a:gd name="connsiteX27-163" fmla="*/ 1743740 w 3742661"/>
              <a:gd name="connsiteY27-164" fmla="*/ 4492350 h 4492350"/>
              <a:gd name="connsiteX0-165" fmla="*/ 1743740 w 3742661"/>
              <a:gd name="connsiteY0-166" fmla="*/ 4492350 h 4492350"/>
              <a:gd name="connsiteX1-167" fmla="*/ 1796903 w 3742661"/>
              <a:gd name="connsiteY1-168" fmla="*/ 3785190 h 4492350"/>
              <a:gd name="connsiteX2-169" fmla="*/ 1307805 w 3742661"/>
              <a:gd name="connsiteY2-170" fmla="*/ 3381153 h 4492350"/>
              <a:gd name="connsiteX3-171" fmla="*/ 31898 w 3742661"/>
              <a:gd name="connsiteY3-172" fmla="*/ 2945218 h 4492350"/>
              <a:gd name="connsiteX4-173" fmla="*/ 1127052 w 3742661"/>
              <a:gd name="connsiteY4-174" fmla="*/ 3242930 h 4492350"/>
              <a:gd name="connsiteX5-175" fmla="*/ 393405 w 3742661"/>
              <a:gd name="connsiteY5-176" fmla="*/ 2456121 h 4492350"/>
              <a:gd name="connsiteX6-177" fmla="*/ 1775638 w 3742661"/>
              <a:gd name="connsiteY6-178" fmla="*/ 3519376 h 4492350"/>
              <a:gd name="connsiteX7-179" fmla="*/ 1679945 w 3742661"/>
              <a:gd name="connsiteY7-180" fmla="*/ 2392325 h 4492350"/>
              <a:gd name="connsiteX8-181" fmla="*/ 0 w 3742661"/>
              <a:gd name="connsiteY8-182" fmla="*/ 754911 h 4492350"/>
              <a:gd name="connsiteX9-183" fmla="*/ 988828 w 3742661"/>
              <a:gd name="connsiteY9-184" fmla="*/ 1924493 h 4492350"/>
              <a:gd name="connsiteX10-185" fmla="*/ 1137684 w 3742661"/>
              <a:gd name="connsiteY10-186" fmla="*/ 861237 h 4492350"/>
              <a:gd name="connsiteX11-187" fmla="*/ 1222745 w 3742661"/>
              <a:gd name="connsiteY11-188" fmla="*/ 2062716 h 4492350"/>
              <a:gd name="connsiteX12-189" fmla="*/ 1690577 w 3742661"/>
              <a:gd name="connsiteY12-190" fmla="*/ 2190307 h 4492350"/>
              <a:gd name="connsiteX13-191" fmla="*/ 1956391 w 3742661"/>
              <a:gd name="connsiteY13-192" fmla="*/ 0 h 4492350"/>
              <a:gd name="connsiteX14-193" fmla="*/ 2083982 w 3742661"/>
              <a:gd name="connsiteY14-194" fmla="*/ 978195 h 4492350"/>
              <a:gd name="connsiteX15-195" fmla="*/ 1881963 w 3742661"/>
              <a:gd name="connsiteY15-196" fmla="*/ 2232837 h 4492350"/>
              <a:gd name="connsiteX16-197" fmla="*/ 2041452 w 3742661"/>
              <a:gd name="connsiteY16-198" fmla="*/ 3030279 h 4492350"/>
              <a:gd name="connsiteX17-199" fmla="*/ 2647507 w 3742661"/>
              <a:gd name="connsiteY17-200" fmla="*/ 2519916 h 4492350"/>
              <a:gd name="connsiteX18-201" fmla="*/ 2849526 w 3742661"/>
              <a:gd name="connsiteY18-202" fmla="*/ 1307804 h 4492350"/>
              <a:gd name="connsiteX19-203" fmla="*/ 2838893 w 3742661"/>
              <a:gd name="connsiteY19-204" fmla="*/ 2371060 h 4492350"/>
              <a:gd name="connsiteX20-205" fmla="*/ 3742661 w 3742661"/>
              <a:gd name="connsiteY20-206" fmla="*/ 1148316 h 4492350"/>
              <a:gd name="connsiteX21-207" fmla="*/ 2222205 w 3742661"/>
              <a:gd name="connsiteY21-208" fmla="*/ 3370521 h 4492350"/>
              <a:gd name="connsiteX22-209" fmla="*/ 2169042 w 3742661"/>
              <a:gd name="connsiteY22-210" fmla="*/ 3817088 h 4492350"/>
              <a:gd name="connsiteX23-211" fmla="*/ 3317358 w 3742661"/>
              <a:gd name="connsiteY23-212" fmla="*/ 3094074 h 4492350"/>
              <a:gd name="connsiteX24-213" fmla="*/ 2190307 w 3742661"/>
              <a:gd name="connsiteY24-214" fmla="*/ 4051004 h 4492350"/>
              <a:gd name="connsiteX25-215" fmla="*/ 2232838 w 3742661"/>
              <a:gd name="connsiteY25-216" fmla="*/ 4476307 h 4492350"/>
              <a:gd name="connsiteX26-217" fmla="*/ 2218194 w 3742661"/>
              <a:gd name="connsiteY26-218" fmla="*/ 4491415 h 4492350"/>
              <a:gd name="connsiteX27-219" fmla="*/ 1743740 w 3742661"/>
              <a:gd name="connsiteY27-220" fmla="*/ 4492350 h 4492350"/>
              <a:gd name="connsiteX0-221" fmla="*/ 1743740 w 3742661"/>
              <a:gd name="connsiteY0-222" fmla="*/ 4492350 h 4492350"/>
              <a:gd name="connsiteX1-223" fmla="*/ 1796903 w 3742661"/>
              <a:gd name="connsiteY1-224" fmla="*/ 3785190 h 4492350"/>
              <a:gd name="connsiteX2-225" fmla="*/ 1307805 w 3742661"/>
              <a:gd name="connsiteY2-226" fmla="*/ 3381153 h 4492350"/>
              <a:gd name="connsiteX3-227" fmla="*/ 31898 w 3742661"/>
              <a:gd name="connsiteY3-228" fmla="*/ 2945218 h 4492350"/>
              <a:gd name="connsiteX4-229" fmla="*/ 1127052 w 3742661"/>
              <a:gd name="connsiteY4-230" fmla="*/ 3242930 h 4492350"/>
              <a:gd name="connsiteX5-231" fmla="*/ 393405 w 3742661"/>
              <a:gd name="connsiteY5-232" fmla="*/ 2456121 h 4492350"/>
              <a:gd name="connsiteX6-233" fmla="*/ 1775638 w 3742661"/>
              <a:gd name="connsiteY6-234" fmla="*/ 3519376 h 4492350"/>
              <a:gd name="connsiteX7-235" fmla="*/ 1679945 w 3742661"/>
              <a:gd name="connsiteY7-236" fmla="*/ 2392325 h 4492350"/>
              <a:gd name="connsiteX8-237" fmla="*/ 0 w 3742661"/>
              <a:gd name="connsiteY8-238" fmla="*/ 754911 h 4492350"/>
              <a:gd name="connsiteX9-239" fmla="*/ 988828 w 3742661"/>
              <a:gd name="connsiteY9-240" fmla="*/ 1924493 h 4492350"/>
              <a:gd name="connsiteX10-241" fmla="*/ 1137684 w 3742661"/>
              <a:gd name="connsiteY10-242" fmla="*/ 861237 h 4492350"/>
              <a:gd name="connsiteX11-243" fmla="*/ 1222745 w 3742661"/>
              <a:gd name="connsiteY11-244" fmla="*/ 2062716 h 4492350"/>
              <a:gd name="connsiteX12-245" fmla="*/ 1690577 w 3742661"/>
              <a:gd name="connsiteY12-246" fmla="*/ 2190307 h 4492350"/>
              <a:gd name="connsiteX13-247" fmla="*/ 1956391 w 3742661"/>
              <a:gd name="connsiteY13-248" fmla="*/ 0 h 4492350"/>
              <a:gd name="connsiteX14-249" fmla="*/ 2083982 w 3742661"/>
              <a:gd name="connsiteY14-250" fmla="*/ 978195 h 4492350"/>
              <a:gd name="connsiteX15-251" fmla="*/ 1881963 w 3742661"/>
              <a:gd name="connsiteY15-252" fmla="*/ 2232837 h 4492350"/>
              <a:gd name="connsiteX16-253" fmla="*/ 2041452 w 3742661"/>
              <a:gd name="connsiteY16-254" fmla="*/ 3030279 h 4492350"/>
              <a:gd name="connsiteX17-255" fmla="*/ 2647507 w 3742661"/>
              <a:gd name="connsiteY17-256" fmla="*/ 2519916 h 4492350"/>
              <a:gd name="connsiteX18-257" fmla="*/ 2849526 w 3742661"/>
              <a:gd name="connsiteY18-258" fmla="*/ 1307804 h 4492350"/>
              <a:gd name="connsiteX19-259" fmla="*/ 2838893 w 3742661"/>
              <a:gd name="connsiteY19-260" fmla="*/ 2371060 h 4492350"/>
              <a:gd name="connsiteX20-261" fmla="*/ 3742661 w 3742661"/>
              <a:gd name="connsiteY20-262" fmla="*/ 1148316 h 4492350"/>
              <a:gd name="connsiteX21-263" fmla="*/ 2222205 w 3742661"/>
              <a:gd name="connsiteY21-264" fmla="*/ 3370521 h 4492350"/>
              <a:gd name="connsiteX22-265" fmla="*/ 2169042 w 3742661"/>
              <a:gd name="connsiteY22-266" fmla="*/ 3817088 h 4492350"/>
              <a:gd name="connsiteX23-267" fmla="*/ 3317358 w 3742661"/>
              <a:gd name="connsiteY23-268" fmla="*/ 3094074 h 4492350"/>
              <a:gd name="connsiteX24-269" fmla="*/ 2190307 w 3742661"/>
              <a:gd name="connsiteY24-270" fmla="*/ 4051004 h 4492350"/>
              <a:gd name="connsiteX25-271" fmla="*/ 2232838 w 3742661"/>
              <a:gd name="connsiteY25-272" fmla="*/ 4476307 h 4492350"/>
              <a:gd name="connsiteX26-273" fmla="*/ 2218194 w 3742661"/>
              <a:gd name="connsiteY26-274" fmla="*/ 4491415 h 4492350"/>
              <a:gd name="connsiteX27-275" fmla="*/ 1743740 w 3742661"/>
              <a:gd name="connsiteY27-276" fmla="*/ 4492350 h 4492350"/>
              <a:gd name="connsiteX0-277" fmla="*/ 1743740 w 3742661"/>
              <a:gd name="connsiteY0-278" fmla="*/ 4492350 h 4492350"/>
              <a:gd name="connsiteX1-279" fmla="*/ 1796903 w 3742661"/>
              <a:gd name="connsiteY1-280" fmla="*/ 3785190 h 4492350"/>
              <a:gd name="connsiteX2-281" fmla="*/ 1307805 w 3742661"/>
              <a:gd name="connsiteY2-282" fmla="*/ 3381153 h 4492350"/>
              <a:gd name="connsiteX3-283" fmla="*/ 31898 w 3742661"/>
              <a:gd name="connsiteY3-284" fmla="*/ 2945218 h 4492350"/>
              <a:gd name="connsiteX4-285" fmla="*/ 1127052 w 3742661"/>
              <a:gd name="connsiteY4-286" fmla="*/ 3242930 h 4492350"/>
              <a:gd name="connsiteX5-287" fmla="*/ 393405 w 3742661"/>
              <a:gd name="connsiteY5-288" fmla="*/ 2456121 h 4492350"/>
              <a:gd name="connsiteX6-289" fmla="*/ 1775638 w 3742661"/>
              <a:gd name="connsiteY6-290" fmla="*/ 3519376 h 4492350"/>
              <a:gd name="connsiteX7-291" fmla="*/ 1679945 w 3742661"/>
              <a:gd name="connsiteY7-292" fmla="*/ 2392325 h 4492350"/>
              <a:gd name="connsiteX8-293" fmla="*/ 0 w 3742661"/>
              <a:gd name="connsiteY8-294" fmla="*/ 754911 h 4492350"/>
              <a:gd name="connsiteX9-295" fmla="*/ 988828 w 3742661"/>
              <a:gd name="connsiteY9-296" fmla="*/ 1924493 h 4492350"/>
              <a:gd name="connsiteX10-297" fmla="*/ 1137684 w 3742661"/>
              <a:gd name="connsiteY10-298" fmla="*/ 861237 h 4492350"/>
              <a:gd name="connsiteX11-299" fmla="*/ 1222745 w 3742661"/>
              <a:gd name="connsiteY11-300" fmla="*/ 2062716 h 4492350"/>
              <a:gd name="connsiteX12-301" fmla="*/ 1690577 w 3742661"/>
              <a:gd name="connsiteY12-302" fmla="*/ 2190307 h 4492350"/>
              <a:gd name="connsiteX13-303" fmla="*/ 1956391 w 3742661"/>
              <a:gd name="connsiteY13-304" fmla="*/ 0 h 4492350"/>
              <a:gd name="connsiteX14-305" fmla="*/ 2083982 w 3742661"/>
              <a:gd name="connsiteY14-306" fmla="*/ 978195 h 4492350"/>
              <a:gd name="connsiteX15-307" fmla="*/ 1881963 w 3742661"/>
              <a:gd name="connsiteY15-308" fmla="*/ 2232837 h 4492350"/>
              <a:gd name="connsiteX16-309" fmla="*/ 2041452 w 3742661"/>
              <a:gd name="connsiteY16-310" fmla="*/ 3030279 h 4492350"/>
              <a:gd name="connsiteX17-311" fmla="*/ 2647507 w 3742661"/>
              <a:gd name="connsiteY17-312" fmla="*/ 2519916 h 4492350"/>
              <a:gd name="connsiteX18-313" fmla="*/ 2849526 w 3742661"/>
              <a:gd name="connsiteY18-314" fmla="*/ 1307804 h 4492350"/>
              <a:gd name="connsiteX19-315" fmla="*/ 2838893 w 3742661"/>
              <a:gd name="connsiteY19-316" fmla="*/ 2371060 h 4492350"/>
              <a:gd name="connsiteX20-317" fmla="*/ 3742661 w 3742661"/>
              <a:gd name="connsiteY20-318" fmla="*/ 1148316 h 4492350"/>
              <a:gd name="connsiteX21-319" fmla="*/ 2222205 w 3742661"/>
              <a:gd name="connsiteY21-320" fmla="*/ 3370521 h 4492350"/>
              <a:gd name="connsiteX22-321" fmla="*/ 2169042 w 3742661"/>
              <a:gd name="connsiteY22-322" fmla="*/ 3817088 h 4492350"/>
              <a:gd name="connsiteX23-323" fmla="*/ 3317358 w 3742661"/>
              <a:gd name="connsiteY23-324" fmla="*/ 3094074 h 4492350"/>
              <a:gd name="connsiteX24-325" fmla="*/ 2194317 w 3742661"/>
              <a:gd name="connsiteY24-326" fmla="*/ 4030951 h 4492350"/>
              <a:gd name="connsiteX25-327" fmla="*/ 2232838 w 3742661"/>
              <a:gd name="connsiteY25-328" fmla="*/ 4476307 h 4492350"/>
              <a:gd name="connsiteX26-329" fmla="*/ 2218194 w 3742661"/>
              <a:gd name="connsiteY26-330" fmla="*/ 4491415 h 4492350"/>
              <a:gd name="connsiteX27-331" fmla="*/ 1743740 w 3742661"/>
              <a:gd name="connsiteY27-332" fmla="*/ 4492350 h 4492350"/>
              <a:gd name="connsiteX0-333" fmla="*/ 1743740 w 3742661"/>
              <a:gd name="connsiteY0-334" fmla="*/ 4492350 h 4492350"/>
              <a:gd name="connsiteX1-335" fmla="*/ 1796903 w 3742661"/>
              <a:gd name="connsiteY1-336" fmla="*/ 3785190 h 4492350"/>
              <a:gd name="connsiteX2-337" fmla="*/ 1307805 w 3742661"/>
              <a:gd name="connsiteY2-338" fmla="*/ 3381153 h 4492350"/>
              <a:gd name="connsiteX3-339" fmla="*/ 31898 w 3742661"/>
              <a:gd name="connsiteY3-340" fmla="*/ 2945218 h 4492350"/>
              <a:gd name="connsiteX4-341" fmla="*/ 1127052 w 3742661"/>
              <a:gd name="connsiteY4-342" fmla="*/ 3242930 h 4492350"/>
              <a:gd name="connsiteX5-343" fmla="*/ 393405 w 3742661"/>
              <a:gd name="connsiteY5-344" fmla="*/ 2456121 h 4492350"/>
              <a:gd name="connsiteX6-345" fmla="*/ 1775638 w 3742661"/>
              <a:gd name="connsiteY6-346" fmla="*/ 3519376 h 4492350"/>
              <a:gd name="connsiteX7-347" fmla="*/ 1679945 w 3742661"/>
              <a:gd name="connsiteY7-348" fmla="*/ 2392325 h 4492350"/>
              <a:gd name="connsiteX8-349" fmla="*/ 0 w 3742661"/>
              <a:gd name="connsiteY8-350" fmla="*/ 754911 h 4492350"/>
              <a:gd name="connsiteX9-351" fmla="*/ 988828 w 3742661"/>
              <a:gd name="connsiteY9-352" fmla="*/ 1924493 h 4492350"/>
              <a:gd name="connsiteX10-353" fmla="*/ 1137684 w 3742661"/>
              <a:gd name="connsiteY10-354" fmla="*/ 861237 h 4492350"/>
              <a:gd name="connsiteX11-355" fmla="*/ 1222745 w 3742661"/>
              <a:gd name="connsiteY11-356" fmla="*/ 2062716 h 4492350"/>
              <a:gd name="connsiteX12-357" fmla="*/ 1690577 w 3742661"/>
              <a:gd name="connsiteY12-358" fmla="*/ 2190307 h 4492350"/>
              <a:gd name="connsiteX13-359" fmla="*/ 1956391 w 3742661"/>
              <a:gd name="connsiteY13-360" fmla="*/ 0 h 4492350"/>
              <a:gd name="connsiteX14-361" fmla="*/ 2083982 w 3742661"/>
              <a:gd name="connsiteY14-362" fmla="*/ 978195 h 4492350"/>
              <a:gd name="connsiteX15-363" fmla="*/ 1881963 w 3742661"/>
              <a:gd name="connsiteY15-364" fmla="*/ 2232837 h 4492350"/>
              <a:gd name="connsiteX16-365" fmla="*/ 2041452 w 3742661"/>
              <a:gd name="connsiteY16-366" fmla="*/ 3030279 h 4492350"/>
              <a:gd name="connsiteX17-367" fmla="*/ 2647507 w 3742661"/>
              <a:gd name="connsiteY17-368" fmla="*/ 2519916 h 4492350"/>
              <a:gd name="connsiteX18-369" fmla="*/ 2849526 w 3742661"/>
              <a:gd name="connsiteY18-370" fmla="*/ 1307804 h 4492350"/>
              <a:gd name="connsiteX19-371" fmla="*/ 2838893 w 3742661"/>
              <a:gd name="connsiteY19-372" fmla="*/ 2371060 h 4492350"/>
              <a:gd name="connsiteX20-373" fmla="*/ 3742661 w 3742661"/>
              <a:gd name="connsiteY20-374" fmla="*/ 1148316 h 4492350"/>
              <a:gd name="connsiteX21-375" fmla="*/ 2222205 w 3742661"/>
              <a:gd name="connsiteY21-376" fmla="*/ 3370521 h 4492350"/>
              <a:gd name="connsiteX22-377" fmla="*/ 2169042 w 3742661"/>
              <a:gd name="connsiteY22-378" fmla="*/ 3817088 h 4492350"/>
              <a:gd name="connsiteX23-379" fmla="*/ 3317358 w 3742661"/>
              <a:gd name="connsiteY23-380" fmla="*/ 3094074 h 4492350"/>
              <a:gd name="connsiteX24-381" fmla="*/ 2194317 w 3742661"/>
              <a:gd name="connsiteY24-382" fmla="*/ 4030951 h 4492350"/>
              <a:gd name="connsiteX25-383" fmla="*/ 2232838 w 3742661"/>
              <a:gd name="connsiteY25-384" fmla="*/ 4476307 h 4492350"/>
              <a:gd name="connsiteX26-385" fmla="*/ 2218194 w 3742661"/>
              <a:gd name="connsiteY26-386" fmla="*/ 4491415 h 4492350"/>
              <a:gd name="connsiteX27-387" fmla="*/ 1743740 w 3742661"/>
              <a:gd name="connsiteY27-388" fmla="*/ 4492350 h 4492350"/>
              <a:gd name="connsiteX0-389" fmla="*/ 1743740 w 3742661"/>
              <a:gd name="connsiteY0-390" fmla="*/ 4492350 h 4492350"/>
              <a:gd name="connsiteX1-391" fmla="*/ 1796903 w 3742661"/>
              <a:gd name="connsiteY1-392" fmla="*/ 3785190 h 4492350"/>
              <a:gd name="connsiteX2-393" fmla="*/ 1307805 w 3742661"/>
              <a:gd name="connsiteY2-394" fmla="*/ 3381153 h 4492350"/>
              <a:gd name="connsiteX3-395" fmla="*/ 31898 w 3742661"/>
              <a:gd name="connsiteY3-396" fmla="*/ 2945218 h 4492350"/>
              <a:gd name="connsiteX4-397" fmla="*/ 1127052 w 3742661"/>
              <a:gd name="connsiteY4-398" fmla="*/ 3242930 h 4492350"/>
              <a:gd name="connsiteX5-399" fmla="*/ 393405 w 3742661"/>
              <a:gd name="connsiteY5-400" fmla="*/ 2456121 h 4492350"/>
              <a:gd name="connsiteX6-401" fmla="*/ 1775638 w 3742661"/>
              <a:gd name="connsiteY6-402" fmla="*/ 3519376 h 4492350"/>
              <a:gd name="connsiteX7-403" fmla="*/ 1679945 w 3742661"/>
              <a:gd name="connsiteY7-404" fmla="*/ 2392325 h 4492350"/>
              <a:gd name="connsiteX8-405" fmla="*/ 0 w 3742661"/>
              <a:gd name="connsiteY8-406" fmla="*/ 754911 h 4492350"/>
              <a:gd name="connsiteX9-407" fmla="*/ 988828 w 3742661"/>
              <a:gd name="connsiteY9-408" fmla="*/ 1924493 h 4492350"/>
              <a:gd name="connsiteX10-409" fmla="*/ 1137684 w 3742661"/>
              <a:gd name="connsiteY10-410" fmla="*/ 861237 h 4492350"/>
              <a:gd name="connsiteX11-411" fmla="*/ 1222745 w 3742661"/>
              <a:gd name="connsiteY11-412" fmla="*/ 2062716 h 4492350"/>
              <a:gd name="connsiteX12-413" fmla="*/ 1690577 w 3742661"/>
              <a:gd name="connsiteY12-414" fmla="*/ 2190307 h 4492350"/>
              <a:gd name="connsiteX13-415" fmla="*/ 1956391 w 3742661"/>
              <a:gd name="connsiteY13-416" fmla="*/ 0 h 4492350"/>
              <a:gd name="connsiteX14-417" fmla="*/ 2083982 w 3742661"/>
              <a:gd name="connsiteY14-418" fmla="*/ 978195 h 4492350"/>
              <a:gd name="connsiteX15-419" fmla="*/ 1881963 w 3742661"/>
              <a:gd name="connsiteY15-420" fmla="*/ 2232837 h 4492350"/>
              <a:gd name="connsiteX16-421" fmla="*/ 2041452 w 3742661"/>
              <a:gd name="connsiteY16-422" fmla="*/ 3030279 h 4492350"/>
              <a:gd name="connsiteX17-423" fmla="*/ 2647507 w 3742661"/>
              <a:gd name="connsiteY17-424" fmla="*/ 2519916 h 4492350"/>
              <a:gd name="connsiteX18-425" fmla="*/ 2849526 w 3742661"/>
              <a:gd name="connsiteY18-426" fmla="*/ 1307804 h 4492350"/>
              <a:gd name="connsiteX19-427" fmla="*/ 2838893 w 3742661"/>
              <a:gd name="connsiteY19-428" fmla="*/ 2371060 h 4492350"/>
              <a:gd name="connsiteX20-429" fmla="*/ 3742661 w 3742661"/>
              <a:gd name="connsiteY20-430" fmla="*/ 1148316 h 4492350"/>
              <a:gd name="connsiteX21-431" fmla="*/ 2222205 w 3742661"/>
              <a:gd name="connsiteY21-432" fmla="*/ 3370521 h 4492350"/>
              <a:gd name="connsiteX22-433" fmla="*/ 2169042 w 3742661"/>
              <a:gd name="connsiteY22-434" fmla="*/ 3817088 h 4492350"/>
              <a:gd name="connsiteX23-435" fmla="*/ 3317358 w 3742661"/>
              <a:gd name="connsiteY23-436" fmla="*/ 3094074 h 4492350"/>
              <a:gd name="connsiteX24-437" fmla="*/ 2194317 w 3742661"/>
              <a:gd name="connsiteY24-438" fmla="*/ 4030951 h 4492350"/>
              <a:gd name="connsiteX25-439" fmla="*/ 2232838 w 3742661"/>
              <a:gd name="connsiteY25-440" fmla="*/ 4476307 h 4492350"/>
              <a:gd name="connsiteX26-441" fmla="*/ 2218194 w 3742661"/>
              <a:gd name="connsiteY26-442" fmla="*/ 4491415 h 4492350"/>
              <a:gd name="connsiteX27-443" fmla="*/ 1743740 w 3742661"/>
              <a:gd name="connsiteY27-444" fmla="*/ 4492350 h 4492350"/>
              <a:gd name="connsiteX0-445" fmla="*/ 1743740 w 3742661"/>
              <a:gd name="connsiteY0-446" fmla="*/ 4492350 h 4492350"/>
              <a:gd name="connsiteX1-447" fmla="*/ 1796903 w 3742661"/>
              <a:gd name="connsiteY1-448" fmla="*/ 3785190 h 4492350"/>
              <a:gd name="connsiteX2-449" fmla="*/ 1307805 w 3742661"/>
              <a:gd name="connsiteY2-450" fmla="*/ 3381153 h 4492350"/>
              <a:gd name="connsiteX3-451" fmla="*/ 31898 w 3742661"/>
              <a:gd name="connsiteY3-452" fmla="*/ 2945218 h 4492350"/>
              <a:gd name="connsiteX4-453" fmla="*/ 1127052 w 3742661"/>
              <a:gd name="connsiteY4-454" fmla="*/ 3242930 h 4492350"/>
              <a:gd name="connsiteX5-455" fmla="*/ 393405 w 3742661"/>
              <a:gd name="connsiteY5-456" fmla="*/ 2456121 h 4492350"/>
              <a:gd name="connsiteX6-457" fmla="*/ 1775638 w 3742661"/>
              <a:gd name="connsiteY6-458" fmla="*/ 3519376 h 4492350"/>
              <a:gd name="connsiteX7-459" fmla="*/ 1679945 w 3742661"/>
              <a:gd name="connsiteY7-460" fmla="*/ 2392325 h 4492350"/>
              <a:gd name="connsiteX8-461" fmla="*/ 0 w 3742661"/>
              <a:gd name="connsiteY8-462" fmla="*/ 754911 h 4492350"/>
              <a:gd name="connsiteX9-463" fmla="*/ 988828 w 3742661"/>
              <a:gd name="connsiteY9-464" fmla="*/ 1924493 h 4492350"/>
              <a:gd name="connsiteX10-465" fmla="*/ 1137684 w 3742661"/>
              <a:gd name="connsiteY10-466" fmla="*/ 861237 h 4492350"/>
              <a:gd name="connsiteX11-467" fmla="*/ 1222745 w 3742661"/>
              <a:gd name="connsiteY11-468" fmla="*/ 2062716 h 4492350"/>
              <a:gd name="connsiteX12-469" fmla="*/ 1690577 w 3742661"/>
              <a:gd name="connsiteY12-470" fmla="*/ 2190307 h 4492350"/>
              <a:gd name="connsiteX13-471" fmla="*/ 1956391 w 3742661"/>
              <a:gd name="connsiteY13-472" fmla="*/ 0 h 4492350"/>
              <a:gd name="connsiteX14-473" fmla="*/ 2083982 w 3742661"/>
              <a:gd name="connsiteY14-474" fmla="*/ 978195 h 4492350"/>
              <a:gd name="connsiteX15-475" fmla="*/ 1881963 w 3742661"/>
              <a:gd name="connsiteY15-476" fmla="*/ 2232837 h 4492350"/>
              <a:gd name="connsiteX16-477" fmla="*/ 2041452 w 3742661"/>
              <a:gd name="connsiteY16-478" fmla="*/ 3030279 h 4492350"/>
              <a:gd name="connsiteX17-479" fmla="*/ 2647507 w 3742661"/>
              <a:gd name="connsiteY17-480" fmla="*/ 2519916 h 4492350"/>
              <a:gd name="connsiteX18-481" fmla="*/ 2849526 w 3742661"/>
              <a:gd name="connsiteY18-482" fmla="*/ 1307804 h 4492350"/>
              <a:gd name="connsiteX19-483" fmla="*/ 2838893 w 3742661"/>
              <a:gd name="connsiteY19-484" fmla="*/ 2371060 h 4492350"/>
              <a:gd name="connsiteX20-485" fmla="*/ 3742661 w 3742661"/>
              <a:gd name="connsiteY20-486" fmla="*/ 1148316 h 4492350"/>
              <a:gd name="connsiteX21-487" fmla="*/ 2222205 w 3742661"/>
              <a:gd name="connsiteY21-488" fmla="*/ 3370521 h 4492350"/>
              <a:gd name="connsiteX22-489" fmla="*/ 2169042 w 3742661"/>
              <a:gd name="connsiteY22-490" fmla="*/ 3817088 h 4492350"/>
              <a:gd name="connsiteX23-491" fmla="*/ 3317358 w 3742661"/>
              <a:gd name="connsiteY23-492" fmla="*/ 3094074 h 4492350"/>
              <a:gd name="connsiteX24-493" fmla="*/ 2194317 w 3742661"/>
              <a:gd name="connsiteY24-494" fmla="*/ 4030951 h 4492350"/>
              <a:gd name="connsiteX25-495" fmla="*/ 2232838 w 3742661"/>
              <a:gd name="connsiteY25-496" fmla="*/ 4476307 h 4492350"/>
              <a:gd name="connsiteX26-497" fmla="*/ 2218194 w 3742661"/>
              <a:gd name="connsiteY26-498" fmla="*/ 4491415 h 4492350"/>
              <a:gd name="connsiteX27-499" fmla="*/ 1743740 w 3742661"/>
              <a:gd name="connsiteY27-500" fmla="*/ 4492350 h 4492350"/>
              <a:gd name="connsiteX0-501" fmla="*/ 1743740 w 3742661"/>
              <a:gd name="connsiteY0-502" fmla="*/ 4492350 h 4492350"/>
              <a:gd name="connsiteX1-503" fmla="*/ 1796903 w 3742661"/>
              <a:gd name="connsiteY1-504" fmla="*/ 3785190 h 4492350"/>
              <a:gd name="connsiteX2-505" fmla="*/ 1307805 w 3742661"/>
              <a:gd name="connsiteY2-506" fmla="*/ 3381153 h 4492350"/>
              <a:gd name="connsiteX3-507" fmla="*/ 31898 w 3742661"/>
              <a:gd name="connsiteY3-508" fmla="*/ 2945218 h 4492350"/>
              <a:gd name="connsiteX4-509" fmla="*/ 1127052 w 3742661"/>
              <a:gd name="connsiteY4-510" fmla="*/ 3242930 h 4492350"/>
              <a:gd name="connsiteX5-511" fmla="*/ 393405 w 3742661"/>
              <a:gd name="connsiteY5-512" fmla="*/ 2456121 h 4492350"/>
              <a:gd name="connsiteX6-513" fmla="*/ 1775638 w 3742661"/>
              <a:gd name="connsiteY6-514" fmla="*/ 3519376 h 4492350"/>
              <a:gd name="connsiteX7-515" fmla="*/ 1679945 w 3742661"/>
              <a:gd name="connsiteY7-516" fmla="*/ 2392325 h 4492350"/>
              <a:gd name="connsiteX8-517" fmla="*/ 0 w 3742661"/>
              <a:gd name="connsiteY8-518" fmla="*/ 754911 h 4492350"/>
              <a:gd name="connsiteX9-519" fmla="*/ 988828 w 3742661"/>
              <a:gd name="connsiteY9-520" fmla="*/ 1924493 h 4492350"/>
              <a:gd name="connsiteX10-521" fmla="*/ 1137684 w 3742661"/>
              <a:gd name="connsiteY10-522" fmla="*/ 861237 h 4492350"/>
              <a:gd name="connsiteX11-523" fmla="*/ 1222745 w 3742661"/>
              <a:gd name="connsiteY11-524" fmla="*/ 2062716 h 4492350"/>
              <a:gd name="connsiteX12-525" fmla="*/ 1690577 w 3742661"/>
              <a:gd name="connsiteY12-526" fmla="*/ 2190307 h 4492350"/>
              <a:gd name="connsiteX13-527" fmla="*/ 1956391 w 3742661"/>
              <a:gd name="connsiteY13-528" fmla="*/ 0 h 4492350"/>
              <a:gd name="connsiteX14-529" fmla="*/ 2083982 w 3742661"/>
              <a:gd name="connsiteY14-530" fmla="*/ 978195 h 4492350"/>
              <a:gd name="connsiteX15-531" fmla="*/ 1881963 w 3742661"/>
              <a:gd name="connsiteY15-532" fmla="*/ 2232837 h 4492350"/>
              <a:gd name="connsiteX16-533" fmla="*/ 2041452 w 3742661"/>
              <a:gd name="connsiteY16-534" fmla="*/ 3030279 h 4492350"/>
              <a:gd name="connsiteX17-535" fmla="*/ 2647507 w 3742661"/>
              <a:gd name="connsiteY17-536" fmla="*/ 2519916 h 4492350"/>
              <a:gd name="connsiteX18-537" fmla="*/ 2849526 w 3742661"/>
              <a:gd name="connsiteY18-538" fmla="*/ 1307804 h 4492350"/>
              <a:gd name="connsiteX19-539" fmla="*/ 2838893 w 3742661"/>
              <a:gd name="connsiteY19-540" fmla="*/ 2371060 h 4492350"/>
              <a:gd name="connsiteX20-541" fmla="*/ 3742661 w 3742661"/>
              <a:gd name="connsiteY20-542" fmla="*/ 1148316 h 4492350"/>
              <a:gd name="connsiteX21-543" fmla="*/ 2222205 w 3742661"/>
              <a:gd name="connsiteY21-544" fmla="*/ 3370521 h 4492350"/>
              <a:gd name="connsiteX22-545" fmla="*/ 2169042 w 3742661"/>
              <a:gd name="connsiteY22-546" fmla="*/ 3817088 h 4492350"/>
              <a:gd name="connsiteX23-547" fmla="*/ 3317358 w 3742661"/>
              <a:gd name="connsiteY23-548" fmla="*/ 3094074 h 4492350"/>
              <a:gd name="connsiteX24-549" fmla="*/ 2194317 w 3742661"/>
              <a:gd name="connsiteY24-550" fmla="*/ 4030951 h 4492350"/>
              <a:gd name="connsiteX25-551" fmla="*/ 2232838 w 3742661"/>
              <a:gd name="connsiteY25-552" fmla="*/ 4476307 h 4492350"/>
              <a:gd name="connsiteX26-553" fmla="*/ 2218194 w 3742661"/>
              <a:gd name="connsiteY26-554" fmla="*/ 4491415 h 4492350"/>
              <a:gd name="connsiteX27-555" fmla="*/ 1743740 w 3742661"/>
              <a:gd name="connsiteY27-556" fmla="*/ 4492350 h 4492350"/>
              <a:gd name="connsiteX0-557" fmla="*/ 1743740 w 3742661"/>
              <a:gd name="connsiteY0-558" fmla="*/ 4492350 h 4492350"/>
              <a:gd name="connsiteX1-559" fmla="*/ 1796903 w 3742661"/>
              <a:gd name="connsiteY1-560" fmla="*/ 3785190 h 4492350"/>
              <a:gd name="connsiteX2-561" fmla="*/ 1307805 w 3742661"/>
              <a:gd name="connsiteY2-562" fmla="*/ 3381153 h 4492350"/>
              <a:gd name="connsiteX3-563" fmla="*/ 31898 w 3742661"/>
              <a:gd name="connsiteY3-564" fmla="*/ 2945218 h 4492350"/>
              <a:gd name="connsiteX4-565" fmla="*/ 1127052 w 3742661"/>
              <a:gd name="connsiteY4-566" fmla="*/ 3242930 h 4492350"/>
              <a:gd name="connsiteX5-567" fmla="*/ 393405 w 3742661"/>
              <a:gd name="connsiteY5-568" fmla="*/ 2456121 h 4492350"/>
              <a:gd name="connsiteX6-569" fmla="*/ 1775638 w 3742661"/>
              <a:gd name="connsiteY6-570" fmla="*/ 3519376 h 4492350"/>
              <a:gd name="connsiteX7-571" fmla="*/ 1679945 w 3742661"/>
              <a:gd name="connsiteY7-572" fmla="*/ 2392325 h 4492350"/>
              <a:gd name="connsiteX8-573" fmla="*/ 0 w 3742661"/>
              <a:gd name="connsiteY8-574" fmla="*/ 754911 h 4492350"/>
              <a:gd name="connsiteX9-575" fmla="*/ 988828 w 3742661"/>
              <a:gd name="connsiteY9-576" fmla="*/ 1924493 h 4492350"/>
              <a:gd name="connsiteX10-577" fmla="*/ 1137684 w 3742661"/>
              <a:gd name="connsiteY10-578" fmla="*/ 861237 h 4492350"/>
              <a:gd name="connsiteX11-579" fmla="*/ 1222745 w 3742661"/>
              <a:gd name="connsiteY11-580" fmla="*/ 2062716 h 4492350"/>
              <a:gd name="connsiteX12-581" fmla="*/ 1690577 w 3742661"/>
              <a:gd name="connsiteY12-582" fmla="*/ 2190307 h 4492350"/>
              <a:gd name="connsiteX13-583" fmla="*/ 1956391 w 3742661"/>
              <a:gd name="connsiteY13-584" fmla="*/ 0 h 4492350"/>
              <a:gd name="connsiteX14-585" fmla="*/ 2083982 w 3742661"/>
              <a:gd name="connsiteY14-586" fmla="*/ 978195 h 4492350"/>
              <a:gd name="connsiteX15-587" fmla="*/ 1881963 w 3742661"/>
              <a:gd name="connsiteY15-588" fmla="*/ 2232837 h 4492350"/>
              <a:gd name="connsiteX16-589" fmla="*/ 2041452 w 3742661"/>
              <a:gd name="connsiteY16-590" fmla="*/ 3030279 h 4492350"/>
              <a:gd name="connsiteX17-591" fmla="*/ 2647507 w 3742661"/>
              <a:gd name="connsiteY17-592" fmla="*/ 2519916 h 4492350"/>
              <a:gd name="connsiteX18-593" fmla="*/ 2849526 w 3742661"/>
              <a:gd name="connsiteY18-594" fmla="*/ 1307804 h 4492350"/>
              <a:gd name="connsiteX19-595" fmla="*/ 2838893 w 3742661"/>
              <a:gd name="connsiteY19-596" fmla="*/ 2371060 h 4492350"/>
              <a:gd name="connsiteX20-597" fmla="*/ 3742661 w 3742661"/>
              <a:gd name="connsiteY20-598" fmla="*/ 1148316 h 4492350"/>
              <a:gd name="connsiteX21-599" fmla="*/ 2222205 w 3742661"/>
              <a:gd name="connsiteY21-600" fmla="*/ 3370521 h 4492350"/>
              <a:gd name="connsiteX22-601" fmla="*/ 2169042 w 3742661"/>
              <a:gd name="connsiteY22-602" fmla="*/ 3817088 h 4492350"/>
              <a:gd name="connsiteX23-603" fmla="*/ 3317358 w 3742661"/>
              <a:gd name="connsiteY23-604" fmla="*/ 3094074 h 4492350"/>
              <a:gd name="connsiteX24-605" fmla="*/ 2194317 w 3742661"/>
              <a:gd name="connsiteY24-606" fmla="*/ 4030951 h 4492350"/>
              <a:gd name="connsiteX25-607" fmla="*/ 2232838 w 3742661"/>
              <a:gd name="connsiteY25-608" fmla="*/ 4476307 h 4492350"/>
              <a:gd name="connsiteX26-609" fmla="*/ 2218194 w 3742661"/>
              <a:gd name="connsiteY26-610" fmla="*/ 4491415 h 4492350"/>
              <a:gd name="connsiteX27-611" fmla="*/ 1743740 w 3742661"/>
              <a:gd name="connsiteY27-612" fmla="*/ 4492350 h 4492350"/>
              <a:gd name="connsiteX0-613" fmla="*/ 1743740 w 3742661"/>
              <a:gd name="connsiteY0-614" fmla="*/ 4492350 h 4492350"/>
              <a:gd name="connsiteX1-615" fmla="*/ 1796903 w 3742661"/>
              <a:gd name="connsiteY1-616" fmla="*/ 3785190 h 4492350"/>
              <a:gd name="connsiteX2-617" fmla="*/ 1307805 w 3742661"/>
              <a:gd name="connsiteY2-618" fmla="*/ 3381153 h 4492350"/>
              <a:gd name="connsiteX3-619" fmla="*/ 31898 w 3742661"/>
              <a:gd name="connsiteY3-620" fmla="*/ 2945218 h 4492350"/>
              <a:gd name="connsiteX4-621" fmla="*/ 1127052 w 3742661"/>
              <a:gd name="connsiteY4-622" fmla="*/ 3242930 h 4492350"/>
              <a:gd name="connsiteX5-623" fmla="*/ 393405 w 3742661"/>
              <a:gd name="connsiteY5-624" fmla="*/ 2456121 h 4492350"/>
              <a:gd name="connsiteX6-625" fmla="*/ 1775638 w 3742661"/>
              <a:gd name="connsiteY6-626" fmla="*/ 3519376 h 4492350"/>
              <a:gd name="connsiteX7-627" fmla="*/ 1679945 w 3742661"/>
              <a:gd name="connsiteY7-628" fmla="*/ 2392325 h 4492350"/>
              <a:gd name="connsiteX8-629" fmla="*/ 0 w 3742661"/>
              <a:gd name="connsiteY8-630" fmla="*/ 754911 h 4492350"/>
              <a:gd name="connsiteX9-631" fmla="*/ 988828 w 3742661"/>
              <a:gd name="connsiteY9-632" fmla="*/ 1924493 h 4492350"/>
              <a:gd name="connsiteX10-633" fmla="*/ 1137684 w 3742661"/>
              <a:gd name="connsiteY10-634" fmla="*/ 861237 h 4492350"/>
              <a:gd name="connsiteX11-635" fmla="*/ 1222745 w 3742661"/>
              <a:gd name="connsiteY11-636" fmla="*/ 2062716 h 4492350"/>
              <a:gd name="connsiteX12-637" fmla="*/ 1690577 w 3742661"/>
              <a:gd name="connsiteY12-638" fmla="*/ 2190307 h 4492350"/>
              <a:gd name="connsiteX13-639" fmla="*/ 1956391 w 3742661"/>
              <a:gd name="connsiteY13-640" fmla="*/ 0 h 4492350"/>
              <a:gd name="connsiteX14-641" fmla="*/ 2083982 w 3742661"/>
              <a:gd name="connsiteY14-642" fmla="*/ 978195 h 4492350"/>
              <a:gd name="connsiteX15-643" fmla="*/ 1881963 w 3742661"/>
              <a:gd name="connsiteY15-644" fmla="*/ 2232837 h 4492350"/>
              <a:gd name="connsiteX16-645" fmla="*/ 2041452 w 3742661"/>
              <a:gd name="connsiteY16-646" fmla="*/ 3030279 h 4492350"/>
              <a:gd name="connsiteX17-647" fmla="*/ 2647507 w 3742661"/>
              <a:gd name="connsiteY17-648" fmla="*/ 2519916 h 4492350"/>
              <a:gd name="connsiteX18-649" fmla="*/ 2849526 w 3742661"/>
              <a:gd name="connsiteY18-650" fmla="*/ 1307804 h 4492350"/>
              <a:gd name="connsiteX19-651" fmla="*/ 2838893 w 3742661"/>
              <a:gd name="connsiteY19-652" fmla="*/ 2371060 h 4492350"/>
              <a:gd name="connsiteX20-653" fmla="*/ 3742661 w 3742661"/>
              <a:gd name="connsiteY20-654" fmla="*/ 1148316 h 4492350"/>
              <a:gd name="connsiteX21-655" fmla="*/ 2222205 w 3742661"/>
              <a:gd name="connsiteY21-656" fmla="*/ 3370521 h 4492350"/>
              <a:gd name="connsiteX22-657" fmla="*/ 2169042 w 3742661"/>
              <a:gd name="connsiteY22-658" fmla="*/ 3817088 h 4492350"/>
              <a:gd name="connsiteX23-659" fmla="*/ 3317358 w 3742661"/>
              <a:gd name="connsiteY23-660" fmla="*/ 3094074 h 4492350"/>
              <a:gd name="connsiteX24-661" fmla="*/ 2194317 w 3742661"/>
              <a:gd name="connsiteY24-662" fmla="*/ 4030951 h 4492350"/>
              <a:gd name="connsiteX25-663" fmla="*/ 2232838 w 3742661"/>
              <a:gd name="connsiteY25-664" fmla="*/ 4476307 h 4492350"/>
              <a:gd name="connsiteX26-665" fmla="*/ 2218194 w 3742661"/>
              <a:gd name="connsiteY26-666" fmla="*/ 4491415 h 4492350"/>
              <a:gd name="connsiteX27-667" fmla="*/ 1743740 w 3742661"/>
              <a:gd name="connsiteY27-668" fmla="*/ 4492350 h 4492350"/>
              <a:gd name="connsiteX0-669" fmla="*/ 1743740 w 3742661"/>
              <a:gd name="connsiteY0-670" fmla="*/ 4492350 h 4492350"/>
              <a:gd name="connsiteX1-671" fmla="*/ 1796903 w 3742661"/>
              <a:gd name="connsiteY1-672" fmla="*/ 3785190 h 4492350"/>
              <a:gd name="connsiteX2-673" fmla="*/ 1307805 w 3742661"/>
              <a:gd name="connsiteY2-674" fmla="*/ 3381153 h 4492350"/>
              <a:gd name="connsiteX3-675" fmla="*/ 31898 w 3742661"/>
              <a:gd name="connsiteY3-676" fmla="*/ 2945218 h 4492350"/>
              <a:gd name="connsiteX4-677" fmla="*/ 1127052 w 3742661"/>
              <a:gd name="connsiteY4-678" fmla="*/ 3242930 h 4492350"/>
              <a:gd name="connsiteX5-679" fmla="*/ 393405 w 3742661"/>
              <a:gd name="connsiteY5-680" fmla="*/ 2456121 h 4492350"/>
              <a:gd name="connsiteX6-681" fmla="*/ 1775638 w 3742661"/>
              <a:gd name="connsiteY6-682" fmla="*/ 3519376 h 4492350"/>
              <a:gd name="connsiteX7-683" fmla="*/ 1679945 w 3742661"/>
              <a:gd name="connsiteY7-684" fmla="*/ 2392325 h 4492350"/>
              <a:gd name="connsiteX8-685" fmla="*/ 0 w 3742661"/>
              <a:gd name="connsiteY8-686" fmla="*/ 754911 h 4492350"/>
              <a:gd name="connsiteX9-687" fmla="*/ 988828 w 3742661"/>
              <a:gd name="connsiteY9-688" fmla="*/ 1924493 h 4492350"/>
              <a:gd name="connsiteX10-689" fmla="*/ 1137684 w 3742661"/>
              <a:gd name="connsiteY10-690" fmla="*/ 861237 h 4492350"/>
              <a:gd name="connsiteX11-691" fmla="*/ 1222745 w 3742661"/>
              <a:gd name="connsiteY11-692" fmla="*/ 2062716 h 4492350"/>
              <a:gd name="connsiteX12-693" fmla="*/ 1690577 w 3742661"/>
              <a:gd name="connsiteY12-694" fmla="*/ 2190307 h 4492350"/>
              <a:gd name="connsiteX13-695" fmla="*/ 1956391 w 3742661"/>
              <a:gd name="connsiteY13-696" fmla="*/ 0 h 4492350"/>
              <a:gd name="connsiteX14-697" fmla="*/ 2083982 w 3742661"/>
              <a:gd name="connsiteY14-698" fmla="*/ 978195 h 4492350"/>
              <a:gd name="connsiteX15-699" fmla="*/ 1881963 w 3742661"/>
              <a:gd name="connsiteY15-700" fmla="*/ 2232837 h 4492350"/>
              <a:gd name="connsiteX16-701" fmla="*/ 2041452 w 3742661"/>
              <a:gd name="connsiteY16-702" fmla="*/ 3030279 h 4492350"/>
              <a:gd name="connsiteX17-703" fmla="*/ 2647507 w 3742661"/>
              <a:gd name="connsiteY17-704" fmla="*/ 2519916 h 4492350"/>
              <a:gd name="connsiteX18-705" fmla="*/ 2849526 w 3742661"/>
              <a:gd name="connsiteY18-706" fmla="*/ 1307804 h 4492350"/>
              <a:gd name="connsiteX19-707" fmla="*/ 2838893 w 3742661"/>
              <a:gd name="connsiteY19-708" fmla="*/ 2371060 h 4492350"/>
              <a:gd name="connsiteX20-709" fmla="*/ 3742661 w 3742661"/>
              <a:gd name="connsiteY20-710" fmla="*/ 1148316 h 4492350"/>
              <a:gd name="connsiteX21-711" fmla="*/ 2222205 w 3742661"/>
              <a:gd name="connsiteY21-712" fmla="*/ 3370521 h 4492350"/>
              <a:gd name="connsiteX22-713" fmla="*/ 2169042 w 3742661"/>
              <a:gd name="connsiteY22-714" fmla="*/ 3817088 h 4492350"/>
              <a:gd name="connsiteX23-715" fmla="*/ 3317358 w 3742661"/>
              <a:gd name="connsiteY23-716" fmla="*/ 3094074 h 4492350"/>
              <a:gd name="connsiteX24-717" fmla="*/ 2194317 w 3742661"/>
              <a:gd name="connsiteY24-718" fmla="*/ 4030951 h 4492350"/>
              <a:gd name="connsiteX25-719" fmla="*/ 2232838 w 3742661"/>
              <a:gd name="connsiteY25-720" fmla="*/ 4476307 h 4492350"/>
              <a:gd name="connsiteX26-721" fmla="*/ 2218194 w 3742661"/>
              <a:gd name="connsiteY26-722" fmla="*/ 4491415 h 4492350"/>
              <a:gd name="connsiteX27-723" fmla="*/ 1743740 w 3742661"/>
              <a:gd name="connsiteY27-724" fmla="*/ 4492350 h 4492350"/>
              <a:gd name="connsiteX0-725" fmla="*/ 1743740 w 3742661"/>
              <a:gd name="connsiteY0-726" fmla="*/ 4492350 h 4492350"/>
              <a:gd name="connsiteX1-727" fmla="*/ 1796903 w 3742661"/>
              <a:gd name="connsiteY1-728" fmla="*/ 3785190 h 4492350"/>
              <a:gd name="connsiteX2-729" fmla="*/ 1307805 w 3742661"/>
              <a:gd name="connsiteY2-730" fmla="*/ 3381153 h 4492350"/>
              <a:gd name="connsiteX3-731" fmla="*/ 31898 w 3742661"/>
              <a:gd name="connsiteY3-732" fmla="*/ 2945218 h 4492350"/>
              <a:gd name="connsiteX4-733" fmla="*/ 1127052 w 3742661"/>
              <a:gd name="connsiteY4-734" fmla="*/ 3242930 h 4492350"/>
              <a:gd name="connsiteX5-735" fmla="*/ 393405 w 3742661"/>
              <a:gd name="connsiteY5-736" fmla="*/ 2456121 h 4492350"/>
              <a:gd name="connsiteX6-737" fmla="*/ 1775638 w 3742661"/>
              <a:gd name="connsiteY6-738" fmla="*/ 3519376 h 4492350"/>
              <a:gd name="connsiteX7-739" fmla="*/ 1679945 w 3742661"/>
              <a:gd name="connsiteY7-740" fmla="*/ 2392325 h 4492350"/>
              <a:gd name="connsiteX8-741" fmla="*/ 0 w 3742661"/>
              <a:gd name="connsiteY8-742" fmla="*/ 754911 h 4492350"/>
              <a:gd name="connsiteX9-743" fmla="*/ 988828 w 3742661"/>
              <a:gd name="connsiteY9-744" fmla="*/ 1924493 h 4492350"/>
              <a:gd name="connsiteX10-745" fmla="*/ 1137684 w 3742661"/>
              <a:gd name="connsiteY10-746" fmla="*/ 861237 h 4492350"/>
              <a:gd name="connsiteX11-747" fmla="*/ 1222745 w 3742661"/>
              <a:gd name="connsiteY11-748" fmla="*/ 2062716 h 4492350"/>
              <a:gd name="connsiteX12-749" fmla="*/ 1690577 w 3742661"/>
              <a:gd name="connsiteY12-750" fmla="*/ 2190307 h 4492350"/>
              <a:gd name="connsiteX13-751" fmla="*/ 1956391 w 3742661"/>
              <a:gd name="connsiteY13-752" fmla="*/ 0 h 4492350"/>
              <a:gd name="connsiteX14-753" fmla="*/ 2083982 w 3742661"/>
              <a:gd name="connsiteY14-754" fmla="*/ 978195 h 4492350"/>
              <a:gd name="connsiteX15-755" fmla="*/ 1881963 w 3742661"/>
              <a:gd name="connsiteY15-756" fmla="*/ 2232837 h 4492350"/>
              <a:gd name="connsiteX16-757" fmla="*/ 2041452 w 3742661"/>
              <a:gd name="connsiteY16-758" fmla="*/ 3030279 h 4492350"/>
              <a:gd name="connsiteX17-759" fmla="*/ 2647507 w 3742661"/>
              <a:gd name="connsiteY17-760" fmla="*/ 2519916 h 4492350"/>
              <a:gd name="connsiteX18-761" fmla="*/ 2849526 w 3742661"/>
              <a:gd name="connsiteY18-762" fmla="*/ 1307804 h 4492350"/>
              <a:gd name="connsiteX19-763" fmla="*/ 2838893 w 3742661"/>
              <a:gd name="connsiteY19-764" fmla="*/ 2371060 h 4492350"/>
              <a:gd name="connsiteX20-765" fmla="*/ 3742661 w 3742661"/>
              <a:gd name="connsiteY20-766" fmla="*/ 1148316 h 4492350"/>
              <a:gd name="connsiteX21-767" fmla="*/ 2222205 w 3742661"/>
              <a:gd name="connsiteY21-768" fmla="*/ 3370521 h 4492350"/>
              <a:gd name="connsiteX22-769" fmla="*/ 2169042 w 3742661"/>
              <a:gd name="connsiteY22-770" fmla="*/ 3817088 h 4492350"/>
              <a:gd name="connsiteX23-771" fmla="*/ 3317358 w 3742661"/>
              <a:gd name="connsiteY23-772" fmla="*/ 3094074 h 4492350"/>
              <a:gd name="connsiteX24-773" fmla="*/ 2194317 w 3742661"/>
              <a:gd name="connsiteY24-774" fmla="*/ 4030951 h 4492350"/>
              <a:gd name="connsiteX25-775" fmla="*/ 2232838 w 3742661"/>
              <a:gd name="connsiteY25-776" fmla="*/ 4476307 h 4492350"/>
              <a:gd name="connsiteX26-777" fmla="*/ 2218194 w 3742661"/>
              <a:gd name="connsiteY26-778" fmla="*/ 4491415 h 4492350"/>
              <a:gd name="connsiteX27-779" fmla="*/ 1743740 w 3742661"/>
              <a:gd name="connsiteY27-780" fmla="*/ 4492350 h 4492350"/>
              <a:gd name="connsiteX0-781" fmla="*/ 1743740 w 3742661"/>
              <a:gd name="connsiteY0-782" fmla="*/ 4492350 h 4492350"/>
              <a:gd name="connsiteX1-783" fmla="*/ 1796903 w 3742661"/>
              <a:gd name="connsiteY1-784" fmla="*/ 3785190 h 4492350"/>
              <a:gd name="connsiteX2-785" fmla="*/ 1307805 w 3742661"/>
              <a:gd name="connsiteY2-786" fmla="*/ 3381153 h 4492350"/>
              <a:gd name="connsiteX3-787" fmla="*/ 31898 w 3742661"/>
              <a:gd name="connsiteY3-788" fmla="*/ 2945218 h 4492350"/>
              <a:gd name="connsiteX4-789" fmla="*/ 1127052 w 3742661"/>
              <a:gd name="connsiteY4-790" fmla="*/ 3242930 h 4492350"/>
              <a:gd name="connsiteX5-791" fmla="*/ 393405 w 3742661"/>
              <a:gd name="connsiteY5-792" fmla="*/ 2456121 h 4492350"/>
              <a:gd name="connsiteX6-793" fmla="*/ 1775638 w 3742661"/>
              <a:gd name="connsiteY6-794" fmla="*/ 3519376 h 4492350"/>
              <a:gd name="connsiteX7-795" fmla="*/ 1679945 w 3742661"/>
              <a:gd name="connsiteY7-796" fmla="*/ 2392325 h 4492350"/>
              <a:gd name="connsiteX8-797" fmla="*/ 0 w 3742661"/>
              <a:gd name="connsiteY8-798" fmla="*/ 754911 h 4492350"/>
              <a:gd name="connsiteX9-799" fmla="*/ 988828 w 3742661"/>
              <a:gd name="connsiteY9-800" fmla="*/ 1924493 h 4492350"/>
              <a:gd name="connsiteX10-801" fmla="*/ 1137684 w 3742661"/>
              <a:gd name="connsiteY10-802" fmla="*/ 861237 h 4492350"/>
              <a:gd name="connsiteX11-803" fmla="*/ 1222745 w 3742661"/>
              <a:gd name="connsiteY11-804" fmla="*/ 2062716 h 4492350"/>
              <a:gd name="connsiteX12-805" fmla="*/ 1690577 w 3742661"/>
              <a:gd name="connsiteY12-806" fmla="*/ 2190307 h 4492350"/>
              <a:gd name="connsiteX13-807" fmla="*/ 1956391 w 3742661"/>
              <a:gd name="connsiteY13-808" fmla="*/ 0 h 4492350"/>
              <a:gd name="connsiteX14-809" fmla="*/ 2083982 w 3742661"/>
              <a:gd name="connsiteY14-810" fmla="*/ 978195 h 4492350"/>
              <a:gd name="connsiteX15-811" fmla="*/ 1881963 w 3742661"/>
              <a:gd name="connsiteY15-812" fmla="*/ 2232837 h 4492350"/>
              <a:gd name="connsiteX16-813" fmla="*/ 2041452 w 3742661"/>
              <a:gd name="connsiteY16-814" fmla="*/ 3030279 h 4492350"/>
              <a:gd name="connsiteX17-815" fmla="*/ 2647507 w 3742661"/>
              <a:gd name="connsiteY17-816" fmla="*/ 2519916 h 4492350"/>
              <a:gd name="connsiteX18-817" fmla="*/ 2849526 w 3742661"/>
              <a:gd name="connsiteY18-818" fmla="*/ 1307804 h 4492350"/>
              <a:gd name="connsiteX19-819" fmla="*/ 2838893 w 3742661"/>
              <a:gd name="connsiteY19-820" fmla="*/ 2371060 h 4492350"/>
              <a:gd name="connsiteX20-821" fmla="*/ 3742661 w 3742661"/>
              <a:gd name="connsiteY20-822" fmla="*/ 1148316 h 4492350"/>
              <a:gd name="connsiteX21-823" fmla="*/ 2222205 w 3742661"/>
              <a:gd name="connsiteY21-824" fmla="*/ 3370521 h 4492350"/>
              <a:gd name="connsiteX22-825" fmla="*/ 2169042 w 3742661"/>
              <a:gd name="connsiteY22-826" fmla="*/ 3817088 h 4492350"/>
              <a:gd name="connsiteX23-827" fmla="*/ 3317358 w 3742661"/>
              <a:gd name="connsiteY23-828" fmla="*/ 3094074 h 4492350"/>
              <a:gd name="connsiteX24-829" fmla="*/ 2194317 w 3742661"/>
              <a:gd name="connsiteY24-830" fmla="*/ 4030951 h 4492350"/>
              <a:gd name="connsiteX25-831" fmla="*/ 2232838 w 3742661"/>
              <a:gd name="connsiteY25-832" fmla="*/ 4476307 h 4492350"/>
              <a:gd name="connsiteX26-833" fmla="*/ 2218194 w 3742661"/>
              <a:gd name="connsiteY26-834" fmla="*/ 4491415 h 4492350"/>
              <a:gd name="connsiteX27-835" fmla="*/ 1743740 w 3742661"/>
              <a:gd name="connsiteY27-836" fmla="*/ 4492350 h 4492350"/>
              <a:gd name="connsiteX0-837" fmla="*/ 1743740 w 3742661"/>
              <a:gd name="connsiteY0-838" fmla="*/ 4492350 h 4492350"/>
              <a:gd name="connsiteX1-839" fmla="*/ 1796903 w 3742661"/>
              <a:gd name="connsiteY1-840" fmla="*/ 3785190 h 4492350"/>
              <a:gd name="connsiteX2-841" fmla="*/ 1307805 w 3742661"/>
              <a:gd name="connsiteY2-842" fmla="*/ 3381153 h 4492350"/>
              <a:gd name="connsiteX3-843" fmla="*/ 31898 w 3742661"/>
              <a:gd name="connsiteY3-844" fmla="*/ 2945218 h 4492350"/>
              <a:gd name="connsiteX4-845" fmla="*/ 1127052 w 3742661"/>
              <a:gd name="connsiteY4-846" fmla="*/ 3242930 h 4492350"/>
              <a:gd name="connsiteX5-847" fmla="*/ 393405 w 3742661"/>
              <a:gd name="connsiteY5-848" fmla="*/ 2456121 h 4492350"/>
              <a:gd name="connsiteX6-849" fmla="*/ 1775638 w 3742661"/>
              <a:gd name="connsiteY6-850" fmla="*/ 3519376 h 4492350"/>
              <a:gd name="connsiteX7-851" fmla="*/ 1679945 w 3742661"/>
              <a:gd name="connsiteY7-852" fmla="*/ 2392325 h 4492350"/>
              <a:gd name="connsiteX8-853" fmla="*/ 0 w 3742661"/>
              <a:gd name="connsiteY8-854" fmla="*/ 754911 h 4492350"/>
              <a:gd name="connsiteX9-855" fmla="*/ 988828 w 3742661"/>
              <a:gd name="connsiteY9-856" fmla="*/ 1924493 h 4492350"/>
              <a:gd name="connsiteX10-857" fmla="*/ 1137684 w 3742661"/>
              <a:gd name="connsiteY10-858" fmla="*/ 861237 h 4492350"/>
              <a:gd name="connsiteX11-859" fmla="*/ 1222745 w 3742661"/>
              <a:gd name="connsiteY11-860" fmla="*/ 2062716 h 4492350"/>
              <a:gd name="connsiteX12-861" fmla="*/ 1690577 w 3742661"/>
              <a:gd name="connsiteY12-862" fmla="*/ 2190307 h 4492350"/>
              <a:gd name="connsiteX13-863" fmla="*/ 1956391 w 3742661"/>
              <a:gd name="connsiteY13-864" fmla="*/ 0 h 4492350"/>
              <a:gd name="connsiteX14-865" fmla="*/ 2083982 w 3742661"/>
              <a:gd name="connsiteY14-866" fmla="*/ 978195 h 4492350"/>
              <a:gd name="connsiteX15-867" fmla="*/ 1881963 w 3742661"/>
              <a:gd name="connsiteY15-868" fmla="*/ 2232837 h 4492350"/>
              <a:gd name="connsiteX16-869" fmla="*/ 2041452 w 3742661"/>
              <a:gd name="connsiteY16-870" fmla="*/ 3030279 h 4492350"/>
              <a:gd name="connsiteX17-871" fmla="*/ 2647507 w 3742661"/>
              <a:gd name="connsiteY17-872" fmla="*/ 2519916 h 4492350"/>
              <a:gd name="connsiteX18-873" fmla="*/ 2849526 w 3742661"/>
              <a:gd name="connsiteY18-874" fmla="*/ 1307804 h 4492350"/>
              <a:gd name="connsiteX19-875" fmla="*/ 2838893 w 3742661"/>
              <a:gd name="connsiteY19-876" fmla="*/ 2371060 h 4492350"/>
              <a:gd name="connsiteX20-877" fmla="*/ 3742661 w 3742661"/>
              <a:gd name="connsiteY20-878" fmla="*/ 1148316 h 4492350"/>
              <a:gd name="connsiteX21-879" fmla="*/ 2222205 w 3742661"/>
              <a:gd name="connsiteY21-880" fmla="*/ 3370521 h 4492350"/>
              <a:gd name="connsiteX22-881" fmla="*/ 2169042 w 3742661"/>
              <a:gd name="connsiteY22-882" fmla="*/ 3817088 h 4492350"/>
              <a:gd name="connsiteX23-883" fmla="*/ 3317358 w 3742661"/>
              <a:gd name="connsiteY23-884" fmla="*/ 3094074 h 4492350"/>
              <a:gd name="connsiteX24-885" fmla="*/ 2194317 w 3742661"/>
              <a:gd name="connsiteY24-886" fmla="*/ 4030951 h 4492350"/>
              <a:gd name="connsiteX25-887" fmla="*/ 2232838 w 3742661"/>
              <a:gd name="connsiteY25-888" fmla="*/ 4476307 h 4492350"/>
              <a:gd name="connsiteX26-889" fmla="*/ 2218194 w 3742661"/>
              <a:gd name="connsiteY26-890" fmla="*/ 4491415 h 4492350"/>
              <a:gd name="connsiteX27-891" fmla="*/ 1743740 w 3742661"/>
              <a:gd name="connsiteY27-892" fmla="*/ 4492350 h 4492350"/>
              <a:gd name="connsiteX0-893" fmla="*/ 1743740 w 3742661"/>
              <a:gd name="connsiteY0-894" fmla="*/ 4492350 h 4492350"/>
              <a:gd name="connsiteX1-895" fmla="*/ 1796903 w 3742661"/>
              <a:gd name="connsiteY1-896" fmla="*/ 3785190 h 4492350"/>
              <a:gd name="connsiteX2-897" fmla="*/ 1307805 w 3742661"/>
              <a:gd name="connsiteY2-898" fmla="*/ 3381153 h 4492350"/>
              <a:gd name="connsiteX3-899" fmla="*/ 31898 w 3742661"/>
              <a:gd name="connsiteY3-900" fmla="*/ 2945218 h 4492350"/>
              <a:gd name="connsiteX4-901" fmla="*/ 1127052 w 3742661"/>
              <a:gd name="connsiteY4-902" fmla="*/ 3242930 h 4492350"/>
              <a:gd name="connsiteX5-903" fmla="*/ 393405 w 3742661"/>
              <a:gd name="connsiteY5-904" fmla="*/ 2456121 h 4492350"/>
              <a:gd name="connsiteX6-905" fmla="*/ 1775638 w 3742661"/>
              <a:gd name="connsiteY6-906" fmla="*/ 3519376 h 4492350"/>
              <a:gd name="connsiteX7-907" fmla="*/ 1679945 w 3742661"/>
              <a:gd name="connsiteY7-908" fmla="*/ 2392325 h 4492350"/>
              <a:gd name="connsiteX8-909" fmla="*/ 0 w 3742661"/>
              <a:gd name="connsiteY8-910" fmla="*/ 754911 h 4492350"/>
              <a:gd name="connsiteX9-911" fmla="*/ 988828 w 3742661"/>
              <a:gd name="connsiteY9-912" fmla="*/ 1924493 h 4492350"/>
              <a:gd name="connsiteX10-913" fmla="*/ 1137684 w 3742661"/>
              <a:gd name="connsiteY10-914" fmla="*/ 861237 h 4492350"/>
              <a:gd name="connsiteX11-915" fmla="*/ 1222745 w 3742661"/>
              <a:gd name="connsiteY11-916" fmla="*/ 2062716 h 4492350"/>
              <a:gd name="connsiteX12-917" fmla="*/ 1690577 w 3742661"/>
              <a:gd name="connsiteY12-918" fmla="*/ 2190307 h 4492350"/>
              <a:gd name="connsiteX13-919" fmla="*/ 1956391 w 3742661"/>
              <a:gd name="connsiteY13-920" fmla="*/ 0 h 4492350"/>
              <a:gd name="connsiteX14-921" fmla="*/ 2083982 w 3742661"/>
              <a:gd name="connsiteY14-922" fmla="*/ 978195 h 4492350"/>
              <a:gd name="connsiteX15-923" fmla="*/ 1881963 w 3742661"/>
              <a:gd name="connsiteY15-924" fmla="*/ 2232837 h 4492350"/>
              <a:gd name="connsiteX16-925" fmla="*/ 2041452 w 3742661"/>
              <a:gd name="connsiteY16-926" fmla="*/ 3030279 h 4492350"/>
              <a:gd name="connsiteX17-927" fmla="*/ 2647507 w 3742661"/>
              <a:gd name="connsiteY17-928" fmla="*/ 2519916 h 4492350"/>
              <a:gd name="connsiteX18-929" fmla="*/ 2849526 w 3742661"/>
              <a:gd name="connsiteY18-930" fmla="*/ 1307804 h 4492350"/>
              <a:gd name="connsiteX19-931" fmla="*/ 2838893 w 3742661"/>
              <a:gd name="connsiteY19-932" fmla="*/ 2371060 h 4492350"/>
              <a:gd name="connsiteX20-933" fmla="*/ 3742661 w 3742661"/>
              <a:gd name="connsiteY20-934" fmla="*/ 1148316 h 4492350"/>
              <a:gd name="connsiteX21-935" fmla="*/ 2222205 w 3742661"/>
              <a:gd name="connsiteY21-936" fmla="*/ 3370521 h 4492350"/>
              <a:gd name="connsiteX22-937" fmla="*/ 2169042 w 3742661"/>
              <a:gd name="connsiteY22-938" fmla="*/ 3817088 h 4492350"/>
              <a:gd name="connsiteX23-939" fmla="*/ 3317358 w 3742661"/>
              <a:gd name="connsiteY23-940" fmla="*/ 3094074 h 4492350"/>
              <a:gd name="connsiteX24-941" fmla="*/ 2194317 w 3742661"/>
              <a:gd name="connsiteY24-942" fmla="*/ 4030951 h 4492350"/>
              <a:gd name="connsiteX25-943" fmla="*/ 2232838 w 3742661"/>
              <a:gd name="connsiteY25-944" fmla="*/ 4476307 h 4492350"/>
              <a:gd name="connsiteX26-945" fmla="*/ 2218194 w 3742661"/>
              <a:gd name="connsiteY26-946" fmla="*/ 4491415 h 4492350"/>
              <a:gd name="connsiteX27-947" fmla="*/ 1743740 w 3742661"/>
              <a:gd name="connsiteY27-948" fmla="*/ 4492350 h 4492350"/>
              <a:gd name="connsiteX0-949" fmla="*/ 1743740 w 3742661"/>
              <a:gd name="connsiteY0-950" fmla="*/ 4492350 h 4492350"/>
              <a:gd name="connsiteX1-951" fmla="*/ 1796903 w 3742661"/>
              <a:gd name="connsiteY1-952" fmla="*/ 3785190 h 4492350"/>
              <a:gd name="connsiteX2-953" fmla="*/ 1307805 w 3742661"/>
              <a:gd name="connsiteY2-954" fmla="*/ 3381153 h 4492350"/>
              <a:gd name="connsiteX3-955" fmla="*/ 31898 w 3742661"/>
              <a:gd name="connsiteY3-956" fmla="*/ 2945218 h 4492350"/>
              <a:gd name="connsiteX4-957" fmla="*/ 1127052 w 3742661"/>
              <a:gd name="connsiteY4-958" fmla="*/ 3242930 h 4492350"/>
              <a:gd name="connsiteX5-959" fmla="*/ 393405 w 3742661"/>
              <a:gd name="connsiteY5-960" fmla="*/ 2456121 h 4492350"/>
              <a:gd name="connsiteX6-961" fmla="*/ 1775638 w 3742661"/>
              <a:gd name="connsiteY6-962" fmla="*/ 3519376 h 4492350"/>
              <a:gd name="connsiteX7-963" fmla="*/ 1679945 w 3742661"/>
              <a:gd name="connsiteY7-964" fmla="*/ 2392325 h 4492350"/>
              <a:gd name="connsiteX8-965" fmla="*/ 0 w 3742661"/>
              <a:gd name="connsiteY8-966" fmla="*/ 754911 h 4492350"/>
              <a:gd name="connsiteX9-967" fmla="*/ 988828 w 3742661"/>
              <a:gd name="connsiteY9-968" fmla="*/ 1924493 h 4492350"/>
              <a:gd name="connsiteX10-969" fmla="*/ 1137684 w 3742661"/>
              <a:gd name="connsiteY10-970" fmla="*/ 861237 h 4492350"/>
              <a:gd name="connsiteX11-971" fmla="*/ 1222745 w 3742661"/>
              <a:gd name="connsiteY11-972" fmla="*/ 2062716 h 4492350"/>
              <a:gd name="connsiteX12-973" fmla="*/ 1690577 w 3742661"/>
              <a:gd name="connsiteY12-974" fmla="*/ 2190307 h 4492350"/>
              <a:gd name="connsiteX13-975" fmla="*/ 1956391 w 3742661"/>
              <a:gd name="connsiteY13-976" fmla="*/ 0 h 4492350"/>
              <a:gd name="connsiteX14-977" fmla="*/ 2083982 w 3742661"/>
              <a:gd name="connsiteY14-978" fmla="*/ 978195 h 4492350"/>
              <a:gd name="connsiteX15-979" fmla="*/ 1881963 w 3742661"/>
              <a:gd name="connsiteY15-980" fmla="*/ 2232837 h 4492350"/>
              <a:gd name="connsiteX16-981" fmla="*/ 2041452 w 3742661"/>
              <a:gd name="connsiteY16-982" fmla="*/ 3030279 h 4492350"/>
              <a:gd name="connsiteX17-983" fmla="*/ 2647507 w 3742661"/>
              <a:gd name="connsiteY17-984" fmla="*/ 2519916 h 4492350"/>
              <a:gd name="connsiteX18-985" fmla="*/ 2849526 w 3742661"/>
              <a:gd name="connsiteY18-986" fmla="*/ 1307804 h 4492350"/>
              <a:gd name="connsiteX19-987" fmla="*/ 2838893 w 3742661"/>
              <a:gd name="connsiteY19-988" fmla="*/ 2371060 h 4492350"/>
              <a:gd name="connsiteX20-989" fmla="*/ 3742661 w 3742661"/>
              <a:gd name="connsiteY20-990" fmla="*/ 1148316 h 4492350"/>
              <a:gd name="connsiteX21-991" fmla="*/ 2222205 w 3742661"/>
              <a:gd name="connsiteY21-992" fmla="*/ 3370521 h 4492350"/>
              <a:gd name="connsiteX22-993" fmla="*/ 2169042 w 3742661"/>
              <a:gd name="connsiteY22-994" fmla="*/ 3817088 h 4492350"/>
              <a:gd name="connsiteX23-995" fmla="*/ 3317358 w 3742661"/>
              <a:gd name="connsiteY23-996" fmla="*/ 3094074 h 4492350"/>
              <a:gd name="connsiteX24-997" fmla="*/ 2194317 w 3742661"/>
              <a:gd name="connsiteY24-998" fmla="*/ 4030951 h 4492350"/>
              <a:gd name="connsiteX25-999" fmla="*/ 2232838 w 3742661"/>
              <a:gd name="connsiteY25-1000" fmla="*/ 4476307 h 4492350"/>
              <a:gd name="connsiteX26-1001" fmla="*/ 2218194 w 3742661"/>
              <a:gd name="connsiteY26-1002" fmla="*/ 4491415 h 4492350"/>
              <a:gd name="connsiteX27-1003" fmla="*/ 1743740 w 3742661"/>
              <a:gd name="connsiteY27-1004" fmla="*/ 4492350 h 4492350"/>
              <a:gd name="connsiteX0-1005" fmla="*/ 1743740 w 3742661"/>
              <a:gd name="connsiteY0-1006" fmla="*/ 4492350 h 4492350"/>
              <a:gd name="connsiteX1-1007" fmla="*/ 1796903 w 3742661"/>
              <a:gd name="connsiteY1-1008" fmla="*/ 3785190 h 4492350"/>
              <a:gd name="connsiteX2-1009" fmla="*/ 1307805 w 3742661"/>
              <a:gd name="connsiteY2-1010" fmla="*/ 3381153 h 4492350"/>
              <a:gd name="connsiteX3-1011" fmla="*/ 31898 w 3742661"/>
              <a:gd name="connsiteY3-1012" fmla="*/ 2945218 h 4492350"/>
              <a:gd name="connsiteX4-1013" fmla="*/ 1127052 w 3742661"/>
              <a:gd name="connsiteY4-1014" fmla="*/ 3242930 h 4492350"/>
              <a:gd name="connsiteX5-1015" fmla="*/ 393405 w 3742661"/>
              <a:gd name="connsiteY5-1016" fmla="*/ 2456121 h 4492350"/>
              <a:gd name="connsiteX6-1017" fmla="*/ 1775638 w 3742661"/>
              <a:gd name="connsiteY6-1018" fmla="*/ 3519376 h 4492350"/>
              <a:gd name="connsiteX7-1019" fmla="*/ 1679945 w 3742661"/>
              <a:gd name="connsiteY7-1020" fmla="*/ 2392325 h 4492350"/>
              <a:gd name="connsiteX8-1021" fmla="*/ 0 w 3742661"/>
              <a:gd name="connsiteY8-1022" fmla="*/ 754911 h 4492350"/>
              <a:gd name="connsiteX9-1023" fmla="*/ 988828 w 3742661"/>
              <a:gd name="connsiteY9-1024" fmla="*/ 1924493 h 4492350"/>
              <a:gd name="connsiteX10-1025" fmla="*/ 1137684 w 3742661"/>
              <a:gd name="connsiteY10-1026" fmla="*/ 861237 h 4492350"/>
              <a:gd name="connsiteX11-1027" fmla="*/ 1222745 w 3742661"/>
              <a:gd name="connsiteY11-1028" fmla="*/ 2062716 h 4492350"/>
              <a:gd name="connsiteX12-1029" fmla="*/ 1690577 w 3742661"/>
              <a:gd name="connsiteY12-1030" fmla="*/ 2190307 h 4492350"/>
              <a:gd name="connsiteX13-1031" fmla="*/ 1956391 w 3742661"/>
              <a:gd name="connsiteY13-1032" fmla="*/ 0 h 4492350"/>
              <a:gd name="connsiteX14-1033" fmla="*/ 2083982 w 3742661"/>
              <a:gd name="connsiteY14-1034" fmla="*/ 978195 h 4492350"/>
              <a:gd name="connsiteX15-1035" fmla="*/ 1881963 w 3742661"/>
              <a:gd name="connsiteY15-1036" fmla="*/ 2232837 h 4492350"/>
              <a:gd name="connsiteX16-1037" fmla="*/ 2057494 w 3742661"/>
              <a:gd name="connsiteY16-1038" fmla="*/ 3046321 h 4492350"/>
              <a:gd name="connsiteX17-1039" fmla="*/ 2647507 w 3742661"/>
              <a:gd name="connsiteY17-1040" fmla="*/ 2519916 h 4492350"/>
              <a:gd name="connsiteX18-1041" fmla="*/ 2849526 w 3742661"/>
              <a:gd name="connsiteY18-1042" fmla="*/ 1307804 h 4492350"/>
              <a:gd name="connsiteX19-1043" fmla="*/ 2838893 w 3742661"/>
              <a:gd name="connsiteY19-1044" fmla="*/ 2371060 h 4492350"/>
              <a:gd name="connsiteX20-1045" fmla="*/ 3742661 w 3742661"/>
              <a:gd name="connsiteY20-1046" fmla="*/ 1148316 h 4492350"/>
              <a:gd name="connsiteX21-1047" fmla="*/ 2222205 w 3742661"/>
              <a:gd name="connsiteY21-1048" fmla="*/ 3370521 h 4492350"/>
              <a:gd name="connsiteX22-1049" fmla="*/ 2169042 w 3742661"/>
              <a:gd name="connsiteY22-1050" fmla="*/ 3817088 h 4492350"/>
              <a:gd name="connsiteX23-1051" fmla="*/ 3317358 w 3742661"/>
              <a:gd name="connsiteY23-1052" fmla="*/ 3094074 h 4492350"/>
              <a:gd name="connsiteX24-1053" fmla="*/ 2194317 w 3742661"/>
              <a:gd name="connsiteY24-1054" fmla="*/ 4030951 h 4492350"/>
              <a:gd name="connsiteX25-1055" fmla="*/ 2232838 w 3742661"/>
              <a:gd name="connsiteY25-1056" fmla="*/ 4476307 h 4492350"/>
              <a:gd name="connsiteX26-1057" fmla="*/ 2218194 w 3742661"/>
              <a:gd name="connsiteY26-1058" fmla="*/ 4491415 h 4492350"/>
              <a:gd name="connsiteX27-1059" fmla="*/ 1743740 w 3742661"/>
              <a:gd name="connsiteY27-1060" fmla="*/ 4492350 h 4492350"/>
              <a:gd name="connsiteX0-1061" fmla="*/ 1743740 w 3742661"/>
              <a:gd name="connsiteY0-1062" fmla="*/ 4492350 h 4492350"/>
              <a:gd name="connsiteX1-1063" fmla="*/ 1796903 w 3742661"/>
              <a:gd name="connsiteY1-1064" fmla="*/ 3785190 h 4492350"/>
              <a:gd name="connsiteX2-1065" fmla="*/ 1307805 w 3742661"/>
              <a:gd name="connsiteY2-1066" fmla="*/ 3381153 h 4492350"/>
              <a:gd name="connsiteX3-1067" fmla="*/ 31898 w 3742661"/>
              <a:gd name="connsiteY3-1068" fmla="*/ 2945218 h 4492350"/>
              <a:gd name="connsiteX4-1069" fmla="*/ 1127052 w 3742661"/>
              <a:gd name="connsiteY4-1070" fmla="*/ 3242930 h 4492350"/>
              <a:gd name="connsiteX5-1071" fmla="*/ 393405 w 3742661"/>
              <a:gd name="connsiteY5-1072" fmla="*/ 2456121 h 4492350"/>
              <a:gd name="connsiteX6-1073" fmla="*/ 1775638 w 3742661"/>
              <a:gd name="connsiteY6-1074" fmla="*/ 3519376 h 4492350"/>
              <a:gd name="connsiteX7-1075" fmla="*/ 1679945 w 3742661"/>
              <a:gd name="connsiteY7-1076" fmla="*/ 2392325 h 4492350"/>
              <a:gd name="connsiteX8-1077" fmla="*/ 0 w 3742661"/>
              <a:gd name="connsiteY8-1078" fmla="*/ 754911 h 4492350"/>
              <a:gd name="connsiteX9-1079" fmla="*/ 988828 w 3742661"/>
              <a:gd name="connsiteY9-1080" fmla="*/ 1924493 h 4492350"/>
              <a:gd name="connsiteX10-1081" fmla="*/ 1137684 w 3742661"/>
              <a:gd name="connsiteY10-1082" fmla="*/ 861237 h 4492350"/>
              <a:gd name="connsiteX11-1083" fmla="*/ 1222745 w 3742661"/>
              <a:gd name="connsiteY11-1084" fmla="*/ 2062716 h 4492350"/>
              <a:gd name="connsiteX12-1085" fmla="*/ 1690577 w 3742661"/>
              <a:gd name="connsiteY12-1086" fmla="*/ 2190307 h 4492350"/>
              <a:gd name="connsiteX13-1087" fmla="*/ 1956391 w 3742661"/>
              <a:gd name="connsiteY13-1088" fmla="*/ 0 h 4492350"/>
              <a:gd name="connsiteX14-1089" fmla="*/ 2083982 w 3742661"/>
              <a:gd name="connsiteY14-1090" fmla="*/ 978195 h 4492350"/>
              <a:gd name="connsiteX15-1091" fmla="*/ 1881963 w 3742661"/>
              <a:gd name="connsiteY15-1092" fmla="*/ 2232837 h 4492350"/>
              <a:gd name="connsiteX16-1093" fmla="*/ 2057494 w 3742661"/>
              <a:gd name="connsiteY16-1094" fmla="*/ 3046321 h 4492350"/>
              <a:gd name="connsiteX17-1095" fmla="*/ 2647507 w 3742661"/>
              <a:gd name="connsiteY17-1096" fmla="*/ 2519916 h 4492350"/>
              <a:gd name="connsiteX18-1097" fmla="*/ 2849526 w 3742661"/>
              <a:gd name="connsiteY18-1098" fmla="*/ 1307804 h 4492350"/>
              <a:gd name="connsiteX19-1099" fmla="*/ 2838893 w 3742661"/>
              <a:gd name="connsiteY19-1100" fmla="*/ 2371060 h 4492350"/>
              <a:gd name="connsiteX20-1101" fmla="*/ 3742661 w 3742661"/>
              <a:gd name="connsiteY20-1102" fmla="*/ 1148316 h 4492350"/>
              <a:gd name="connsiteX21-1103" fmla="*/ 2222205 w 3742661"/>
              <a:gd name="connsiteY21-1104" fmla="*/ 3370521 h 4492350"/>
              <a:gd name="connsiteX22-1105" fmla="*/ 2169042 w 3742661"/>
              <a:gd name="connsiteY22-1106" fmla="*/ 3817088 h 4492350"/>
              <a:gd name="connsiteX23-1107" fmla="*/ 3317358 w 3742661"/>
              <a:gd name="connsiteY23-1108" fmla="*/ 3094074 h 4492350"/>
              <a:gd name="connsiteX24-1109" fmla="*/ 2194317 w 3742661"/>
              <a:gd name="connsiteY24-1110" fmla="*/ 4030951 h 4492350"/>
              <a:gd name="connsiteX25-1111" fmla="*/ 2232838 w 3742661"/>
              <a:gd name="connsiteY25-1112" fmla="*/ 4476307 h 4492350"/>
              <a:gd name="connsiteX26-1113" fmla="*/ 2218194 w 3742661"/>
              <a:gd name="connsiteY26-1114" fmla="*/ 4491415 h 4492350"/>
              <a:gd name="connsiteX27-1115" fmla="*/ 1743740 w 3742661"/>
              <a:gd name="connsiteY27-1116" fmla="*/ 4492350 h 4492350"/>
              <a:gd name="connsiteX0-1117" fmla="*/ 1743740 w 3742661"/>
              <a:gd name="connsiteY0-1118" fmla="*/ 4492350 h 4492350"/>
              <a:gd name="connsiteX1-1119" fmla="*/ 1796903 w 3742661"/>
              <a:gd name="connsiteY1-1120" fmla="*/ 3785190 h 4492350"/>
              <a:gd name="connsiteX2-1121" fmla="*/ 1307805 w 3742661"/>
              <a:gd name="connsiteY2-1122" fmla="*/ 3381153 h 4492350"/>
              <a:gd name="connsiteX3-1123" fmla="*/ 31898 w 3742661"/>
              <a:gd name="connsiteY3-1124" fmla="*/ 2945218 h 4492350"/>
              <a:gd name="connsiteX4-1125" fmla="*/ 1127052 w 3742661"/>
              <a:gd name="connsiteY4-1126" fmla="*/ 3242930 h 4492350"/>
              <a:gd name="connsiteX5-1127" fmla="*/ 393405 w 3742661"/>
              <a:gd name="connsiteY5-1128" fmla="*/ 2456121 h 4492350"/>
              <a:gd name="connsiteX6-1129" fmla="*/ 1775638 w 3742661"/>
              <a:gd name="connsiteY6-1130" fmla="*/ 3519376 h 4492350"/>
              <a:gd name="connsiteX7-1131" fmla="*/ 1679945 w 3742661"/>
              <a:gd name="connsiteY7-1132" fmla="*/ 2392325 h 4492350"/>
              <a:gd name="connsiteX8-1133" fmla="*/ 0 w 3742661"/>
              <a:gd name="connsiteY8-1134" fmla="*/ 754911 h 4492350"/>
              <a:gd name="connsiteX9-1135" fmla="*/ 988828 w 3742661"/>
              <a:gd name="connsiteY9-1136" fmla="*/ 1924493 h 4492350"/>
              <a:gd name="connsiteX10-1137" fmla="*/ 1137684 w 3742661"/>
              <a:gd name="connsiteY10-1138" fmla="*/ 861237 h 4492350"/>
              <a:gd name="connsiteX11-1139" fmla="*/ 1222745 w 3742661"/>
              <a:gd name="connsiteY11-1140" fmla="*/ 2062716 h 4492350"/>
              <a:gd name="connsiteX12-1141" fmla="*/ 1690577 w 3742661"/>
              <a:gd name="connsiteY12-1142" fmla="*/ 2190307 h 4492350"/>
              <a:gd name="connsiteX13-1143" fmla="*/ 1956391 w 3742661"/>
              <a:gd name="connsiteY13-1144" fmla="*/ 0 h 4492350"/>
              <a:gd name="connsiteX14-1145" fmla="*/ 2083982 w 3742661"/>
              <a:gd name="connsiteY14-1146" fmla="*/ 978195 h 4492350"/>
              <a:gd name="connsiteX15-1147" fmla="*/ 1881963 w 3742661"/>
              <a:gd name="connsiteY15-1148" fmla="*/ 2232837 h 4492350"/>
              <a:gd name="connsiteX16-1149" fmla="*/ 2057494 w 3742661"/>
              <a:gd name="connsiteY16-1150" fmla="*/ 3046321 h 4492350"/>
              <a:gd name="connsiteX17-1151" fmla="*/ 2647507 w 3742661"/>
              <a:gd name="connsiteY17-1152" fmla="*/ 2519916 h 4492350"/>
              <a:gd name="connsiteX18-1153" fmla="*/ 2849526 w 3742661"/>
              <a:gd name="connsiteY18-1154" fmla="*/ 1307804 h 4492350"/>
              <a:gd name="connsiteX19-1155" fmla="*/ 2838893 w 3742661"/>
              <a:gd name="connsiteY19-1156" fmla="*/ 2371060 h 4492350"/>
              <a:gd name="connsiteX20-1157" fmla="*/ 3742661 w 3742661"/>
              <a:gd name="connsiteY20-1158" fmla="*/ 1148316 h 4492350"/>
              <a:gd name="connsiteX21-1159" fmla="*/ 2222205 w 3742661"/>
              <a:gd name="connsiteY21-1160" fmla="*/ 3370521 h 4492350"/>
              <a:gd name="connsiteX22-1161" fmla="*/ 2169042 w 3742661"/>
              <a:gd name="connsiteY22-1162" fmla="*/ 3817088 h 4492350"/>
              <a:gd name="connsiteX23-1163" fmla="*/ 3317358 w 3742661"/>
              <a:gd name="connsiteY23-1164" fmla="*/ 3094074 h 4492350"/>
              <a:gd name="connsiteX24-1165" fmla="*/ 2194317 w 3742661"/>
              <a:gd name="connsiteY24-1166" fmla="*/ 4030951 h 4492350"/>
              <a:gd name="connsiteX25-1167" fmla="*/ 2232838 w 3742661"/>
              <a:gd name="connsiteY25-1168" fmla="*/ 4476307 h 4492350"/>
              <a:gd name="connsiteX26-1169" fmla="*/ 2218194 w 3742661"/>
              <a:gd name="connsiteY26-1170" fmla="*/ 4491415 h 4492350"/>
              <a:gd name="connsiteX27-1171" fmla="*/ 1743740 w 3742661"/>
              <a:gd name="connsiteY27-1172" fmla="*/ 4492350 h 4492350"/>
              <a:gd name="connsiteX0-1173" fmla="*/ 1743740 w 3742661"/>
              <a:gd name="connsiteY0-1174" fmla="*/ 4492350 h 4492350"/>
              <a:gd name="connsiteX1-1175" fmla="*/ 1796903 w 3742661"/>
              <a:gd name="connsiteY1-1176" fmla="*/ 3785190 h 4492350"/>
              <a:gd name="connsiteX2-1177" fmla="*/ 1307805 w 3742661"/>
              <a:gd name="connsiteY2-1178" fmla="*/ 3381153 h 4492350"/>
              <a:gd name="connsiteX3-1179" fmla="*/ 31898 w 3742661"/>
              <a:gd name="connsiteY3-1180" fmla="*/ 2945218 h 4492350"/>
              <a:gd name="connsiteX4-1181" fmla="*/ 1127052 w 3742661"/>
              <a:gd name="connsiteY4-1182" fmla="*/ 3242930 h 4492350"/>
              <a:gd name="connsiteX5-1183" fmla="*/ 393405 w 3742661"/>
              <a:gd name="connsiteY5-1184" fmla="*/ 2456121 h 4492350"/>
              <a:gd name="connsiteX6-1185" fmla="*/ 1775638 w 3742661"/>
              <a:gd name="connsiteY6-1186" fmla="*/ 3519376 h 4492350"/>
              <a:gd name="connsiteX7-1187" fmla="*/ 1679945 w 3742661"/>
              <a:gd name="connsiteY7-1188" fmla="*/ 2392325 h 4492350"/>
              <a:gd name="connsiteX8-1189" fmla="*/ 0 w 3742661"/>
              <a:gd name="connsiteY8-1190" fmla="*/ 754911 h 4492350"/>
              <a:gd name="connsiteX9-1191" fmla="*/ 988828 w 3742661"/>
              <a:gd name="connsiteY9-1192" fmla="*/ 1924493 h 4492350"/>
              <a:gd name="connsiteX10-1193" fmla="*/ 1137684 w 3742661"/>
              <a:gd name="connsiteY10-1194" fmla="*/ 861237 h 4492350"/>
              <a:gd name="connsiteX11-1195" fmla="*/ 1222745 w 3742661"/>
              <a:gd name="connsiteY11-1196" fmla="*/ 2062716 h 4492350"/>
              <a:gd name="connsiteX12-1197" fmla="*/ 1690577 w 3742661"/>
              <a:gd name="connsiteY12-1198" fmla="*/ 2190307 h 4492350"/>
              <a:gd name="connsiteX13-1199" fmla="*/ 1956391 w 3742661"/>
              <a:gd name="connsiteY13-1200" fmla="*/ 0 h 4492350"/>
              <a:gd name="connsiteX14-1201" fmla="*/ 2083982 w 3742661"/>
              <a:gd name="connsiteY14-1202" fmla="*/ 978195 h 4492350"/>
              <a:gd name="connsiteX15-1203" fmla="*/ 1881963 w 3742661"/>
              <a:gd name="connsiteY15-1204" fmla="*/ 2232837 h 4492350"/>
              <a:gd name="connsiteX16-1205" fmla="*/ 2057494 w 3742661"/>
              <a:gd name="connsiteY16-1206" fmla="*/ 3046321 h 4492350"/>
              <a:gd name="connsiteX17-1207" fmla="*/ 2647507 w 3742661"/>
              <a:gd name="connsiteY17-1208" fmla="*/ 2519916 h 4492350"/>
              <a:gd name="connsiteX18-1209" fmla="*/ 2913694 w 3742661"/>
              <a:gd name="connsiteY18-1210" fmla="*/ 1291762 h 4492350"/>
              <a:gd name="connsiteX19-1211" fmla="*/ 2838893 w 3742661"/>
              <a:gd name="connsiteY19-1212" fmla="*/ 2371060 h 4492350"/>
              <a:gd name="connsiteX20-1213" fmla="*/ 3742661 w 3742661"/>
              <a:gd name="connsiteY20-1214" fmla="*/ 1148316 h 4492350"/>
              <a:gd name="connsiteX21-1215" fmla="*/ 2222205 w 3742661"/>
              <a:gd name="connsiteY21-1216" fmla="*/ 3370521 h 4492350"/>
              <a:gd name="connsiteX22-1217" fmla="*/ 2169042 w 3742661"/>
              <a:gd name="connsiteY22-1218" fmla="*/ 3817088 h 4492350"/>
              <a:gd name="connsiteX23-1219" fmla="*/ 3317358 w 3742661"/>
              <a:gd name="connsiteY23-1220" fmla="*/ 3094074 h 4492350"/>
              <a:gd name="connsiteX24-1221" fmla="*/ 2194317 w 3742661"/>
              <a:gd name="connsiteY24-1222" fmla="*/ 4030951 h 4492350"/>
              <a:gd name="connsiteX25-1223" fmla="*/ 2232838 w 3742661"/>
              <a:gd name="connsiteY25-1224" fmla="*/ 4476307 h 4492350"/>
              <a:gd name="connsiteX26-1225" fmla="*/ 2218194 w 3742661"/>
              <a:gd name="connsiteY26-1226" fmla="*/ 4491415 h 4492350"/>
              <a:gd name="connsiteX27-1227" fmla="*/ 1743740 w 3742661"/>
              <a:gd name="connsiteY27-1228" fmla="*/ 4492350 h 4492350"/>
              <a:gd name="connsiteX0-1229" fmla="*/ 1743740 w 3742661"/>
              <a:gd name="connsiteY0-1230" fmla="*/ 4492350 h 4492350"/>
              <a:gd name="connsiteX1-1231" fmla="*/ 1796903 w 3742661"/>
              <a:gd name="connsiteY1-1232" fmla="*/ 3785190 h 4492350"/>
              <a:gd name="connsiteX2-1233" fmla="*/ 1307805 w 3742661"/>
              <a:gd name="connsiteY2-1234" fmla="*/ 3381153 h 4492350"/>
              <a:gd name="connsiteX3-1235" fmla="*/ 31898 w 3742661"/>
              <a:gd name="connsiteY3-1236" fmla="*/ 2945218 h 4492350"/>
              <a:gd name="connsiteX4-1237" fmla="*/ 1127052 w 3742661"/>
              <a:gd name="connsiteY4-1238" fmla="*/ 3242930 h 4492350"/>
              <a:gd name="connsiteX5-1239" fmla="*/ 393405 w 3742661"/>
              <a:gd name="connsiteY5-1240" fmla="*/ 2456121 h 4492350"/>
              <a:gd name="connsiteX6-1241" fmla="*/ 1775638 w 3742661"/>
              <a:gd name="connsiteY6-1242" fmla="*/ 3519376 h 4492350"/>
              <a:gd name="connsiteX7-1243" fmla="*/ 1679945 w 3742661"/>
              <a:gd name="connsiteY7-1244" fmla="*/ 2392325 h 4492350"/>
              <a:gd name="connsiteX8-1245" fmla="*/ 0 w 3742661"/>
              <a:gd name="connsiteY8-1246" fmla="*/ 754911 h 4492350"/>
              <a:gd name="connsiteX9-1247" fmla="*/ 988828 w 3742661"/>
              <a:gd name="connsiteY9-1248" fmla="*/ 1924493 h 4492350"/>
              <a:gd name="connsiteX10-1249" fmla="*/ 1137684 w 3742661"/>
              <a:gd name="connsiteY10-1250" fmla="*/ 861237 h 4492350"/>
              <a:gd name="connsiteX11-1251" fmla="*/ 1222745 w 3742661"/>
              <a:gd name="connsiteY11-1252" fmla="*/ 2062716 h 4492350"/>
              <a:gd name="connsiteX12-1253" fmla="*/ 1690577 w 3742661"/>
              <a:gd name="connsiteY12-1254" fmla="*/ 2190307 h 4492350"/>
              <a:gd name="connsiteX13-1255" fmla="*/ 1956391 w 3742661"/>
              <a:gd name="connsiteY13-1256" fmla="*/ 0 h 4492350"/>
              <a:gd name="connsiteX14-1257" fmla="*/ 2083982 w 3742661"/>
              <a:gd name="connsiteY14-1258" fmla="*/ 978195 h 4492350"/>
              <a:gd name="connsiteX15-1259" fmla="*/ 1881963 w 3742661"/>
              <a:gd name="connsiteY15-1260" fmla="*/ 2232837 h 4492350"/>
              <a:gd name="connsiteX16-1261" fmla="*/ 2057494 w 3742661"/>
              <a:gd name="connsiteY16-1262" fmla="*/ 3046321 h 4492350"/>
              <a:gd name="connsiteX17-1263" fmla="*/ 2647507 w 3742661"/>
              <a:gd name="connsiteY17-1264" fmla="*/ 2519916 h 4492350"/>
              <a:gd name="connsiteX18-1265" fmla="*/ 2913694 w 3742661"/>
              <a:gd name="connsiteY18-1266" fmla="*/ 1291762 h 4492350"/>
              <a:gd name="connsiteX19-1267" fmla="*/ 2838893 w 3742661"/>
              <a:gd name="connsiteY19-1268" fmla="*/ 2371060 h 4492350"/>
              <a:gd name="connsiteX20-1269" fmla="*/ 3742661 w 3742661"/>
              <a:gd name="connsiteY20-1270" fmla="*/ 1148316 h 4492350"/>
              <a:gd name="connsiteX21-1271" fmla="*/ 2222205 w 3742661"/>
              <a:gd name="connsiteY21-1272" fmla="*/ 3370521 h 4492350"/>
              <a:gd name="connsiteX22-1273" fmla="*/ 2169042 w 3742661"/>
              <a:gd name="connsiteY22-1274" fmla="*/ 3817088 h 4492350"/>
              <a:gd name="connsiteX23-1275" fmla="*/ 3317358 w 3742661"/>
              <a:gd name="connsiteY23-1276" fmla="*/ 3094074 h 4492350"/>
              <a:gd name="connsiteX24-1277" fmla="*/ 2194317 w 3742661"/>
              <a:gd name="connsiteY24-1278" fmla="*/ 4030951 h 4492350"/>
              <a:gd name="connsiteX25-1279" fmla="*/ 2232838 w 3742661"/>
              <a:gd name="connsiteY25-1280" fmla="*/ 4476307 h 4492350"/>
              <a:gd name="connsiteX26-1281" fmla="*/ 2218194 w 3742661"/>
              <a:gd name="connsiteY26-1282" fmla="*/ 4491415 h 4492350"/>
              <a:gd name="connsiteX27-1283" fmla="*/ 1743740 w 3742661"/>
              <a:gd name="connsiteY27-1284" fmla="*/ 4492350 h 4492350"/>
              <a:gd name="connsiteX0-1285" fmla="*/ 1743740 w 3742661"/>
              <a:gd name="connsiteY0-1286" fmla="*/ 4492350 h 4492350"/>
              <a:gd name="connsiteX1-1287" fmla="*/ 1796903 w 3742661"/>
              <a:gd name="connsiteY1-1288" fmla="*/ 3785190 h 4492350"/>
              <a:gd name="connsiteX2-1289" fmla="*/ 1307805 w 3742661"/>
              <a:gd name="connsiteY2-1290" fmla="*/ 3381153 h 4492350"/>
              <a:gd name="connsiteX3-1291" fmla="*/ 31898 w 3742661"/>
              <a:gd name="connsiteY3-1292" fmla="*/ 2945218 h 4492350"/>
              <a:gd name="connsiteX4-1293" fmla="*/ 1127052 w 3742661"/>
              <a:gd name="connsiteY4-1294" fmla="*/ 3242930 h 4492350"/>
              <a:gd name="connsiteX5-1295" fmla="*/ 393405 w 3742661"/>
              <a:gd name="connsiteY5-1296" fmla="*/ 2456121 h 4492350"/>
              <a:gd name="connsiteX6-1297" fmla="*/ 1775638 w 3742661"/>
              <a:gd name="connsiteY6-1298" fmla="*/ 3519376 h 4492350"/>
              <a:gd name="connsiteX7-1299" fmla="*/ 1679945 w 3742661"/>
              <a:gd name="connsiteY7-1300" fmla="*/ 2392325 h 4492350"/>
              <a:gd name="connsiteX8-1301" fmla="*/ 0 w 3742661"/>
              <a:gd name="connsiteY8-1302" fmla="*/ 754911 h 4492350"/>
              <a:gd name="connsiteX9-1303" fmla="*/ 988828 w 3742661"/>
              <a:gd name="connsiteY9-1304" fmla="*/ 1924493 h 4492350"/>
              <a:gd name="connsiteX10-1305" fmla="*/ 1137684 w 3742661"/>
              <a:gd name="connsiteY10-1306" fmla="*/ 861237 h 4492350"/>
              <a:gd name="connsiteX11-1307" fmla="*/ 1222745 w 3742661"/>
              <a:gd name="connsiteY11-1308" fmla="*/ 2062716 h 4492350"/>
              <a:gd name="connsiteX12-1309" fmla="*/ 1690577 w 3742661"/>
              <a:gd name="connsiteY12-1310" fmla="*/ 2190307 h 4492350"/>
              <a:gd name="connsiteX13-1311" fmla="*/ 1956391 w 3742661"/>
              <a:gd name="connsiteY13-1312" fmla="*/ 0 h 4492350"/>
              <a:gd name="connsiteX14-1313" fmla="*/ 2083982 w 3742661"/>
              <a:gd name="connsiteY14-1314" fmla="*/ 978195 h 4492350"/>
              <a:gd name="connsiteX15-1315" fmla="*/ 1881963 w 3742661"/>
              <a:gd name="connsiteY15-1316" fmla="*/ 2232837 h 4492350"/>
              <a:gd name="connsiteX16-1317" fmla="*/ 2057494 w 3742661"/>
              <a:gd name="connsiteY16-1318" fmla="*/ 3046321 h 4492350"/>
              <a:gd name="connsiteX17-1319" fmla="*/ 2647507 w 3742661"/>
              <a:gd name="connsiteY17-1320" fmla="*/ 2519916 h 4492350"/>
              <a:gd name="connsiteX18-1321" fmla="*/ 2913694 w 3742661"/>
              <a:gd name="connsiteY18-1322" fmla="*/ 1291762 h 4492350"/>
              <a:gd name="connsiteX19-1323" fmla="*/ 2838893 w 3742661"/>
              <a:gd name="connsiteY19-1324" fmla="*/ 2371060 h 4492350"/>
              <a:gd name="connsiteX20-1325" fmla="*/ 3742661 w 3742661"/>
              <a:gd name="connsiteY20-1326" fmla="*/ 1148316 h 4492350"/>
              <a:gd name="connsiteX21-1327" fmla="*/ 2222205 w 3742661"/>
              <a:gd name="connsiteY21-1328" fmla="*/ 3370521 h 4492350"/>
              <a:gd name="connsiteX22-1329" fmla="*/ 2169042 w 3742661"/>
              <a:gd name="connsiteY22-1330" fmla="*/ 3817088 h 4492350"/>
              <a:gd name="connsiteX23-1331" fmla="*/ 3317358 w 3742661"/>
              <a:gd name="connsiteY23-1332" fmla="*/ 3094074 h 4492350"/>
              <a:gd name="connsiteX24-1333" fmla="*/ 2194317 w 3742661"/>
              <a:gd name="connsiteY24-1334" fmla="*/ 4030951 h 4492350"/>
              <a:gd name="connsiteX25-1335" fmla="*/ 2232838 w 3742661"/>
              <a:gd name="connsiteY25-1336" fmla="*/ 4476307 h 4492350"/>
              <a:gd name="connsiteX26-1337" fmla="*/ 2218194 w 3742661"/>
              <a:gd name="connsiteY26-1338" fmla="*/ 4491415 h 4492350"/>
              <a:gd name="connsiteX27-1339" fmla="*/ 1743740 w 3742661"/>
              <a:gd name="connsiteY27-1340" fmla="*/ 4492350 h 4492350"/>
              <a:gd name="connsiteX0-1341" fmla="*/ 1743740 w 3742661"/>
              <a:gd name="connsiteY0-1342" fmla="*/ 4492350 h 4492350"/>
              <a:gd name="connsiteX1-1343" fmla="*/ 1796903 w 3742661"/>
              <a:gd name="connsiteY1-1344" fmla="*/ 3785190 h 4492350"/>
              <a:gd name="connsiteX2-1345" fmla="*/ 1307805 w 3742661"/>
              <a:gd name="connsiteY2-1346" fmla="*/ 3381153 h 4492350"/>
              <a:gd name="connsiteX3-1347" fmla="*/ 31898 w 3742661"/>
              <a:gd name="connsiteY3-1348" fmla="*/ 2945218 h 4492350"/>
              <a:gd name="connsiteX4-1349" fmla="*/ 1127052 w 3742661"/>
              <a:gd name="connsiteY4-1350" fmla="*/ 3242930 h 4492350"/>
              <a:gd name="connsiteX5-1351" fmla="*/ 393405 w 3742661"/>
              <a:gd name="connsiteY5-1352" fmla="*/ 2456121 h 4492350"/>
              <a:gd name="connsiteX6-1353" fmla="*/ 1775638 w 3742661"/>
              <a:gd name="connsiteY6-1354" fmla="*/ 3519376 h 4492350"/>
              <a:gd name="connsiteX7-1355" fmla="*/ 1679945 w 3742661"/>
              <a:gd name="connsiteY7-1356" fmla="*/ 2392325 h 4492350"/>
              <a:gd name="connsiteX8-1357" fmla="*/ 0 w 3742661"/>
              <a:gd name="connsiteY8-1358" fmla="*/ 754911 h 4492350"/>
              <a:gd name="connsiteX9-1359" fmla="*/ 988828 w 3742661"/>
              <a:gd name="connsiteY9-1360" fmla="*/ 1924493 h 4492350"/>
              <a:gd name="connsiteX10-1361" fmla="*/ 1137684 w 3742661"/>
              <a:gd name="connsiteY10-1362" fmla="*/ 861237 h 4492350"/>
              <a:gd name="connsiteX11-1363" fmla="*/ 1222745 w 3742661"/>
              <a:gd name="connsiteY11-1364" fmla="*/ 2062716 h 4492350"/>
              <a:gd name="connsiteX12-1365" fmla="*/ 1690577 w 3742661"/>
              <a:gd name="connsiteY12-1366" fmla="*/ 2190307 h 4492350"/>
              <a:gd name="connsiteX13-1367" fmla="*/ 1956391 w 3742661"/>
              <a:gd name="connsiteY13-1368" fmla="*/ 0 h 4492350"/>
              <a:gd name="connsiteX14-1369" fmla="*/ 2083982 w 3742661"/>
              <a:gd name="connsiteY14-1370" fmla="*/ 978195 h 4492350"/>
              <a:gd name="connsiteX15-1371" fmla="*/ 1881963 w 3742661"/>
              <a:gd name="connsiteY15-1372" fmla="*/ 2232837 h 4492350"/>
              <a:gd name="connsiteX16-1373" fmla="*/ 2057494 w 3742661"/>
              <a:gd name="connsiteY16-1374" fmla="*/ 3046321 h 4492350"/>
              <a:gd name="connsiteX17-1375" fmla="*/ 2647507 w 3742661"/>
              <a:gd name="connsiteY17-1376" fmla="*/ 2519916 h 4492350"/>
              <a:gd name="connsiteX18-1377" fmla="*/ 2913694 w 3742661"/>
              <a:gd name="connsiteY18-1378" fmla="*/ 1291762 h 4492350"/>
              <a:gd name="connsiteX19-1379" fmla="*/ 2806809 w 3742661"/>
              <a:gd name="connsiteY19-1380" fmla="*/ 2383091 h 4492350"/>
              <a:gd name="connsiteX20-1381" fmla="*/ 3742661 w 3742661"/>
              <a:gd name="connsiteY20-1382" fmla="*/ 1148316 h 4492350"/>
              <a:gd name="connsiteX21-1383" fmla="*/ 2222205 w 3742661"/>
              <a:gd name="connsiteY21-1384" fmla="*/ 3370521 h 4492350"/>
              <a:gd name="connsiteX22-1385" fmla="*/ 2169042 w 3742661"/>
              <a:gd name="connsiteY22-1386" fmla="*/ 3817088 h 4492350"/>
              <a:gd name="connsiteX23-1387" fmla="*/ 3317358 w 3742661"/>
              <a:gd name="connsiteY23-1388" fmla="*/ 3094074 h 4492350"/>
              <a:gd name="connsiteX24-1389" fmla="*/ 2194317 w 3742661"/>
              <a:gd name="connsiteY24-1390" fmla="*/ 4030951 h 4492350"/>
              <a:gd name="connsiteX25-1391" fmla="*/ 2232838 w 3742661"/>
              <a:gd name="connsiteY25-1392" fmla="*/ 4476307 h 4492350"/>
              <a:gd name="connsiteX26-1393" fmla="*/ 2218194 w 3742661"/>
              <a:gd name="connsiteY26-1394" fmla="*/ 4491415 h 4492350"/>
              <a:gd name="connsiteX27-1395" fmla="*/ 1743740 w 3742661"/>
              <a:gd name="connsiteY27-1396" fmla="*/ 4492350 h 4492350"/>
              <a:gd name="connsiteX0-1397" fmla="*/ 1743740 w 3742661"/>
              <a:gd name="connsiteY0-1398" fmla="*/ 4492350 h 4492350"/>
              <a:gd name="connsiteX1-1399" fmla="*/ 1796903 w 3742661"/>
              <a:gd name="connsiteY1-1400" fmla="*/ 3785190 h 4492350"/>
              <a:gd name="connsiteX2-1401" fmla="*/ 1307805 w 3742661"/>
              <a:gd name="connsiteY2-1402" fmla="*/ 3381153 h 4492350"/>
              <a:gd name="connsiteX3-1403" fmla="*/ 31898 w 3742661"/>
              <a:gd name="connsiteY3-1404" fmla="*/ 2945218 h 4492350"/>
              <a:gd name="connsiteX4-1405" fmla="*/ 1127052 w 3742661"/>
              <a:gd name="connsiteY4-1406" fmla="*/ 3242930 h 4492350"/>
              <a:gd name="connsiteX5-1407" fmla="*/ 393405 w 3742661"/>
              <a:gd name="connsiteY5-1408" fmla="*/ 2456121 h 4492350"/>
              <a:gd name="connsiteX6-1409" fmla="*/ 1775638 w 3742661"/>
              <a:gd name="connsiteY6-1410" fmla="*/ 3519376 h 4492350"/>
              <a:gd name="connsiteX7-1411" fmla="*/ 1679945 w 3742661"/>
              <a:gd name="connsiteY7-1412" fmla="*/ 2392325 h 4492350"/>
              <a:gd name="connsiteX8-1413" fmla="*/ 0 w 3742661"/>
              <a:gd name="connsiteY8-1414" fmla="*/ 754911 h 4492350"/>
              <a:gd name="connsiteX9-1415" fmla="*/ 988828 w 3742661"/>
              <a:gd name="connsiteY9-1416" fmla="*/ 1924493 h 4492350"/>
              <a:gd name="connsiteX10-1417" fmla="*/ 1137684 w 3742661"/>
              <a:gd name="connsiteY10-1418" fmla="*/ 861237 h 4492350"/>
              <a:gd name="connsiteX11-1419" fmla="*/ 1222745 w 3742661"/>
              <a:gd name="connsiteY11-1420" fmla="*/ 2062716 h 4492350"/>
              <a:gd name="connsiteX12-1421" fmla="*/ 1690577 w 3742661"/>
              <a:gd name="connsiteY12-1422" fmla="*/ 2190307 h 4492350"/>
              <a:gd name="connsiteX13-1423" fmla="*/ 1956391 w 3742661"/>
              <a:gd name="connsiteY13-1424" fmla="*/ 0 h 4492350"/>
              <a:gd name="connsiteX14-1425" fmla="*/ 2083982 w 3742661"/>
              <a:gd name="connsiteY14-1426" fmla="*/ 978195 h 4492350"/>
              <a:gd name="connsiteX15-1427" fmla="*/ 1881963 w 3742661"/>
              <a:gd name="connsiteY15-1428" fmla="*/ 2232837 h 4492350"/>
              <a:gd name="connsiteX16-1429" fmla="*/ 2057494 w 3742661"/>
              <a:gd name="connsiteY16-1430" fmla="*/ 3046321 h 4492350"/>
              <a:gd name="connsiteX17-1431" fmla="*/ 2647507 w 3742661"/>
              <a:gd name="connsiteY17-1432" fmla="*/ 2519916 h 4492350"/>
              <a:gd name="connsiteX18-1433" fmla="*/ 2913694 w 3742661"/>
              <a:gd name="connsiteY18-1434" fmla="*/ 1291762 h 4492350"/>
              <a:gd name="connsiteX19-1435" fmla="*/ 2806809 w 3742661"/>
              <a:gd name="connsiteY19-1436" fmla="*/ 2383091 h 4492350"/>
              <a:gd name="connsiteX20-1437" fmla="*/ 3742661 w 3742661"/>
              <a:gd name="connsiteY20-1438" fmla="*/ 1148316 h 4492350"/>
              <a:gd name="connsiteX21-1439" fmla="*/ 2222205 w 3742661"/>
              <a:gd name="connsiteY21-1440" fmla="*/ 3370521 h 4492350"/>
              <a:gd name="connsiteX22-1441" fmla="*/ 2169042 w 3742661"/>
              <a:gd name="connsiteY22-1442" fmla="*/ 3817088 h 4492350"/>
              <a:gd name="connsiteX23-1443" fmla="*/ 3317358 w 3742661"/>
              <a:gd name="connsiteY23-1444" fmla="*/ 3094074 h 4492350"/>
              <a:gd name="connsiteX24-1445" fmla="*/ 2194317 w 3742661"/>
              <a:gd name="connsiteY24-1446" fmla="*/ 4030951 h 4492350"/>
              <a:gd name="connsiteX25-1447" fmla="*/ 2232838 w 3742661"/>
              <a:gd name="connsiteY25-1448" fmla="*/ 4476307 h 4492350"/>
              <a:gd name="connsiteX26-1449" fmla="*/ 2218194 w 3742661"/>
              <a:gd name="connsiteY26-1450" fmla="*/ 4491415 h 4492350"/>
              <a:gd name="connsiteX27-1451" fmla="*/ 1743740 w 3742661"/>
              <a:gd name="connsiteY27-1452" fmla="*/ 4492350 h 4492350"/>
              <a:gd name="connsiteX0-1453" fmla="*/ 1743740 w 3742661"/>
              <a:gd name="connsiteY0-1454" fmla="*/ 4492350 h 4492350"/>
              <a:gd name="connsiteX1-1455" fmla="*/ 1796903 w 3742661"/>
              <a:gd name="connsiteY1-1456" fmla="*/ 3785190 h 4492350"/>
              <a:gd name="connsiteX2-1457" fmla="*/ 1307805 w 3742661"/>
              <a:gd name="connsiteY2-1458" fmla="*/ 3381153 h 4492350"/>
              <a:gd name="connsiteX3-1459" fmla="*/ 31898 w 3742661"/>
              <a:gd name="connsiteY3-1460" fmla="*/ 2945218 h 4492350"/>
              <a:gd name="connsiteX4-1461" fmla="*/ 1127052 w 3742661"/>
              <a:gd name="connsiteY4-1462" fmla="*/ 3242930 h 4492350"/>
              <a:gd name="connsiteX5-1463" fmla="*/ 393405 w 3742661"/>
              <a:gd name="connsiteY5-1464" fmla="*/ 2456121 h 4492350"/>
              <a:gd name="connsiteX6-1465" fmla="*/ 1775638 w 3742661"/>
              <a:gd name="connsiteY6-1466" fmla="*/ 3519376 h 4492350"/>
              <a:gd name="connsiteX7-1467" fmla="*/ 1679945 w 3742661"/>
              <a:gd name="connsiteY7-1468" fmla="*/ 2392325 h 4492350"/>
              <a:gd name="connsiteX8-1469" fmla="*/ 0 w 3742661"/>
              <a:gd name="connsiteY8-1470" fmla="*/ 754911 h 4492350"/>
              <a:gd name="connsiteX9-1471" fmla="*/ 988828 w 3742661"/>
              <a:gd name="connsiteY9-1472" fmla="*/ 1924493 h 4492350"/>
              <a:gd name="connsiteX10-1473" fmla="*/ 1137684 w 3742661"/>
              <a:gd name="connsiteY10-1474" fmla="*/ 861237 h 4492350"/>
              <a:gd name="connsiteX11-1475" fmla="*/ 1222745 w 3742661"/>
              <a:gd name="connsiteY11-1476" fmla="*/ 2062716 h 4492350"/>
              <a:gd name="connsiteX12-1477" fmla="*/ 1690577 w 3742661"/>
              <a:gd name="connsiteY12-1478" fmla="*/ 2190307 h 4492350"/>
              <a:gd name="connsiteX13-1479" fmla="*/ 1956391 w 3742661"/>
              <a:gd name="connsiteY13-1480" fmla="*/ 0 h 4492350"/>
              <a:gd name="connsiteX14-1481" fmla="*/ 2083982 w 3742661"/>
              <a:gd name="connsiteY14-1482" fmla="*/ 978195 h 4492350"/>
              <a:gd name="connsiteX15-1483" fmla="*/ 1881963 w 3742661"/>
              <a:gd name="connsiteY15-1484" fmla="*/ 2232837 h 4492350"/>
              <a:gd name="connsiteX16-1485" fmla="*/ 2057494 w 3742661"/>
              <a:gd name="connsiteY16-1486" fmla="*/ 3046321 h 4492350"/>
              <a:gd name="connsiteX17-1487" fmla="*/ 2647507 w 3742661"/>
              <a:gd name="connsiteY17-1488" fmla="*/ 2519916 h 4492350"/>
              <a:gd name="connsiteX18-1489" fmla="*/ 2913694 w 3742661"/>
              <a:gd name="connsiteY18-1490" fmla="*/ 1291762 h 4492350"/>
              <a:gd name="connsiteX19-1491" fmla="*/ 2806809 w 3742661"/>
              <a:gd name="connsiteY19-1492" fmla="*/ 2383091 h 4492350"/>
              <a:gd name="connsiteX20-1493" fmla="*/ 3742661 w 3742661"/>
              <a:gd name="connsiteY20-1494" fmla="*/ 1148316 h 4492350"/>
              <a:gd name="connsiteX21-1495" fmla="*/ 2222205 w 3742661"/>
              <a:gd name="connsiteY21-1496" fmla="*/ 3370521 h 4492350"/>
              <a:gd name="connsiteX22-1497" fmla="*/ 2169042 w 3742661"/>
              <a:gd name="connsiteY22-1498" fmla="*/ 3817088 h 4492350"/>
              <a:gd name="connsiteX23-1499" fmla="*/ 3317358 w 3742661"/>
              <a:gd name="connsiteY23-1500" fmla="*/ 3094074 h 4492350"/>
              <a:gd name="connsiteX24-1501" fmla="*/ 2194317 w 3742661"/>
              <a:gd name="connsiteY24-1502" fmla="*/ 4030951 h 4492350"/>
              <a:gd name="connsiteX25-1503" fmla="*/ 2232838 w 3742661"/>
              <a:gd name="connsiteY25-1504" fmla="*/ 4476307 h 4492350"/>
              <a:gd name="connsiteX26-1505" fmla="*/ 2218194 w 3742661"/>
              <a:gd name="connsiteY26-1506" fmla="*/ 4491415 h 4492350"/>
              <a:gd name="connsiteX27-1507" fmla="*/ 1743740 w 3742661"/>
              <a:gd name="connsiteY27-1508" fmla="*/ 4492350 h 4492350"/>
              <a:gd name="connsiteX0-1509" fmla="*/ 1743740 w 3742661"/>
              <a:gd name="connsiteY0-1510" fmla="*/ 4492350 h 4492350"/>
              <a:gd name="connsiteX1-1511" fmla="*/ 1796903 w 3742661"/>
              <a:gd name="connsiteY1-1512" fmla="*/ 3785190 h 4492350"/>
              <a:gd name="connsiteX2-1513" fmla="*/ 1307805 w 3742661"/>
              <a:gd name="connsiteY2-1514" fmla="*/ 3381153 h 4492350"/>
              <a:gd name="connsiteX3-1515" fmla="*/ 31898 w 3742661"/>
              <a:gd name="connsiteY3-1516" fmla="*/ 2945218 h 4492350"/>
              <a:gd name="connsiteX4-1517" fmla="*/ 1127052 w 3742661"/>
              <a:gd name="connsiteY4-1518" fmla="*/ 3242930 h 4492350"/>
              <a:gd name="connsiteX5-1519" fmla="*/ 393405 w 3742661"/>
              <a:gd name="connsiteY5-1520" fmla="*/ 2456121 h 4492350"/>
              <a:gd name="connsiteX6-1521" fmla="*/ 1775638 w 3742661"/>
              <a:gd name="connsiteY6-1522" fmla="*/ 3519376 h 4492350"/>
              <a:gd name="connsiteX7-1523" fmla="*/ 1679945 w 3742661"/>
              <a:gd name="connsiteY7-1524" fmla="*/ 2392325 h 4492350"/>
              <a:gd name="connsiteX8-1525" fmla="*/ 0 w 3742661"/>
              <a:gd name="connsiteY8-1526" fmla="*/ 754911 h 4492350"/>
              <a:gd name="connsiteX9-1527" fmla="*/ 988828 w 3742661"/>
              <a:gd name="connsiteY9-1528" fmla="*/ 1924493 h 4492350"/>
              <a:gd name="connsiteX10-1529" fmla="*/ 1137684 w 3742661"/>
              <a:gd name="connsiteY10-1530" fmla="*/ 861237 h 4492350"/>
              <a:gd name="connsiteX11-1531" fmla="*/ 1222745 w 3742661"/>
              <a:gd name="connsiteY11-1532" fmla="*/ 2062716 h 4492350"/>
              <a:gd name="connsiteX12-1533" fmla="*/ 1690577 w 3742661"/>
              <a:gd name="connsiteY12-1534" fmla="*/ 2190307 h 4492350"/>
              <a:gd name="connsiteX13-1535" fmla="*/ 1956391 w 3742661"/>
              <a:gd name="connsiteY13-1536" fmla="*/ 0 h 4492350"/>
              <a:gd name="connsiteX14-1537" fmla="*/ 2083982 w 3742661"/>
              <a:gd name="connsiteY14-1538" fmla="*/ 978195 h 4492350"/>
              <a:gd name="connsiteX15-1539" fmla="*/ 1881963 w 3742661"/>
              <a:gd name="connsiteY15-1540" fmla="*/ 2232837 h 4492350"/>
              <a:gd name="connsiteX16-1541" fmla="*/ 2057494 w 3742661"/>
              <a:gd name="connsiteY16-1542" fmla="*/ 3046321 h 4492350"/>
              <a:gd name="connsiteX17-1543" fmla="*/ 2647507 w 3742661"/>
              <a:gd name="connsiteY17-1544" fmla="*/ 2519916 h 4492350"/>
              <a:gd name="connsiteX18-1545" fmla="*/ 2913694 w 3742661"/>
              <a:gd name="connsiteY18-1546" fmla="*/ 1291762 h 4492350"/>
              <a:gd name="connsiteX19-1547" fmla="*/ 2806809 w 3742661"/>
              <a:gd name="connsiteY19-1548" fmla="*/ 2383091 h 4492350"/>
              <a:gd name="connsiteX20-1549" fmla="*/ 3742661 w 3742661"/>
              <a:gd name="connsiteY20-1550" fmla="*/ 1148316 h 4492350"/>
              <a:gd name="connsiteX21-1551" fmla="*/ 2222205 w 3742661"/>
              <a:gd name="connsiteY21-1552" fmla="*/ 3370521 h 4492350"/>
              <a:gd name="connsiteX22-1553" fmla="*/ 2169042 w 3742661"/>
              <a:gd name="connsiteY22-1554" fmla="*/ 3817088 h 4492350"/>
              <a:gd name="connsiteX23-1555" fmla="*/ 3317358 w 3742661"/>
              <a:gd name="connsiteY23-1556" fmla="*/ 3094074 h 4492350"/>
              <a:gd name="connsiteX24-1557" fmla="*/ 2194317 w 3742661"/>
              <a:gd name="connsiteY24-1558" fmla="*/ 4030951 h 4492350"/>
              <a:gd name="connsiteX25-1559" fmla="*/ 2232838 w 3742661"/>
              <a:gd name="connsiteY25-1560" fmla="*/ 4476307 h 4492350"/>
              <a:gd name="connsiteX26-1561" fmla="*/ 2218194 w 3742661"/>
              <a:gd name="connsiteY26-1562" fmla="*/ 4491415 h 4492350"/>
              <a:gd name="connsiteX27-1563" fmla="*/ 1743740 w 3742661"/>
              <a:gd name="connsiteY27-1564" fmla="*/ 4492350 h 4492350"/>
              <a:gd name="connsiteX0-1565" fmla="*/ 1743740 w 3742661"/>
              <a:gd name="connsiteY0-1566" fmla="*/ 4492350 h 4492350"/>
              <a:gd name="connsiteX1-1567" fmla="*/ 1796903 w 3742661"/>
              <a:gd name="connsiteY1-1568" fmla="*/ 3785190 h 4492350"/>
              <a:gd name="connsiteX2-1569" fmla="*/ 1307805 w 3742661"/>
              <a:gd name="connsiteY2-1570" fmla="*/ 3381153 h 4492350"/>
              <a:gd name="connsiteX3-1571" fmla="*/ 31898 w 3742661"/>
              <a:gd name="connsiteY3-1572" fmla="*/ 2945218 h 4492350"/>
              <a:gd name="connsiteX4-1573" fmla="*/ 1127052 w 3742661"/>
              <a:gd name="connsiteY4-1574" fmla="*/ 3242930 h 4492350"/>
              <a:gd name="connsiteX5-1575" fmla="*/ 393405 w 3742661"/>
              <a:gd name="connsiteY5-1576" fmla="*/ 2456121 h 4492350"/>
              <a:gd name="connsiteX6-1577" fmla="*/ 1775638 w 3742661"/>
              <a:gd name="connsiteY6-1578" fmla="*/ 3519376 h 4492350"/>
              <a:gd name="connsiteX7-1579" fmla="*/ 1679945 w 3742661"/>
              <a:gd name="connsiteY7-1580" fmla="*/ 2392325 h 4492350"/>
              <a:gd name="connsiteX8-1581" fmla="*/ 0 w 3742661"/>
              <a:gd name="connsiteY8-1582" fmla="*/ 754911 h 4492350"/>
              <a:gd name="connsiteX9-1583" fmla="*/ 988828 w 3742661"/>
              <a:gd name="connsiteY9-1584" fmla="*/ 1924493 h 4492350"/>
              <a:gd name="connsiteX10-1585" fmla="*/ 1137684 w 3742661"/>
              <a:gd name="connsiteY10-1586" fmla="*/ 861237 h 4492350"/>
              <a:gd name="connsiteX11-1587" fmla="*/ 1222745 w 3742661"/>
              <a:gd name="connsiteY11-1588" fmla="*/ 2062716 h 4492350"/>
              <a:gd name="connsiteX12-1589" fmla="*/ 1690577 w 3742661"/>
              <a:gd name="connsiteY12-1590" fmla="*/ 2190307 h 4492350"/>
              <a:gd name="connsiteX13-1591" fmla="*/ 1956391 w 3742661"/>
              <a:gd name="connsiteY13-1592" fmla="*/ 0 h 4492350"/>
              <a:gd name="connsiteX14-1593" fmla="*/ 2083982 w 3742661"/>
              <a:gd name="connsiteY14-1594" fmla="*/ 978195 h 4492350"/>
              <a:gd name="connsiteX15-1595" fmla="*/ 1881963 w 3742661"/>
              <a:gd name="connsiteY15-1596" fmla="*/ 2232837 h 4492350"/>
              <a:gd name="connsiteX16-1597" fmla="*/ 2057494 w 3742661"/>
              <a:gd name="connsiteY16-1598" fmla="*/ 3046321 h 4492350"/>
              <a:gd name="connsiteX17-1599" fmla="*/ 2647507 w 3742661"/>
              <a:gd name="connsiteY17-1600" fmla="*/ 2519916 h 4492350"/>
              <a:gd name="connsiteX18-1601" fmla="*/ 2913694 w 3742661"/>
              <a:gd name="connsiteY18-1602" fmla="*/ 1291762 h 4492350"/>
              <a:gd name="connsiteX19-1603" fmla="*/ 2806809 w 3742661"/>
              <a:gd name="connsiteY19-1604" fmla="*/ 2383091 h 4492350"/>
              <a:gd name="connsiteX20-1605" fmla="*/ 3742661 w 3742661"/>
              <a:gd name="connsiteY20-1606" fmla="*/ 1148316 h 4492350"/>
              <a:gd name="connsiteX21-1607" fmla="*/ 2222205 w 3742661"/>
              <a:gd name="connsiteY21-1608" fmla="*/ 3370521 h 4492350"/>
              <a:gd name="connsiteX22-1609" fmla="*/ 2169042 w 3742661"/>
              <a:gd name="connsiteY22-1610" fmla="*/ 3817088 h 4492350"/>
              <a:gd name="connsiteX23-1611" fmla="*/ 3317358 w 3742661"/>
              <a:gd name="connsiteY23-1612" fmla="*/ 3094074 h 4492350"/>
              <a:gd name="connsiteX24-1613" fmla="*/ 2194317 w 3742661"/>
              <a:gd name="connsiteY24-1614" fmla="*/ 4030951 h 4492350"/>
              <a:gd name="connsiteX25-1615" fmla="*/ 2232838 w 3742661"/>
              <a:gd name="connsiteY25-1616" fmla="*/ 4476307 h 4492350"/>
              <a:gd name="connsiteX26-1617" fmla="*/ 2218194 w 3742661"/>
              <a:gd name="connsiteY26-1618" fmla="*/ 4491415 h 4492350"/>
              <a:gd name="connsiteX27-1619" fmla="*/ 1743740 w 3742661"/>
              <a:gd name="connsiteY27-1620" fmla="*/ 4492350 h 4492350"/>
              <a:gd name="connsiteX0-1621" fmla="*/ 1743740 w 3718598"/>
              <a:gd name="connsiteY0-1622" fmla="*/ 4492350 h 4492350"/>
              <a:gd name="connsiteX1-1623" fmla="*/ 1796903 w 3718598"/>
              <a:gd name="connsiteY1-1624" fmla="*/ 3785190 h 4492350"/>
              <a:gd name="connsiteX2-1625" fmla="*/ 1307805 w 3718598"/>
              <a:gd name="connsiteY2-1626" fmla="*/ 3381153 h 4492350"/>
              <a:gd name="connsiteX3-1627" fmla="*/ 31898 w 3718598"/>
              <a:gd name="connsiteY3-1628" fmla="*/ 2945218 h 4492350"/>
              <a:gd name="connsiteX4-1629" fmla="*/ 1127052 w 3718598"/>
              <a:gd name="connsiteY4-1630" fmla="*/ 3242930 h 4492350"/>
              <a:gd name="connsiteX5-1631" fmla="*/ 393405 w 3718598"/>
              <a:gd name="connsiteY5-1632" fmla="*/ 2456121 h 4492350"/>
              <a:gd name="connsiteX6-1633" fmla="*/ 1775638 w 3718598"/>
              <a:gd name="connsiteY6-1634" fmla="*/ 3519376 h 4492350"/>
              <a:gd name="connsiteX7-1635" fmla="*/ 1679945 w 3718598"/>
              <a:gd name="connsiteY7-1636" fmla="*/ 2392325 h 4492350"/>
              <a:gd name="connsiteX8-1637" fmla="*/ 0 w 3718598"/>
              <a:gd name="connsiteY8-1638" fmla="*/ 754911 h 4492350"/>
              <a:gd name="connsiteX9-1639" fmla="*/ 988828 w 3718598"/>
              <a:gd name="connsiteY9-1640" fmla="*/ 1924493 h 4492350"/>
              <a:gd name="connsiteX10-1641" fmla="*/ 1137684 w 3718598"/>
              <a:gd name="connsiteY10-1642" fmla="*/ 861237 h 4492350"/>
              <a:gd name="connsiteX11-1643" fmla="*/ 1222745 w 3718598"/>
              <a:gd name="connsiteY11-1644" fmla="*/ 2062716 h 4492350"/>
              <a:gd name="connsiteX12-1645" fmla="*/ 1690577 w 3718598"/>
              <a:gd name="connsiteY12-1646" fmla="*/ 2190307 h 4492350"/>
              <a:gd name="connsiteX13-1647" fmla="*/ 1956391 w 3718598"/>
              <a:gd name="connsiteY13-1648" fmla="*/ 0 h 4492350"/>
              <a:gd name="connsiteX14-1649" fmla="*/ 2083982 w 3718598"/>
              <a:gd name="connsiteY14-1650" fmla="*/ 978195 h 4492350"/>
              <a:gd name="connsiteX15-1651" fmla="*/ 1881963 w 3718598"/>
              <a:gd name="connsiteY15-1652" fmla="*/ 2232837 h 4492350"/>
              <a:gd name="connsiteX16-1653" fmla="*/ 2057494 w 3718598"/>
              <a:gd name="connsiteY16-1654" fmla="*/ 3046321 h 4492350"/>
              <a:gd name="connsiteX17-1655" fmla="*/ 2647507 w 3718598"/>
              <a:gd name="connsiteY17-1656" fmla="*/ 2519916 h 4492350"/>
              <a:gd name="connsiteX18-1657" fmla="*/ 2913694 w 3718598"/>
              <a:gd name="connsiteY18-1658" fmla="*/ 1291762 h 4492350"/>
              <a:gd name="connsiteX19-1659" fmla="*/ 2806809 w 3718598"/>
              <a:gd name="connsiteY19-1660" fmla="*/ 2383091 h 4492350"/>
              <a:gd name="connsiteX20-1661" fmla="*/ 3718598 w 3718598"/>
              <a:gd name="connsiteY20-1662" fmla="*/ 1120242 h 4492350"/>
              <a:gd name="connsiteX21-1663" fmla="*/ 2222205 w 3718598"/>
              <a:gd name="connsiteY21-1664" fmla="*/ 3370521 h 4492350"/>
              <a:gd name="connsiteX22-1665" fmla="*/ 2169042 w 3718598"/>
              <a:gd name="connsiteY22-1666" fmla="*/ 3817088 h 4492350"/>
              <a:gd name="connsiteX23-1667" fmla="*/ 3317358 w 3718598"/>
              <a:gd name="connsiteY23-1668" fmla="*/ 3094074 h 4492350"/>
              <a:gd name="connsiteX24-1669" fmla="*/ 2194317 w 3718598"/>
              <a:gd name="connsiteY24-1670" fmla="*/ 4030951 h 4492350"/>
              <a:gd name="connsiteX25-1671" fmla="*/ 2232838 w 3718598"/>
              <a:gd name="connsiteY25-1672" fmla="*/ 4476307 h 4492350"/>
              <a:gd name="connsiteX26-1673" fmla="*/ 2218194 w 3718598"/>
              <a:gd name="connsiteY26-1674" fmla="*/ 4491415 h 4492350"/>
              <a:gd name="connsiteX27-1675" fmla="*/ 1743740 w 3718598"/>
              <a:gd name="connsiteY27-1676" fmla="*/ 4492350 h 4492350"/>
              <a:gd name="connsiteX0-1677" fmla="*/ 1743740 w 3718598"/>
              <a:gd name="connsiteY0-1678" fmla="*/ 4492350 h 4492350"/>
              <a:gd name="connsiteX1-1679" fmla="*/ 1796903 w 3718598"/>
              <a:gd name="connsiteY1-1680" fmla="*/ 3785190 h 4492350"/>
              <a:gd name="connsiteX2-1681" fmla="*/ 1307805 w 3718598"/>
              <a:gd name="connsiteY2-1682" fmla="*/ 3381153 h 4492350"/>
              <a:gd name="connsiteX3-1683" fmla="*/ 31898 w 3718598"/>
              <a:gd name="connsiteY3-1684" fmla="*/ 2945218 h 4492350"/>
              <a:gd name="connsiteX4-1685" fmla="*/ 1127052 w 3718598"/>
              <a:gd name="connsiteY4-1686" fmla="*/ 3242930 h 4492350"/>
              <a:gd name="connsiteX5-1687" fmla="*/ 393405 w 3718598"/>
              <a:gd name="connsiteY5-1688" fmla="*/ 2456121 h 4492350"/>
              <a:gd name="connsiteX6-1689" fmla="*/ 1775638 w 3718598"/>
              <a:gd name="connsiteY6-1690" fmla="*/ 3519376 h 4492350"/>
              <a:gd name="connsiteX7-1691" fmla="*/ 1679945 w 3718598"/>
              <a:gd name="connsiteY7-1692" fmla="*/ 2392325 h 4492350"/>
              <a:gd name="connsiteX8-1693" fmla="*/ 0 w 3718598"/>
              <a:gd name="connsiteY8-1694" fmla="*/ 754911 h 4492350"/>
              <a:gd name="connsiteX9-1695" fmla="*/ 988828 w 3718598"/>
              <a:gd name="connsiteY9-1696" fmla="*/ 1924493 h 4492350"/>
              <a:gd name="connsiteX10-1697" fmla="*/ 1137684 w 3718598"/>
              <a:gd name="connsiteY10-1698" fmla="*/ 861237 h 4492350"/>
              <a:gd name="connsiteX11-1699" fmla="*/ 1222745 w 3718598"/>
              <a:gd name="connsiteY11-1700" fmla="*/ 2062716 h 4492350"/>
              <a:gd name="connsiteX12-1701" fmla="*/ 1690577 w 3718598"/>
              <a:gd name="connsiteY12-1702" fmla="*/ 2190307 h 4492350"/>
              <a:gd name="connsiteX13-1703" fmla="*/ 1956391 w 3718598"/>
              <a:gd name="connsiteY13-1704" fmla="*/ 0 h 4492350"/>
              <a:gd name="connsiteX14-1705" fmla="*/ 2083982 w 3718598"/>
              <a:gd name="connsiteY14-1706" fmla="*/ 978195 h 4492350"/>
              <a:gd name="connsiteX15-1707" fmla="*/ 1881963 w 3718598"/>
              <a:gd name="connsiteY15-1708" fmla="*/ 2232837 h 4492350"/>
              <a:gd name="connsiteX16-1709" fmla="*/ 2057494 w 3718598"/>
              <a:gd name="connsiteY16-1710" fmla="*/ 3046321 h 4492350"/>
              <a:gd name="connsiteX17-1711" fmla="*/ 2647507 w 3718598"/>
              <a:gd name="connsiteY17-1712" fmla="*/ 2519916 h 4492350"/>
              <a:gd name="connsiteX18-1713" fmla="*/ 2913694 w 3718598"/>
              <a:gd name="connsiteY18-1714" fmla="*/ 1291762 h 4492350"/>
              <a:gd name="connsiteX19-1715" fmla="*/ 2806809 w 3718598"/>
              <a:gd name="connsiteY19-1716" fmla="*/ 2383091 h 4492350"/>
              <a:gd name="connsiteX20-1717" fmla="*/ 3718598 w 3718598"/>
              <a:gd name="connsiteY20-1718" fmla="*/ 1120242 h 4492350"/>
              <a:gd name="connsiteX21-1719" fmla="*/ 2222205 w 3718598"/>
              <a:gd name="connsiteY21-1720" fmla="*/ 3370521 h 4492350"/>
              <a:gd name="connsiteX22-1721" fmla="*/ 2169042 w 3718598"/>
              <a:gd name="connsiteY22-1722" fmla="*/ 3817088 h 4492350"/>
              <a:gd name="connsiteX23-1723" fmla="*/ 3317358 w 3718598"/>
              <a:gd name="connsiteY23-1724" fmla="*/ 3094074 h 4492350"/>
              <a:gd name="connsiteX24-1725" fmla="*/ 2194317 w 3718598"/>
              <a:gd name="connsiteY24-1726" fmla="*/ 4030951 h 4492350"/>
              <a:gd name="connsiteX25-1727" fmla="*/ 2232838 w 3718598"/>
              <a:gd name="connsiteY25-1728" fmla="*/ 4476307 h 4492350"/>
              <a:gd name="connsiteX26-1729" fmla="*/ 2218194 w 3718598"/>
              <a:gd name="connsiteY26-1730" fmla="*/ 4491415 h 4492350"/>
              <a:gd name="connsiteX27-1731" fmla="*/ 1743740 w 3718598"/>
              <a:gd name="connsiteY27-1732" fmla="*/ 4492350 h 4492350"/>
              <a:gd name="connsiteX0-1733" fmla="*/ 1743740 w 3718598"/>
              <a:gd name="connsiteY0-1734" fmla="*/ 4492350 h 4492350"/>
              <a:gd name="connsiteX1-1735" fmla="*/ 1796903 w 3718598"/>
              <a:gd name="connsiteY1-1736" fmla="*/ 3785190 h 4492350"/>
              <a:gd name="connsiteX2-1737" fmla="*/ 1307805 w 3718598"/>
              <a:gd name="connsiteY2-1738" fmla="*/ 3381153 h 4492350"/>
              <a:gd name="connsiteX3-1739" fmla="*/ 31898 w 3718598"/>
              <a:gd name="connsiteY3-1740" fmla="*/ 2945218 h 4492350"/>
              <a:gd name="connsiteX4-1741" fmla="*/ 1127052 w 3718598"/>
              <a:gd name="connsiteY4-1742" fmla="*/ 3242930 h 4492350"/>
              <a:gd name="connsiteX5-1743" fmla="*/ 393405 w 3718598"/>
              <a:gd name="connsiteY5-1744" fmla="*/ 2456121 h 4492350"/>
              <a:gd name="connsiteX6-1745" fmla="*/ 1775638 w 3718598"/>
              <a:gd name="connsiteY6-1746" fmla="*/ 3519376 h 4492350"/>
              <a:gd name="connsiteX7-1747" fmla="*/ 1679945 w 3718598"/>
              <a:gd name="connsiteY7-1748" fmla="*/ 2392325 h 4492350"/>
              <a:gd name="connsiteX8-1749" fmla="*/ 0 w 3718598"/>
              <a:gd name="connsiteY8-1750" fmla="*/ 754911 h 4492350"/>
              <a:gd name="connsiteX9-1751" fmla="*/ 988828 w 3718598"/>
              <a:gd name="connsiteY9-1752" fmla="*/ 1924493 h 4492350"/>
              <a:gd name="connsiteX10-1753" fmla="*/ 1137684 w 3718598"/>
              <a:gd name="connsiteY10-1754" fmla="*/ 861237 h 4492350"/>
              <a:gd name="connsiteX11-1755" fmla="*/ 1222745 w 3718598"/>
              <a:gd name="connsiteY11-1756" fmla="*/ 2062716 h 4492350"/>
              <a:gd name="connsiteX12-1757" fmla="*/ 1690577 w 3718598"/>
              <a:gd name="connsiteY12-1758" fmla="*/ 2190307 h 4492350"/>
              <a:gd name="connsiteX13-1759" fmla="*/ 1956391 w 3718598"/>
              <a:gd name="connsiteY13-1760" fmla="*/ 0 h 4492350"/>
              <a:gd name="connsiteX14-1761" fmla="*/ 2083982 w 3718598"/>
              <a:gd name="connsiteY14-1762" fmla="*/ 978195 h 4492350"/>
              <a:gd name="connsiteX15-1763" fmla="*/ 1881963 w 3718598"/>
              <a:gd name="connsiteY15-1764" fmla="*/ 2232837 h 4492350"/>
              <a:gd name="connsiteX16-1765" fmla="*/ 2057494 w 3718598"/>
              <a:gd name="connsiteY16-1766" fmla="*/ 3046321 h 4492350"/>
              <a:gd name="connsiteX17-1767" fmla="*/ 2647507 w 3718598"/>
              <a:gd name="connsiteY17-1768" fmla="*/ 2519916 h 4492350"/>
              <a:gd name="connsiteX18-1769" fmla="*/ 2913694 w 3718598"/>
              <a:gd name="connsiteY18-1770" fmla="*/ 1291762 h 4492350"/>
              <a:gd name="connsiteX19-1771" fmla="*/ 2806809 w 3718598"/>
              <a:gd name="connsiteY19-1772" fmla="*/ 2383091 h 4492350"/>
              <a:gd name="connsiteX20-1773" fmla="*/ 3718598 w 3718598"/>
              <a:gd name="connsiteY20-1774" fmla="*/ 1120242 h 4492350"/>
              <a:gd name="connsiteX21-1775" fmla="*/ 2222205 w 3718598"/>
              <a:gd name="connsiteY21-1776" fmla="*/ 3370521 h 4492350"/>
              <a:gd name="connsiteX22-1777" fmla="*/ 2169042 w 3718598"/>
              <a:gd name="connsiteY22-1778" fmla="*/ 3817088 h 4492350"/>
              <a:gd name="connsiteX23-1779" fmla="*/ 3317358 w 3718598"/>
              <a:gd name="connsiteY23-1780" fmla="*/ 3094074 h 4492350"/>
              <a:gd name="connsiteX24-1781" fmla="*/ 2194317 w 3718598"/>
              <a:gd name="connsiteY24-1782" fmla="*/ 4030951 h 4492350"/>
              <a:gd name="connsiteX25-1783" fmla="*/ 2232838 w 3718598"/>
              <a:gd name="connsiteY25-1784" fmla="*/ 4476307 h 4492350"/>
              <a:gd name="connsiteX26-1785" fmla="*/ 2218194 w 3718598"/>
              <a:gd name="connsiteY26-1786" fmla="*/ 4491415 h 4492350"/>
              <a:gd name="connsiteX27-1787" fmla="*/ 1743740 w 3718598"/>
              <a:gd name="connsiteY27-1788" fmla="*/ 4492350 h 4492350"/>
              <a:gd name="connsiteX0-1789" fmla="*/ 1743740 w 3718598"/>
              <a:gd name="connsiteY0-1790" fmla="*/ 4492350 h 4492350"/>
              <a:gd name="connsiteX1-1791" fmla="*/ 1796903 w 3718598"/>
              <a:gd name="connsiteY1-1792" fmla="*/ 3785190 h 4492350"/>
              <a:gd name="connsiteX2-1793" fmla="*/ 1307805 w 3718598"/>
              <a:gd name="connsiteY2-1794" fmla="*/ 3381153 h 4492350"/>
              <a:gd name="connsiteX3-1795" fmla="*/ 31898 w 3718598"/>
              <a:gd name="connsiteY3-1796" fmla="*/ 2945218 h 4492350"/>
              <a:gd name="connsiteX4-1797" fmla="*/ 1127052 w 3718598"/>
              <a:gd name="connsiteY4-1798" fmla="*/ 3242930 h 4492350"/>
              <a:gd name="connsiteX5-1799" fmla="*/ 393405 w 3718598"/>
              <a:gd name="connsiteY5-1800" fmla="*/ 2456121 h 4492350"/>
              <a:gd name="connsiteX6-1801" fmla="*/ 1775638 w 3718598"/>
              <a:gd name="connsiteY6-1802" fmla="*/ 3519376 h 4492350"/>
              <a:gd name="connsiteX7-1803" fmla="*/ 1679945 w 3718598"/>
              <a:gd name="connsiteY7-1804" fmla="*/ 2392325 h 4492350"/>
              <a:gd name="connsiteX8-1805" fmla="*/ 0 w 3718598"/>
              <a:gd name="connsiteY8-1806" fmla="*/ 754911 h 4492350"/>
              <a:gd name="connsiteX9-1807" fmla="*/ 988828 w 3718598"/>
              <a:gd name="connsiteY9-1808" fmla="*/ 1924493 h 4492350"/>
              <a:gd name="connsiteX10-1809" fmla="*/ 1137684 w 3718598"/>
              <a:gd name="connsiteY10-1810" fmla="*/ 861237 h 4492350"/>
              <a:gd name="connsiteX11-1811" fmla="*/ 1222745 w 3718598"/>
              <a:gd name="connsiteY11-1812" fmla="*/ 2062716 h 4492350"/>
              <a:gd name="connsiteX12-1813" fmla="*/ 1690577 w 3718598"/>
              <a:gd name="connsiteY12-1814" fmla="*/ 2190307 h 4492350"/>
              <a:gd name="connsiteX13-1815" fmla="*/ 1956391 w 3718598"/>
              <a:gd name="connsiteY13-1816" fmla="*/ 0 h 4492350"/>
              <a:gd name="connsiteX14-1817" fmla="*/ 2083982 w 3718598"/>
              <a:gd name="connsiteY14-1818" fmla="*/ 978195 h 4492350"/>
              <a:gd name="connsiteX15-1819" fmla="*/ 1881963 w 3718598"/>
              <a:gd name="connsiteY15-1820" fmla="*/ 2232837 h 4492350"/>
              <a:gd name="connsiteX16-1821" fmla="*/ 2057494 w 3718598"/>
              <a:gd name="connsiteY16-1822" fmla="*/ 3046321 h 4492350"/>
              <a:gd name="connsiteX17-1823" fmla="*/ 2647507 w 3718598"/>
              <a:gd name="connsiteY17-1824" fmla="*/ 2519916 h 4492350"/>
              <a:gd name="connsiteX18-1825" fmla="*/ 2913694 w 3718598"/>
              <a:gd name="connsiteY18-1826" fmla="*/ 1291762 h 4492350"/>
              <a:gd name="connsiteX19-1827" fmla="*/ 2806809 w 3718598"/>
              <a:gd name="connsiteY19-1828" fmla="*/ 2383091 h 4492350"/>
              <a:gd name="connsiteX20-1829" fmla="*/ 3718598 w 3718598"/>
              <a:gd name="connsiteY20-1830" fmla="*/ 1120242 h 4492350"/>
              <a:gd name="connsiteX21-1831" fmla="*/ 2222205 w 3718598"/>
              <a:gd name="connsiteY21-1832" fmla="*/ 3370521 h 4492350"/>
              <a:gd name="connsiteX22-1833" fmla="*/ 2169042 w 3718598"/>
              <a:gd name="connsiteY22-1834" fmla="*/ 3817088 h 4492350"/>
              <a:gd name="connsiteX23-1835" fmla="*/ 3317358 w 3718598"/>
              <a:gd name="connsiteY23-1836" fmla="*/ 3094074 h 4492350"/>
              <a:gd name="connsiteX24-1837" fmla="*/ 2194317 w 3718598"/>
              <a:gd name="connsiteY24-1838" fmla="*/ 4030951 h 4492350"/>
              <a:gd name="connsiteX25-1839" fmla="*/ 2232838 w 3718598"/>
              <a:gd name="connsiteY25-1840" fmla="*/ 4476307 h 4492350"/>
              <a:gd name="connsiteX26-1841" fmla="*/ 2218194 w 3718598"/>
              <a:gd name="connsiteY26-1842" fmla="*/ 4491415 h 4492350"/>
              <a:gd name="connsiteX27-1843" fmla="*/ 1743740 w 3718598"/>
              <a:gd name="connsiteY27-1844" fmla="*/ 4492350 h 4492350"/>
              <a:gd name="connsiteX0-1845" fmla="*/ 1743740 w 3718598"/>
              <a:gd name="connsiteY0-1846" fmla="*/ 4492350 h 4492350"/>
              <a:gd name="connsiteX1-1847" fmla="*/ 1796903 w 3718598"/>
              <a:gd name="connsiteY1-1848" fmla="*/ 3785190 h 4492350"/>
              <a:gd name="connsiteX2-1849" fmla="*/ 1307805 w 3718598"/>
              <a:gd name="connsiteY2-1850" fmla="*/ 3381153 h 4492350"/>
              <a:gd name="connsiteX3-1851" fmla="*/ 31898 w 3718598"/>
              <a:gd name="connsiteY3-1852" fmla="*/ 2945218 h 4492350"/>
              <a:gd name="connsiteX4-1853" fmla="*/ 1127052 w 3718598"/>
              <a:gd name="connsiteY4-1854" fmla="*/ 3242930 h 4492350"/>
              <a:gd name="connsiteX5-1855" fmla="*/ 393405 w 3718598"/>
              <a:gd name="connsiteY5-1856" fmla="*/ 2456121 h 4492350"/>
              <a:gd name="connsiteX6-1857" fmla="*/ 1775638 w 3718598"/>
              <a:gd name="connsiteY6-1858" fmla="*/ 3519376 h 4492350"/>
              <a:gd name="connsiteX7-1859" fmla="*/ 1679945 w 3718598"/>
              <a:gd name="connsiteY7-1860" fmla="*/ 2392325 h 4492350"/>
              <a:gd name="connsiteX8-1861" fmla="*/ 0 w 3718598"/>
              <a:gd name="connsiteY8-1862" fmla="*/ 754911 h 4492350"/>
              <a:gd name="connsiteX9-1863" fmla="*/ 988828 w 3718598"/>
              <a:gd name="connsiteY9-1864" fmla="*/ 1924493 h 4492350"/>
              <a:gd name="connsiteX10-1865" fmla="*/ 1137684 w 3718598"/>
              <a:gd name="connsiteY10-1866" fmla="*/ 861237 h 4492350"/>
              <a:gd name="connsiteX11-1867" fmla="*/ 1222745 w 3718598"/>
              <a:gd name="connsiteY11-1868" fmla="*/ 2062716 h 4492350"/>
              <a:gd name="connsiteX12-1869" fmla="*/ 1690577 w 3718598"/>
              <a:gd name="connsiteY12-1870" fmla="*/ 2190307 h 4492350"/>
              <a:gd name="connsiteX13-1871" fmla="*/ 1956391 w 3718598"/>
              <a:gd name="connsiteY13-1872" fmla="*/ 0 h 4492350"/>
              <a:gd name="connsiteX14-1873" fmla="*/ 2083982 w 3718598"/>
              <a:gd name="connsiteY14-1874" fmla="*/ 978195 h 4492350"/>
              <a:gd name="connsiteX15-1875" fmla="*/ 1881963 w 3718598"/>
              <a:gd name="connsiteY15-1876" fmla="*/ 2232837 h 4492350"/>
              <a:gd name="connsiteX16-1877" fmla="*/ 2057494 w 3718598"/>
              <a:gd name="connsiteY16-1878" fmla="*/ 3046321 h 4492350"/>
              <a:gd name="connsiteX17-1879" fmla="*/ 2647507 w 3718598"/>
              <a:gd name="connsiteY17-1880" fmla="*/ 2519916 h 4492350"/>
              <a:gd name="connsiteX18-1881" fmla="*/ 2913694 w 3718598"/>
              <a:gd name="connsiteY18-1882" fmla="*/ 1291762 h 4492350"/>
              <a:gd name="connsiteX19-1883" fmla="*/ 2806809 w 3718598"/>
              <a:gd name="connsiteY19-1884" fmla="*/ 2383091 h 4492350"/>
              <a:gd name="connsiteX20-1885" fmla="*/ 3718598 w 3718598"/>
              <a:gd name="connsiteY20-1886" fmla="*/ 1120242 h 4492350"/>
              <a:gd name="connsiteX21-1887" fmla="*/ 2222205 w 3718598"/>
              <a:gd name="connsiteY21-1888" fmla="*/ 3370521 h 4492350"/>
              <a:gd name="connsiteX22-1889" fmla="*/ 2169042 w 3718598"/>
              <a:gd name="connsiteY22-1890" fmla="*/ 3817088 h 4492350"/>
              <a:gd name="connsiteX23-1891" fmla="*/ 3317358 w 3718598"/>
              <a:gd name="connsiteY23-1892" fmla="*/ 3094074 h 4492350"/>
              <a:gd name="connsiteX24-1893" fmla="*/ 2194317 w 3718598"/>
              <a:gd name="connsiteY24-1894" fmla="*/ 4030951 h 4492350"/>
              <a:gd name="connsiteX25-1895" fmla="*/ 2232838 w 3718598"/>
              <a:gd name="connsiteY25-1896" fmla="*/ 4476307 h 4492350"/>
              <a:gd name="connsiteX26-1897" fmla="*/ 2218194 w 3718598"/>
              <a:gd name="connsiteY26-1898" fmla="*/ 4491415 h 4492350"/>
              <a:gd name="connsiteX27-1899" fmla="*/ 1743740 w 3718598"/>
              <a:gd name="connsiteY27-1900" fmla="*/ 4492350 h 4492350"/>
              <a:gd name="connsiteX0-1901" fmla="*/ 1743740 w 3718598"/>
              <a:gd name="connsiteY0-1902" fmla="*/ 4492350 h 4492350"/>
              <a:gd name="connsiteX1-1903" fmla="*/ 1796903 w 3718598"/>
              <a:gd name="connsiteY1-1904" fmla="*/ 3785190 h 4492350"/>
              <a:gd name="connsiteX2-1905" fmla="*/ 1307805 w 3718598"/>
              <a:gd name="connsiteY2-1906" fmla="*/ 3381153 h 4492350"/>
              <a:gd name="connsiteX3-1907" fmla="*/ 31898 w 3718598"/>
              <a:gd name="connsiteY3-1908" fmla="*/ 2945218 h 4492350"/>
              <a:gd name="connsiteX4-1909" fmla="*/ 1127052 w 3718598"/>
              <a:gd name="connsiteY4-1910" fmla="*/ 3242930 h 4492350"/>
              <a:gd name="connsiteX5-1911" fmla="*/ 393405 w 3718598"/>
              <a:gd name="connsiteY5-1912" fmla="*/ 2456121 h 4492350"/>
              <a:gd name="connsiteX6-1913" fmla="*/ 1775638 w 3718598"/>
              <a:gd name="connsiteY6-1914" fmla="*/ 3519376 h 4492350"/>
              <a:gd name="connsiteX7-1915" fmla="*/ 1679945 w 3718598"/>
              <a:gd name="connsiteY7-1916" fmla="*/ 2392325 h 4492350"/>
              <a:gd name="connsiteX8-1917" fmla="*/ 0 w 3718598"/>
              <a:gd name="connsiteY8-1918" fmla="*/ 754911 h 4492350"/>
              <a:gd name="connsiteX9-1919" fmla="*/ 988828 w 3718598"/>
              <a:gd name="connsiteY9-1920" fmla="*/ 1924493 h 4492350"/>
              <a:gd name="connsiteX10-1921" fmla="*/ 1137684 w 3718598"/>
              <a:gd name="connsiteY10-1922" fmla="*/ 861237 h 4492350"/>
              <a:gd name="connsiteX11-1923" fmla="*/ 1222745 w 3718598"/>
              <a:gd name="connsiteY11-1924" fmla="*/ 2062716 h 4492350"/>
              <a:gd name="connsiteX12-1925" fmla="*/ 1690577 w 3718598"/>
              <a:gd name="connsiteY12-1926" fmla="*/ 2190307 h 4492350"/>
              <a:gd name="connsiteX13-1927" fmla="*/ 1956391 w 3718598"/>
              <a:gd name="connsiteY13-1928" fmla="*/ 0 h 4492350"/>
              <a:gd name="connsiteX14-1929" fmla="*/ 2083982 w 3718598"/>
              <a:gd name="connsiteY14-1930" fmla="*/ 978195 h 4492350"/>
              <a:gd name="connsiteX15-1931" fmla="*/ 1881963 w 3718598"/>
              <a:gd name="connsiteY15-1932" fmla="*/ 2232837 h 4492350"/>
              <a:gd name="connsiteX16-1933" fmla="*/ 2057494 w 3718598"/>
              <a:gd name="connsiteY16-1934" fmla="*/ 3046321 h 4492350"/>
              <a:gd name="connsiteX17-1935" fmla="*/ 2647507 w 3718598"/>
              <a:gd name="connsiteY17-1936" fmla="*/ 2519916 h 4492350"/>
              <a:gd name="connsiteX18-1937" fmla="*/ 2913694 w 3718598"/>
              <a:gd name="connsiteY18-1938" fmla="*/ 1291762 h 4492350"/>
              <a:gd name="connsiteX19-1939" fmla="*/ 2806809 w 3718598"/>
              <a:gd name="connsiteY19-1940" fmla="*/ 2383091 h 4492350"/>
              <a:gd name="connsiteX20-1941" fmla="*/ 3718598 w 3718598"/>
              <a:gd name="connsiteY20-1942" fmla="*/ 1120242 h 4492350"/>
              <a:gd name="connsiteX21-1943" fmla="*/ 2222205 w 3718598"/>
              <a:gd name="connsiteY21-1944" fmla="*/ 3370521 h 4492350"/>
              <a:gd name="connsiteX22-1945" fmla="*/ 2169042 w 3718598"/>
              <a:gd name="connsiteY22-1946" fmla="*/ 3817088 h 4492350"/>
              <a:gd name="connsiteX23-1947" fmla="*/ 3317358 w 3718598"/>
              <a:gd name="connsiteY23-1948" fmla="*/ 3094074 h 4492350"/>
              <a:gd name="connsiteX24-1949" fmla="*/ 2194317 w 3718598"/>
              <a:gd name="connsiteY24-1950" fmla="*/ 4030951 h 4492350"/>
              <a:gd name="connsiteX25-1951" fmla="*/ 2232838 w 3718598"/>
              <a:gd name="connsiteY25-1952" fmla="*/ 4476307 h 4492350"/>
              <a:gd name="connsiteX26-1953" fmla="*/ 2218194 w 3718598"/>
              <a:gd name="connsiteY26-1954" fmla="*/ 4491415 h 4492350"/>
              <a:gd name="connsiteX27-1955" fmla="*/ 1743740 w 3718598"/>
              <a:gd name="connsiteY27-1956" fmla="*/ 4492350 h 4492350"/>
              <a:gd name="connsiteX0-1957" fmla="*/ 1743740 w 3718598"/>
              <a:gd name="connsiteY0-1958" fmla="*/ 4492350 h 4492350"/>
              <a:gd name="connsiteX1-1959" fmla="*/ 1796903 w 3718598"/>
              <a:gd name="connsiteY1-1960" fmla="*/ 3785190 h 4492350"/>
              <a:gd name="connsiteX2-1961" fmla="*/ 1307805 w 3718598"/>
              <a:gd name="connsiteY2-1962" fmla="*/ 3381153 h 4492350"/>
              <a:gd name="connsiteX3-1963" fmla="*/ 31898 w 3718598"/>
              <a:gd name="connsiteY3-1964" fmla="*/ 2945218 h 4492350"/>
              <a:gd name="connsiteX4-1965" fmla="*/ 1127052 w 3718598"/>
              <a:gd name="connsiteY4-1966" fmla="*/ 3242930 h 4492350"/>
              <a:gd name="connsiteX5-1967" fmla="*/ 393405 w 3718598"/>
              <a:gd name="connsiteY5-1968" fmla="*/ 2456121 h 4492350"/>
              <a:gd name="connsiteX6-1969" fmla="*/ 1775638 w 3718598"/>
              <a:gd name="connsiteY6-1970" fmla="*/ 3519376 h 4492350"/>
              <a:gd name="connsiteX7-1971" fmla="*/ 1679945 w 3718598"/>
              <a:gd name="connsiteY7-1972" fmla="*/ 2392325 h 4492350"/>
              <a:gd name="connsiteX8-1973" fmla="*/ 0 w 3718598"/>
              <a:gd name="connsiteY8-1974" fmla="*/ 754911 h 4492350"/>
              <a:gd name="connsiteX9-1975" fmla="*/ 988828 w 3718598"/>
              <a:gd name="connsiteY9-1976" fmla="*/ 1924493 h 4492350"/>
              <a:gd name="connsiteX10-1977" fmla="*/ 1137684 w 3718598"/>
              <a:gd name="connsiteY10-1978" fmla="*/ 861237 h 4492350"/>
              <a:gd name="connsiteX11-1979" fmla="*/ 1222745 w 3718598"/>
              <a:gd name="connsiteY11-1980" fmla="*/ 2062716 h 4492350"/>
              <a:gd name="connsiteX12-1981" fmla="*/ 1690577 w 3718598"/>
              <a:gd name="connsiteY12-1982" fmla="*/ 2190307 h 4492350"/>
              <a:gd name="connsiteX13-1983" fmla="*/ 1956391 w 3718598"/>
              <a:gd name="connsiteY13-1984" fmla="*/ 0 h 4492350"/>
              <a:gd name="connsiteX14-1985" fmla="*/ 2083982 w 3718598"/>
              <a:gd name="connsiteY14-1986" fmla="*/ 978195 h 4492350"/>
              <a:gd name="connsiteX15-1987" fmla="*/ 1881963 w 3718598"/>
              <a:gd name="connsiteY15-1988" fmla="*/ 2232837 h 4492350"/>
              <a:gd name="connsiteX16-1989" fmla="*/ 2057494 w 3718598"/>
              <a:gd name="connsiteY16-1990" fmla="*/ 3046321 h 4492350"/>
              <a:gd name="connsiteX17-1991" fmla="*/ 2647507 w 3718598"/>
              <a:gd name="connsiteY17-1992" fmla="*/ 2519916 h 4492350"/>
              <a:gd name="connsiteX18-1993" fmla="*/ 2913694 w 3718598"/>
              <a:gd name="connsiteY18-1994" fmla="*/ 1291762 h 4492350"/>
              <a:gd name="connsiteX19-1995" fmla="*/ 2806809 w 3718598"/>
              <a:gd name="connsiteY19-1996" fmla="*/ 2383091 h 4492350"/>
              <a:gd name="connsiteX20-1997" fmla="*/ 3718598 w 3718598"/>
              <a:gd name="connsiteY20-1998" fmla="*/ 1120242 h 4492350"/>
              <a:gd name="connsiteX21-1999" fmla="*/ 2222205 w 3718598"/>
              <a:gd name="connsiteY21-2000" fmla="*/ 3370521 h 4492350"/>
              <a:gd name="connsiteX22-2001" fmla="*/ 2169042 w 3718598"/>
              <a:gd name="connsiteY22-2002" fmla="*/ 3817088 h 4492350"/>
              <a:gd name="connsiteX23-2003" fmla="*/ 3317358 w 3718598"/>
              <a:gd name="connsiteY23-2004" fmla="*/ 3094074 h 4492350"/>
              <a:gd name="connsiteX24-2005" fmla="*/ 2194317 w 3718598"/>
              <a:gd name="connsiteY24-2006" fmla="*/ 4030951 h 4492350"/>
              <a:gd name="connsiteX25-2007" fmla="*/ 2232838 w 3718598"/>
              <a:gd name="connsiteY25-2008" fmla="*/ 4476307 h 4492350"/>
              <a:gd name="connsiteX26-2009" fmla="*/ 2218194 w 3718598"/>
              <a:gd name="connsiteY26-2010" fmla="*/ 4491415 h 4492350"/>
              <a:gd name="connsiteX27-2011" fmla="*/ 1743740 w 3718598"/>
              <a:gd name="connsiteY27-2012" fmla="*/ 4492350 h 4492350"/>
              <a:gd name="connsiteX0-2013" fmla="*/ 1743740 w 3694535"/>
              <a:gd name="connsiteY0-2014" fmla="*/ 4492350 h 4492350"/>
              <a:gd name="connsiteX1-2015" fmla="*/ 1796903 w 3694535"/>
              <a:gd name="connsiteY1-2016" fmla="*/ 3785190 h 4492350"/>
              <a:gd name="connsiteX2-2017" fmla="*/ 1307805 w 3694535"/>
              <a:gd name="connsiteY2-2018" fmla="*/ 3381153 h 4492350"/>
              <a:gd name="connsiteX3-2019" fmla="*/ 31898 w 3694535"/>
              <a:gd name="connsiteY3-2020" fmla="*/ 2945218 h 4492350"/>
              <a:gd name="connsiteX4-2021" fmla="*/ 1127052 w 3694535"/>
              <a:gd name="connsiteY4-2022" fmla="*/ 3242930 h 4492350"/>
              <a:gd name="connsiteX5-2023" fmla="*/ 393405 w 3694535"/>
              <a:gd name="connsiteY5-2024" fmla="*/ 2456121 h 4492350"/>
              <a:gd name="connsiteX6-2025" fmla="*/ 1775638 w 3694535"/>
              <a:gd name="connsiteY6-2026" fmla="*/ 3519376 h 4492350"/>
              <a:gd name="connsiteX7-2027" fmla="*/ 1679945 w 3694535"/>
              <a:gd name="connsiteY7-2028" fmla="*/ 2392325 h 4492350"/>
              <a:gd name="connsiteX8-2029" fmla="*/ 0 w 3694535"/>
              <a:gd name="connsiteY8-2030" fmla="*/ 754911 h 4492350"/>
              <a:gd name="connsiteX9-2031" fmla="*/ 988828 w 3694535"/>
              <a:gd name="connsiteY9-2032" fmla="*/ 1924493 h 4492350"/>
              <a:gd name="connsiteX10-2033" fmla="*/ 1137684 w 3694535"/>
              <a:gd name="connsiteY10-2034" fmla="*/ 861237 h 4492350"/>
              <a:gd name="connsiteX11-2035" fmla="*/ 1222745 w 3694535"/>
              <a:gd name="connsiteY11-2036" fmla="*/ 2062716 h 4492350"/>
              <a:gd name="connsiteX12-2037" fmla="*/ 1690577 w 3694535"/>
              <a:gd name="connsiteY12-2038" fmla="*/ 2190307 h 4492350"/>
              <a:gd name="connsiteX13-2039" fmla="*/ 1956391 w 3694535"/>
              <a:gd name="connsiteY13-2040" fmla="*/ 0 h 4492350"/>
              <a:gd name="connsiteX14-2041" fmla="*/ 2083982 w 3694535"/>
              <a:gd name="connsiteY14-2042" fmla="*/ 978195 h 4492350"/>
              <a:gd name="connsiteX15-2043" fmla="*/ 1881963 w 3694535"/>
              <a:gd name="connsiteY15-2044" fmla="*/ 2232837 h 4492350"/>
              <a:gd name="connsiteX16-2045" fmla="*/ 2057494 w 3694535"/>
              <a:gd name="connsiteY16-2046" fmla="*/ 3046321 h 4492350"/>
              <a:gd name="connsiteX17-2047" fmla="*/ 2647507 w 3694535"/>
              <a:gd name="connsiteY17-2048" fmla="*/ 2519916 h 4492350"/>
              <a:gd name="connsiteX18-2049" fmla="*/ 2913694 w 3694535"/>
              <a:gd name="connsiteY18-2050" fmla="*/ 1291762 h 4492350"/>
              <a:gd name="connsiteX19-2051" fmla="*/ 2806809 w 3694535"/>
              <a:gd name="connsiteY19-2052" fmla="*/ 2383091 h 4492350"/>
              <a:gd name="connsiteX20-2053" fmla="*/ 3694535 w 3694535"/>
              <a:gd name="connsiteY20-2054" fmla="*/ 1124252 h 4492350"/>
              <a:gd name="connsiteX21-2055" fmla="*/ 2222205 w 3694535"/>
              <a:gd name="connsiteY21-2056" fmla="*/ 3370521 h 4492350"/>
              <a:gd name="connsiteX22-2057" fmla="*/ 2169042 w 3694535"/>
              <a:gd name="connsiteY22-2058" fmla="*/ 3817088 h 4492350"/>
              <a:gd name="connsiteX23-2059" fmla="*/ 3317358 w 3694535"/>
              <a:gd name="connsiteY23-2060" fmla="*/ 3094074 h 4492350"/>
              <a:gd name="connsiteX24-2061" fmla="*/ 2194317 w 3694535"/>
              <a:gd name="connsiteY24-2062" fmla="*/ 4030951 h 4492350"/>
              <a:gd name="connsiteX25-2063" fmla="*/ 2232838 w 3694535"/>
              <a:gd name="connsiteY25-2064" fmla="*/ 4476307 h 4492350"/>
              <a:gd name="connsiteX26-2065" fmla="*/ 2218194 w 3694535"/>
              <a:gd name="connsiteY26-2066" fmla="*/ 4491415 h 4492350"/>
              <a:gd name="connsiteX27-2067" fmla="*/ 1743740 w 3694535"/>
              <a:gd name="connsiteY27-2068" fmla="*/ 4492350 h 4492350"/>
              <a:gd name="connsiteX0-2069" fmla="*/ 1743740 w 3694535"/>
              <a:gd name="connsiteY0-2070" fmla="*/ 4492350 h 4492350"/>
              <a:gd name="connsiteX1-2071" fmla="*/ 1796903 w 3694535"/>
              <a:gd name="connsiteY1-2072" fmla="*/ 3785190 h 4492350"/>
              <a:gd name="connsiteX2-2073" fmla="*/ 1307805 w 3694535"/>
              <a:gd name="connsiteY2-2074" fmla="*/ 3381153 h 4492350"/>
              <a:gd name="connsiteX3-2075" fmla="*/ 31898 w 3694535"/>
              <a:gd name="connsiteY3-2076" fmla="*/ 2945218 h 4492350"/>
              <a:gd name="connsiteX4-2077" fmla="*/ 1127052 w 3694535"/>
              <a:gd name="connsiteY4-2078" fmla="*/ 3242930 h 4492350"/>
              <a:gd name="connsiteX5-2079" fmla="*/ 393405 w 3694535"/>
              <a:gd name="connsiteY5-2080" fmla="*/ 2456121 h 4492350"/>
              <a:gd name="connsiteX6-2081" fmla="*/ 1775638 w 3694535"/>
              <a:gd name="connsiteY6-2082" fmla="*/ 3519376 h 4492350"/>
              <a:gd name="connsiteX7-2083" fmla="*/ 1679945 w 3694535"/>
              <a:gd name="connsiteY7-2084" fmla="*/ 2392325 h 4492350"/>
              <a:gd name="connsiteX8-2085" fmla="*/ 0 w 3694535"/>
              <a:gd name="connsiteY8-2086" fmla="*/ 754911 h 4492350"/>
              <a:gd name="connsiteX9-2087" fmla="*/ 988828 w 3694535"/>
              <a:gd name="connsiteY9-2088" fmla="*/ 1924493 h 4492350"/>
              <a:gd name="connsiteX10-2089" fmla="*/ 1137684 w 3694535"/>
              <a:gd name="connsiteY10-2090" fmla="*/ 861237 h 4492350"/>
              <a:gd name="connsiteX11-2091" fmla="*/ 1222745 w 3694535"/>
              <a:gd name="connsiteY11-2092" fmla="*/ 2062716 h 4492350"/>
              <a:gd name="connsiteX12-2093" fmla="*/ 1690577 w 3694535"/>
              <a:gd name="connsiteY12-2094" fmla="*/ 2190307 h 4492350"/>
              <a:gd name="connsiteX13-2095" fmla="*/ 1956391 w 3694535"/>
              <a:gd name="connsiteY13-2096" fmla="*/ 0 h 4492350"/>
              <a:gd name="connsiteX14-2097" fmla="*/ 2083982 w 3694535"/>
              <a:gd name="connsiteY14-2098" fmla="*/ 978195 h 4492350"/>
              <a:gd name="connsiteX15-2099" fmla="*/ 1881963 w 3694535"/>
              <a:gd name="connsiteY15-2100" fmla="*/ 2232837 h 4492350"/>
              <a:gd name="connsiteX16-2101" fmla="*/ 2057494 w 3694535"/>
              <a:gd name="connsiteY16-2102" fmla="*/ 3046321 h 4492350"/>
              <a:gd name="connsiteX17-2103" fmla="*/ 2647507 w 3694535"/>
              <a:gd name="connsiteY17-2104" fmla="*/ 2519916 h 4492350"/>
              <a:gd name="connsiteX18-2105" fmla="*/ 2913694 w 3694535"/>
              <a:gd name="connsiteY18-2106" fmla="*/ 1291762 h 4492350"/>
              <a:gd name="connsiteX19-2107" fmla="*/ 2806809 w 3694535"/>
              <a:gd name="connsiteY19-2108" fmla="*/ 2383091 h 4492350"/>
              <a:gd name="connsiteX20-2109" fmla="*/ 3694535 w 3694535"/>
              <a:gd name="connsiteY20-2110" fmla="*/ 1124252 h 4492350"/>
              <a:gd name="connsiteX21-2111" fmla="*/ 2222205 w 3694535"/>
              <a:gd name="connsiteY21-2112" fmla="*/ 3370521 h 4492350"/>
              <a:gd name="connsiteX22-2113" fmla="*/ 2169042 w 3694535"/>
              <a:gd name="connsiteY22-2114" fmla="*/ 3817088 h 4492350"/>
              <a:gd name="connsiteX23-2115" fmla="*/ 3317358 w 3694535"/>
              <a:gd name="connsiteY23-2116" fmla="*/ 3094074 h 4492350"/>
              <a:gd name="connsiteX24-2117" fmla="*/ 2194317 w 3694535"/>
              <a:gd name="connsiteY24-2118" fmla="*/ 4030951 h 4492350"/>
              <a:gd name="connsiteX25-2119" fmla="*/ 2232838 w 3694535"/>
              <a:gd name="connsiteY25-2120" fmla="*/ 4476307 h 4492350"/>
              <a:gd name="connsiteX26-2121" fmla="*/ 2218194 w 3694535"/>
              <a:gd name="connsiteY26-2122" fmla="*/ 4491415 h 4492350"/>
              <a:gd name="connsiteX27-2123" fmla="*/ 1743740 w 3694535"/>
              <a:gd name="connsiteY27-2124" fmla="*/ 4492350 h 4492350"/>
              <a:gd name="connsiteX0-2125" fmla="*/ 1743740 w 3694535"/>
              <a:gd name="connsiteY0-2126" fmla="*/ 4492350 h 4492350"/>
              <a:gd name="connsiteX1-2127" fmla="*/ 1796903 w 3694535"/>
              <a:gd name="connsiteY1-2128" fmla="*/ 3785190 h 4492350"/>
              <a:gd name="connsiteX2-2129" fmla="*/ 1307805 w 3694535"/>
              <a:gd name="connsiteY2-2130" fmla="*/ 3381153 h 4492350"/>
              <a:gd name="connsiteX3-2131" fmla="*/ 31898 w 3694535"/>
              <a:gd name="connsiteY3-2132" fmla="*/ 2945218 h 4492350"/>
              <a:gd name="connsiteX4-2133" fmla="*/ 1127052 w 3694535"/>
              <a:gd name="connsiteY4-2134" fmla="*/ 3242930 h 4492350"/>
              <a:gd name="connsiteX5-2135" fmla="*/ 393405 w 3694535"/>
              <a:gd name="connsiteY5-2136" fmla="*/ 2456121 h 4492350"/>
              <a:gd name="connsiteX6-2137" fmla="*/ 1775638 w 3694535"/>
              <a:gd name="connsiteY6-2138" fmla="*/ 3519376 h 4492350"/>
              <a:gd name="connsiteX7-2139" fmla="*/ 1679945 w 3694535"/>
              <a:gd name="connsiteY7-2140" fmla="*/ 2392325 h 4492350"/>
              <a:gd name="connsiteX8-2141" fmla="*/ 0 w 3694535"/>
              <a:gd name="connsiteY8-2142" fmla="*/ 754911 h 4492350"/>
              <a:gd name="connsiteX9-2143" fmla="*/ 988828 w 3694535"/>
              <a:gd name="connsiteY9-2144" fmla="*/ 1924493 h 4492350"/>
              <a:gd name="connsiteX10-2145" fmla="*/ 1137684 w 3694535"/>
              <a:gd name="connsiteY10-2146" fmla="*/ 861237 h 4492350"/>
              <a:gd name="connsiteX11-2147" fmla="*/ 1222745 w 3694535"/>
              <a:gd name="connsiteY11-2148" fmla="*/ 2062716 h 4492350"/>
              <a:gd name="connsiteX12-2149" fmla="*/ 1690577 w 3694535"/>
              <a:gd name="connsiteY12-2150" fmla="*/ 2190307 h 4492350"/>
              <a:gd name="connsiteX13-2151" fmla="*/ 1956391 w 3694535"/>
              <a:gd name="connsiteY13-2152" fmla="*/ 0 h 4492350"/>
              <a:gd name="connsiteX14-2153" fmla="*/ 2083982 w 3694535"/>
              <a:gd name="connsiteY14-2154" fmla="*/ 978195 h 4492350"/>
              <a:gd name="connsiteX15-2155" fmla="*/ 1881963 w 3694535"/>
              <a:gd name="connsiteY15-2156" fmla="*/ 2232837 h 4492350"/>
              <a:gd name="connsiteX16-2157" fmla="*/ 2057494 w 3694535"/>
              <a:gd name="connsiteY16-2158" fmla="*/ 3046321 h 4492350"/>
              <a:gd name="connsiteX17-2159" fmla="*/ 2647507 w 3694535"/>
              <a:gd name="connsiteY17-2160" fmla="*/ 2519916 h 4492350"/>
              <a:gd name="connsiteX18-2161" fmla="*/ 2913694 w 3694535"/>
              <a:gd name="connsiteY18-2162" fmla="*/ 1291762 h 4492350"/>
              <a:gd name="connsiteX19-2163" fmla="*/ 2806809 w 3694535"/>
              <a:gd name="connsiteY19-2164" fmla="*/ 2383091 h 4492350"/>
              <a:gd name="connsiteX20-2165" fmla="*/ 3694535 w 3694535"/>
              <a:gd name="connsiteY20-2166" fmla="*/ 1124252 h 4492350"/>
              <a:gd name="connsiteX21-2167" fmla="*/ 2222205 w 3694535"/>
              <a:gd name="connsiteY21-2168" fmla="*/ 3370521 h 4492350"/>
              <a:gd name="connsiteX22-2169" fmla="*/ 2169042 w 3694535"/>
              <a:gd name="connsiteY22-2170" fmla="*/ 3817088 h 4492350"/>
              <a:gd name="connsiteX23-2171" fmla="*/ 3317358 w 3694535"/>
              <a:gd name="connsiteY23-2172" fmla="*/ 3094074 h 4492350"/>
              <a:gd name="connsiteX24-2173" fmla="*/ 2194317 w 3694535"/>
              <a:gd name="connsiteY24-2174" fmla="*/ 4030951 h 4492350"/>
              <a:gd name="connsiteX25-2175" fmla="*/ 2232838 w 3694535"/>
              <a:gd name="connsiteY25-2176" fmla="*/ 4476307 h 4492350"/>
              <a:gd name="connsiteX26-2177" fmla="*/ 2218194 w 3694535"/>
              <a:gd name="connsiteY26-2178" fmla="*/ 4491415 h 4492350"/>
              <a:gd name="connsiteX27-2179" fmla="*/ 1743740 w 3694535"/>
              <a:gd name="connsiteY27-2180" fmla="*/ 4492350 h 4492350"/>
              <a:gd name="connsiteX0-2181" fmla="*/ 1743740 w 3694535"/>
              <a:gd name="connsiteY0-2182" fmla="*/ 4492350 h 4492350"/>
              <a:gd name="connsiteX1-2183" fmla="*/ 1796903 w 3694535"/>
              <a:gd name="connsiteY1-2184" fmla="*/ 3785190 h 4492350"/>
              <a:gd name="connsiteX2-2185" fmla="*/ 1307805 w 3694535"/>
              <a:gd name="connsiteY2-2186" fmla="*/ 3381153 h 4492350"/>
              <a:gd name="connsiteX3-2187" fmla="*/ 31898 w 3694535"/>
              <a:gd name="connsiteY3-2188" fmla="*/ 2945218 h 4492350"/>
              <a:gd name="connsiteX4-2189" fmla="*/ 1127052 w 3694535"/>
              <a:gd name="connsiteY4-2190" fmla="*/ 3242930 h 4492350"/>
              <a:gd name="connsiteX5-2191" fmla="*/ 393405 w 3694535"/>
              <a:gd name="connsiteY5-2192" fmla="*/ 2456121 h 4492350"/>
              <a:gd name="connsiteX6-2193" fmla="*/ 1775638 w 3694535"/>
              <a:gd name="connsiteY6-2194" fmla="*/ 3519376 h 4492350"/>
              <a:gd name="connsiteX7-2195" fmla="*/ 1679945 w 3694535"/>
              <a:gd name="connsiteY7-2196" fmla="*/ 2392325 h 4492350"/>
              <a:gd name="connsiteX8-2197" fmla="*/ 0 w 3694535"/>
              <a:gd name="connsiteY8-2198" fmla="*/ 754911 h 4492350"/>
              <a:gd name="connsiteX9-2199" fmla="*/ 988828 w 3694535"/>
              <a:gd name="connsiteY9-2200" fmla="*/ 1924493 h 4492350"/>
              <a:gd name="connsiteX10-2201" fmla="*/ 1137684 w 3694535"/>
              <a:gd name="connsiteY10-2202" fmla="*/ 861237 h 4492350"/>
              <a:gd name="connsiteX11-2203" fmla="*/ 1222745 w 3694535"/>
              <a:gd name="connsiteY11-2204" fmla="*/ 2062716 h 4492350"/>
              <a:gd name="connsiteX12-2205" fmla="*/ 1690577 w 3694535"/>
              <a:gd name="connsiteY12-2206" fmla="*/ 2190307 h 4492350"/>
              <a:gd name="connsiteX13-2207" fmla="*/ 1956391 w 3694535"/>
              <a:gd name="connsiteY13-2208" fmla="*/ 0 h 4492350"/>
              <a:gd name="connsiteX14-2209" fmla="*/ 2083982 w 3694535"/>
              <a:gd name="connsiteY14-2210" fmla="*/ 978195 h 4492350"/>
              <a:gd name="connsiteX15-2211" fmla="*/ 1881963 w 3694535"/>
              <a:gd name="connsiteY15-2212" fmla="*/ 2232837 h 4492350"/>
              <a:gd name="connsiteX16-2213" fmla="*/ 2057494 w 3694535"/>
              <a:gd name="connsiteY16-2214" fmla="*/ 3046321 h 4492350"/>
              <a:gd name="connsiteX17-2215" fmla="*/ 2647507 w 3694535"/>
              <a:gd name="connsiteY17-2216" fmla="*/ 2519916 h 4492350"/>
              <a:gd name="connsiteX18-2217" fmla="*/ 2913694 w 3694535"/>
              <a:gd name="connsiteY18-2218" fmla="*/ 1291762 h 4492350"/>
              <a:gd name="connsiteX19-2219" fmla="*/ 2806809 w 3694535"/>
              <a:gd name="connsiteY19-2220" fmla="*/ 2383091 h 4492350"/>
              <a:gd name="connsiteX20-2221" fmla="*/ 3694535 w 3694535"/>
              <a:gd name="connsiteY20-2222" fmla="*/ 1124252 h 4492350"/>
              <a:gd name="connsiteX21-2223" fmla="*/ 2222205 w 3694535"/>
              <a:gd name="connsiteY21-2224" fmla="*/ 3370521 h 4492350"/>
              <a:gd name="connsiteX22-2225" fmla="*/ 2169042 w 3694535"/>
              <a:gd name="connsiteY22-2226" fmla="*/ 3817088 h 4492350"/>
              <a:gd name="connsiteX23-2227" fmla="*/ 3317358 w 3694535"/>
              <a:gd name="connsiteY23-2228" fmla="*/ 3094074 h 4492350"/>
              <a:gd name="connsiteX24-2229" fmla="*/ 2194317 w 3694535"/>
              <a:gd name="connsiteY24-2230" fmla="*/ 4030951 h 4492350"/>
              <a:gd name="connsiteX25-2231" fmla="*/ 2232838 w 3694535"/>
              <a:gd name="connsiteY25-2232" fmla="*/ 4476307 h 4492350"/>
              <a:gd name="connsiteX26-2233" fmla="*/ 2218194 w 3694535"/>
              <a:gd name="connsiteY26-2234" fmla="*/ 4491415 h 4492350"/>
              <a:gd name="connsiteX27-2235" fmla="*/ 1743740 w 3694535"/>
              <a:gd name="connsiteY27-2236" fmla="*/ 4492350 h 4492350"/>
              <a:gd name="connsiteX0-2237" fmla="*/ 1743740 w 3694535"/>
              <a:gd name="connsiteY0-2238" fmla="*/ 4492350 h 4492350"/>
              <a:gd name="connsiteX1-2239" fmla="*/ 1796903 w 3694535"/>
              <a:gd name="connsiteY1-2240" fmla="*/ 3785190 h 4492350"/>
              <a:gd name="connsiteX2-2241" fmla="*/ 1307805 w 3694535"/>
              <a:gd name="connsiteY2-2242" fmla="*/ 3381153 h 4492350"/>
              <a:gd name="connsiteX3-2243" fmla="*/ 31898 w 3694535"/>
              <a:gd name="connsiteY3-2244" fmla="*/ 2945218 h 4492350"/>
              <a:gd name="connsiteX4-2245" fmla="*/ 1127052 w 3694535"/>
              <a:gd name="connsiteY4-2246" fmla="*/ 3242930 h 4492350"/>
              <a:gd name="connsiteX5-2247" fmla="*/ 393405 w 3694535"/>
              <a:gd name="connsiteY5-2248" fmla="*/ 2456121 h 4492350"/>
              <a:gd name="connsiteX6-2249" fmla="*/ 1775638 w 3694535"/>
              <a:gd name="connsiteY6-2250" fmla="*/ 3519376 h 4492350"/>
              <a:gd name="connsiteX7-2251" fmla="*/ 1679945 w 3694535"/>
              <a:gd name="connsiteY7-2252" fmla="*/ 2392325 h 4492350"/>
              <a:gd name="connsiteX8-2253" fmla="*/ 0 w 3694535"/>
              <a:gd name="connsiteY8-2254" fmla="*/ 754911 h 4492350"/>
              <a:gd name="connsiteX9-2255" fmla="*/ 988828 w 3694535"/>
              <a:gd name="connsiteY9-2256" fmla="*/ 1924493 h 4492350"/>
              <a:gd name="connsiteX10-2257" fmla="*/ 1137684 w 3694535"/>
              <a:gd name="connsiteY10-2258" fmla="*/ 861237 h 4492350"/>
              <a:gd name="connsiteX11-2259" fmla="*/ 1222745 w 3694535"/>
              <a:gd name="connsiteY11-2260" fmla="*/ 2062716 h 4492350"/>
              <a:gd name="connsiteX12-2261" fmla="*/ 1690577 w 3694535"/>
              <a:gd name="connsiteY12-2262" fmla="*/ 2190307 h 4492350"/>
              <a:gd name="connsiteX13-2263" fmla="*/ 1956391 w 3694535"/>
              <a:gd name="connsiteY13-2264" fmla="*/ 0 h 4492350"/>
              <a:gd name="connsiteX14-2265" fmla="*/ 2083982 w 3694535"/>
              <a:gd name="connsiteY14-2266" fmla="*/ 978195 h 4492350"/>
              <a:gd name="connsiteX15-2267" fmla="*/ 1881963 w 3694535"/>
              <a:gd name="connsiteY15-2268" fmla="*/ 2232837 h 4492350"/>
              <a:gd name="connsiteX16-2269" fmla="*/ 2057494 w 3694535"/>
              <a:gd name="connsiteY16-2270" fmla="*/ 3046321 h 4492350"/>
              <a:gd name="connsiteX17-2271" fmla="*/ 2647507 w 3694535"/>
              <a:gd name="connsiteY17-2272" fmla="*/ 2519916 h 4492350"/>
              <a:gd name="connsiteX18-2273" fmla="*/ 2913694 w 3694535"/>
              <a:gd name="connsiteY18-2274" fmla="*/ 1291762 h 4492350"/>
              <a:gd name="connsiteX19-2275" fmla="*/ 2806809 w 3694535"/>
              <a:gd name="connsiteY19-2276" fmla="*/ 2383091 h 4492350"/>
              <a:gd name="connsiteX20-2277" fmla="*/ 3694535 w 3694535"/>
              <a:gd name="connsiteY20-2278" fmla="*/ 1124252 h 4492350"/>
              <a:gd name="connsiteX21-2279" fmla="*/ 2222205 w 3694535"/>
              <a:gd name="connsiteY21-2280" fmla="*/ 3370521 h 4492350"/>
              <a:gd name="connsiteX22-2281" fmla="*/ 2169042 w 3694535"/>
              <a:gd name="connsiteY22-2282" fmla="*/ 3817088 h 4492350"/>
              <a:gd name="connsiteX23-2283" fmla="*/ 3317358 w 3694535"/>
              <a:gd name="connsiteY23-2284" fmla="*/ 3094074 h 4492350"/>
              <a:gd name="connsiteX24-2285" fmla="*/ 2194317 w 3694535"/>
              <a:gd name="connsiteY24-2286" fmla="*/ 4030951 h 4492350"/>
              <a:gd name="connsiteX25-2287" fmla="*/ 2232838 w 3694535"/>
              <a:gd name="connsiteY25-2288" fmla="*/ 4476307 h 4492350"/>
              <a:gd name="connsiteX26-2289" fmla="*/ 2218194 w 3694535"/>
              <a:gd name="connsiteY26-2290" fmla="*/ 4491415 h 4492350"/>
              <a:gd name="connsiteX27-2291" fmla="*/ 1743740 w 3694535"/>
              <a:gd name="connsiteY27-2292" fmla="*/ 4492350 h 4492350"/>
              <a:gd name="connsiteX0-2293" fmla="*/ 1743740 w 3694535"/>
              <a:gd name="connsiteY0-2294" fmla="*/ 4492350 h 4492350"/>
              <a:gd name="connsiteX1-2295" fmla="*/ 1796903 w 3694535"/>
              <a:gd name="connsiteY1-2296" fmla="*/ 3785190 h 4492350"/>
              <a:gd name="connsiteX2-2297" fmla="*/ 1307805 w 3694535"/>
              <a:gd name="connsiteY2-2298" fmla="*/ 3381153 h 4492350"/>
              <a:gd name="connsiteX3-2299" fmla="*/ 31898 w 3694535"/>
              <a:gd name="connsiteY3-2300" fmla="*/ 2945218 h 4492350"/>
              <a:gd name="connsiteX4-2301" fmla="*/ 1127052 w 3694535"/>
              <a:gd name="connsiteY4-2302" fmla="*/ 3242930 h 4492350"/>
              <a:gd name="connsiteX5-2303" fmla="*/ 393405 w 3694535"/>
              <a:gd name="connsiteY5-2304" fmla="*/ 2456121 h 4492350"/>
              <a:gd name="connsiteX6-2305" fmla="*/ 1775638 w 3694535"/>
              <a:gd name="connsiteY6-2306" fmla="*/ 3519376 h 4492350"/>
              <a:gd name="connsiteX7-2307" fmla="*/ 1679945 w 3694535"/>
              <a:gd name="connsiteY7-2308" fmla="*/ 2392325 h 4492350"/>
              <a:gd name="connsiteX8-2309" fmla="*/ 0 w 3694535"/>
              <a:gd name="connsiteY8-2310" fmla="*/ 754911 h 4492350"/>
              <a:gd name="connsiteX9-2311" fmla="*/ 988828 w 3694535"/>
              <a:gd name="connsiteY9-2312" fmla="*/ 1924493 h 4492350"/>
              <a:gd name="connsiteX10-2313" fmla="*/ 1137684 w 3694535"/>
              <a:gd name="connsiteY10-2314" fmla="*/ 861237 h 4492350"/>
              <a:gd name="connsiteX11-2315" fmla="*/ 1222745 w 3694535"/>
              <a:gd name="connsiteY11-2316" fmla="*/ 2062716 h 4492350"/>
              <a:gd name="connsiteX12-2317" fmla="*/ 1690577 w 3694535"/>
              <a:gd name="connsiteY12-2318" fmla="*/ 2190307 h 4492350"/>
              <a:gd name="connsiteX13-2319" fmla="*/ 1956391 w 3694535"/>
              <a:gd name="connsiteY13-2320" fmla="*/ 0 h 4492350"/>
              <a:gd name="connsiteX14-2321" fmla="*/ 2083982 w 3694535"/>
              <a:gd name="connsiteY14-2322" fmla="*/ 978195 h 4492350"/>
              <a:gd name="connsiteX15-2323" fmla="*/ 1881963 w 3694535"/>
              <a:gd name="connsiteY15-2324" fmla="*/ 2232837 h 4492350"/>
              <a:gd name="connsiteX16-2325" fmla="*/ 2057494 w 3694535"/>
              <a:gd name="connsiteY16-2326" fmla="*/ 3046321 h 4492350"/>
              <a:gd name="connsiteX17-2327" fmla="*/ 2647507 w 3694535"/>
              <a:gd name="connsiteY17-2328" fmla="*/ 2519916 h 4492350"/>
              <a:gd name="connsiteX18-2329" fmla="*/ 2913694 w 3694535"/>
              <a:gd name="connsiteY18-2330" fmla="*/ 1291762 h 4492350"/>
              <a:gd name="connsiteX19-2331" fmla="*/ 2806809 w 3694535"/>
              <a:gd name="connsiteY19-2332" fmla="*/ 2383091 h 4492350"/>
              <a:gd name="connsiteX20-2333" fmla="*/ 3694535 w 3694535"/>
              <a:gd name="connsiteY20-2334" fmla="*/ 1124252 h 4492350"/>
              <a:gd name="connsiteX21-2335" fmla="*/ 2222205 w 3694535"/>
              <a:gd name="connsiteY21-2336" fmla="*/ 3370521 h 4492350"/>
              <a:gd name="connsiteX22-2337" fmla="*/ 2169042 w 3694535"/>
              <a:gd name="connsiteY22-2338" fmla="*/ 3817088 h 4492350"/>
              <a:gd name="connsiteX23-2339" fmla="*/ 3317358 w 3694535"/>
              <a:gd name="connsiteY23-2340" fmla="*/ 3094074 h 4492350"/>
              <a:gd name="connsiteX24-2341" fmla="*/ 2194317 w 3694535"/>
              <a:gd name="connsiteY24-2342" fmla="*/ 4030951 h 4492350"/>
              <a:gd name="connsiteX25-2343" fmla="*/ 2232838 w 3694535"/>
              <a:gd name="connsiteY25-2344" fmla="*/ 4476307 h 4492350"/>
              <a:gd name="connsiteX26-2345" fmla="*/ 2218194 w 3694535"/>
              <a:gd name="connsiteY26-2346" fmla="*/ 4491415 h 4492350"/>
              <a:gd name="connsiteX27-2347" fmla="*/ 1743740 w 3694535"/>
              <a:gd name="connsiteY27-2348" fmla="*/ 4492350 h 4492350"/>
              <a:gd name="connsiteX0-2349" fmla="*/ 1743740 w 3694535"/>
              <a:gd name="connsiteY0-2350" fmla="*/ 4492350 h 4492350"/>
              <a:gd name="connsiteX1-2351" fmla="*/ 1796903 w 3694535"/>
              <a:gd name="connsiteY1-2352" fmla="*/ 3785190 h 4492350"/>
              <a:gd name="connsiteX2-2353" fmla="*/ 1307805 w 3694535"/>
              <a:gd name="connsiteY2-2354" fmla="*/ 3381153 h 4492350"/>
              <a:gd name="connsiteX3-2355" fmla="*/ 31898 w 3694535"/>
              <a:gd name="connsiteY3-2356" fmla="*/ 2945218 h 4492350"/>
              <a:gd name="connsiteX4-2357" fmla="*/ 1127052 w 3694535"/>
              <a:gd name="connsiteY4-2358" fmla="*/ 3242930 h 4492350"/>
              <a:gd name="connsiteX5-2359" fmla="*/ 393405 w 3694535"/>
              <a:gd name="connsiteY5-2360" fmla="*/ 2456121 h 4492350"/>
              <a:gd name="connsiteX6-2361" fmla="*/ 1775638 w 3694535"/>
              <a:gd name="connsiteY6-2362" fmla="*/ 3519376 h 4492350"/>
              <a:gd name="connsiteX7-2363" fmla="*/ 1679945 w 3694535"/>
              <a:gd name="connsiteY7-2364" fmla="*/ 2392325 h 4492350"/>
              <a:gd name="connsiteX8-2365" fmla="*/ 0 w 3694535"/>
              <a:gd name="connsiteY8-2366" fmla="*/ 754911 h 4492350"/>
              <a:gd name="connsiteX9-2367" fmla="*/ 988828 w 3694535"/>
              <a:gd name="connsiteY9-2368" fmla="*/ 1924493 h 4492350"/>
              <a:gd name="connsiteX10-2369" fmla="*/ 1137684 w 3694535"/>
              <a:gd name="connsiteY10-2370" fmla="*/ 861237 h 4492350"/>
              <a:gd name="connsiteX11-2371" fmla="*/ 1222745 w 3694535"/>
              <a:gd name="connsiteY11-2372" fmla="*/ 2062716 h 4492350"/>
              <a:gd name="connsiteX12-2373" fmla="*/ 1690577 w 3694535"/>
              <a:gd name="connsiteY12-2374" fmla="*/ 2190307 h 4492350"/>
              <a:gd name="connsiteX13-2375" fmla="*/ 1956391 w 3694535"/>
              <a:gd name="connsiteY13-2376" fmla="*/ 0 h 4492350"/>
              <a:gd name="connsiteX14-2377" fmla="*/ 2083982 w 3694535"/>
              <a:gd name="connsiteY14-2378" fmla="*/ 978195 h 4492350"/>
              <a:gd name="connsiteX15-2379" fmla="*/ 1881963 w 3694535"/>
              <a:gd name="connsiteY15-2380" fmla="*/ 2232837 h 4492350"/>
              <a:gd name="connsiteX16-2381" fmla="*/ 2057494 w 3694535"/>
              <a:gd name="connsiteY16-2382" fmla="*/ 3046321 h 4492350"/>
              <a:gd name="connsiteX17-2383" fmla="*/ 2647507 w 3694535"/>
              <a:gd name="connsiteY17-2384" fmla="*/ 2519916 h 4492350"/>
              <a:gd name="connsiteX18-2385" fmla="*/ 2913694 w 3694535"/>
              <a:gd name="connsiteY18-2386" fmla="*/ 1291762 h 4492350"/>
              <a:gd name="connsiteX19-2387" fmla="*/ 2806809 w 3694535"/>
              <a:gd name="connsiteY19-2388" fmla="*/ 2383091 h 4492350"/>
              <a:gd name="connsiteX20-2389" fmla="*/ 3694535 w 3694535"/>
              <a:gd name="connsiteY20-2390" fmla="*/ 1124252 h 4492350"/>
              <a:gd name="connsiteX21-2391" fmla="*/ 2222205 w 3694535"/>
              <a:gd name="connsiteY21-2392" fmla="*/ 3370521 h 4492350"/>
              <a:gd name="connsiteX22-2393" fmla="*/ 2169042 w 3694535"/>
              <a:gd name="connsiteY22-2394" fmla="*/ 3817088 h 4492350"/>
              <a:gd name="connsiteX23-2395" fmla="*/ 3317358 w 3694535"/>
              <a:gd name="connsiteY23-2396" fmla="*/ 3094074 h 4492350"/>
              <a:gd name="connsiteX24-2397" fmla="*/ 2194317 w 3694535"/>
              <a:gd name="connsiteY24-2398" fmla="*/ 4030951 h 4492350"/>
              <a:gd name="connsiteX25-2399" fmla="*/ 2232838 w 3694535"/>
              <a:gd name="connsiteY25-2400" fmla="*/ 4476307 h 4492350"/>
              <a:gd name="connsiteX26-2401" fmla="*/ 2218194 w 3694535"/>
              <a:gd name="connsiteY26-2402" fmla="*/ 4491415 h 4492350"/>
              <a:gd name="connsiteX27-2403" fmla="*/ 1743740 w 3694535"/>
              <a:gd name="connsiteY27-2404" fmla="*/ 4492350 h 4492350"/>
              <a:gd name="connsiteX0-2405" fmla="*/ 1743740 w 3694535"/>
              <a:gd name="connsiteY0-2406" fmla="*/ 4492350 h 4492350"/>
              <a:gd name="connsiteX1-2407" fmla="*/ 1796903 w 3694535"/>
              <a:gd name="connsiteY1-2408" fmla="*/ 3785190 h 4492350"/>
              <a:gd name="connsiteX2-2409" fmla="*/ 1307805 w 3694535"/>
              <a:gd name="connsiteY2-2410" fmla="*/ 3381153 h 4492350"/>
              <a:gd name="connsiteX3-2411" fmla="*/ 31898 w 3694535"/>
              <a:gd name="connsiteY3-2412" fmla="*/ 2945218 h 4492350"/>
              <a:gd name="connsiteX4-2413" fmla="*/ 1127052 w 3694535"/>
              <a:gd name="connsiteY4-2414" fmla="*/ 3242930 h 4492350"/>
              <a:gd name="connsiteX5-2415" fmla="*/ 393405 w 3694535"/>
              <a:gd name="connsiteY5-2416" fmla="*/ 2456121 h 4492350"/>
              <a:gd name="connsiteX6-2417" fmla="*/ 1775638 w 3694535"/>
              <a:gd name="connsiteY6-2418" fmla="*/ 3519376 h 4492350"/>
              <a:gd name="connsiteX7-2419" fmla="*/ 1679945 w 3694535"/>
              <a:gd name="connsiteY7-2420" fmla="*/ 2392325 h 4492350"/>
              <a:gd name="connsiteX8-2421" fmla="*/ 0 w 3694535"/>
              <a:gd name="connsiteY8-2422" fmla="*/ 754911 h 4492350"/>
              <a:gd name="connsiteX9-2423" fmla="*/ 988828 w 3694535"/>
              <a:gd name="connsiteY9-2424" fmla="*/ 1924493 h 4492350"/>
              <a:gd name="connsiteX10-2425" fmla="*/ 1137684 w 3694535"/>
              <a:gd name="connsiteY10-2426" fmla="*/ 861237 h 4492350"/>
              <a:gd name="connsiteX11-2427" fmla="*/ 1222745 w 3694535"/>
              <a:gd name="connsiteY11-2428" fmla="*/ 2062716 h 4492350"/>
              <a:gd name="connsiteX12-2429" fmla="*/ 1690577 w 3694535"/>
              <a:gd name="connsiteY12-2430" fmla="*/ 2190307 h 4492350"/>
              <a:gd name="connsiteX13-2431" fmla="*/ 1956391 w 3694535"/>
              <a:gd name="connsiteY13-2432" fmla="*/ 0 h 4492350"/>
              <a:gd name="connsiteX14-2433" fmla="*/ 2083982 w 3694535"/>
              <a:gd name="connsiteY14-2434" fmla="*/ 978195 h 4492350"/>
              <a:gd name="connsiteX15-2435" fmla="*/ 1881963 w 3694535"/>
              <a:gd name="connsiteY15-2436" fmla="*/ 2232837 h 4492350"/>
              <a:gd name="connsiteX16-2437" fmla="*/ 2057494 w 3694535"/>
              <a:gd name="connsiteY16-2438" fmla="*/ 3046321 h 4492350"/>
              <a:gd name="connsiteX17-2439" fmla="*/ 2647507 w 3694535"/>
              <a:gd name="connsiteY17-2440" fmla="*/ 2519916 h 4492350"/>
              <a:gd name="connsiteX18-2441" fmla="*/ 2913694 w 3694535"/>
              <a:gd name="connsiteY18-2442" fmla="*/ 1291762 h 4492350"/>
              <a:gd name="connsiteX19-2443" fmla="*/ 2806809 w 3694535"/>
              <a:gd name="connsiteY19-2444" fmla="*/ 2383091 h 4492350"/>
              <a:gd name="connsiteX20-2445" fmla="*/ 3694535 w 3694535"/>
              <a:gd name="connsiteY20-2446" fmla="*/ 1124252 h 4492350"/>
              <a:gd name="connsiteX21-2447" fmla="*/ 2222205 w 3694535"/>
              <a:gd name="connsiteY21-2448" fmla="*/ 3370521 h 4492350"/>
              <a:gd name="connsiteX22-2449" fmla="*/ 2169042 w 3694535"/>
              <a:gd name="connsiteY22-2450" fmla="*/ 3817088 h 4492350"/>
              <a:gd name="connsiteX23-2451" fmla="*/ 3317358 w 3694535"/>
              <a:gd name="connsiteY23-2452" fmla="*/ 3094074 h 4492350"/>
              <a:gd name="connsiteX24-2453" fmla="*/ 2194317 w 3694535"/>
              <a:gd name="connsiteY24-2454" fmla="*/ 4030951 h 4492350"/>
              <a:gd name="connsiteX25-2455" fmla="*/ 2232838 w 3694535"/>
              <a:gd name="connsiteY25-2456" fmla="*/ 4476307 h 4492350"/>
              <a:gd name="connsiteX26-2457" fmla="*/ 2218194 w 3694535"/>
              <a:gd name="connsiteY26-2458" fmla="*/ 4491415 h 4492350"/>
              <a:gd name="connsiteX27-2459" fmla="*/ 1743740 w 3694535"/>
              <a:gd name="connsiteY27-2460" fmla="*/ 4492350 h 4492350"/>
              <a:gd name="connsiteX0-2461" fmla="*/ 1743740 w 3694535"/>
              <a:gd name="connsiteY0-2462" fmla="*/ 4492350 h 4492350"/>
              <a:gd name="connsiteX1-2463" fmla="*/ 1796903 w 3694535"/>
              <a:gd name="connsiteY1-2464" fmla="*/ 3785190 h 4492350"/>
              <a:gd name="connsiteX2-2465" fmla="*/ 1307805 w 3694535"/>
              <a:gd name="connsiteY2-2466" fmla="*/ 3381153 h 4492350"/>
              <a:gd name="connsiteX3-2467" fmla="*/ 31898 w 3694535"/>
              <a:gd name="connsiteY3-2468" fmla="*/ 2945218 h 4492350"/>
              <a:gd name="connsiteX4-2469" fmla="*/ 1127052 w 3694535"/>
              <a:gd name="connsiteY4-2470" fmla="*/ 3242930 h 4492350"/>
              <a:gd name="connsiteX5-2471" fmla="*/ 393405 w 3694535"/>
              <a:gd name="connsiteY5-2472" fmla="*/ 2456121 h 4492350"/>
              <a:gd name="connsiteX6-2473" fmla="*/ 1775638 w 3694535"/>
              <a:gd name="connsiteY6-2474" fmla="*/ 3519376 h 4492350"/>
              <a:gd name="connsiteX7-2475" fmla="*/ 1679945 w 3694535"/>
              <a:gd name="connsiteY7-2476" fmla="*/ 2392325 h 4492350"/>
              <a:gd name="connsiteX8-2477" fmla="*/ 0 w 3694535"/>
              <a:gd name="connsiteY8-2478" fmla="*/ 754911 h 4492350"/>
              <a:gd name="connsiteX9-2479" fmla="*/ 988828 w 3694535"/>
              <a:gd name="connsiteY9-2480" fmla="*/ 1924493 h 4492350"/>
              <a:gd name="connsiteX10-2481" fmla="*/ 1137684 w 3694535"/>
              <a:gd name="connsiteY10-2482" fmla="*/ 861237 h 4492350"/>
              <a:gd name="connsiteX11-2483" fmla="*/ 1222745 w 3694535"/>
              <a:gd name="connsiteY11-2484" fmla="*/ 2062716 h 4492350"/>
              <a:gd name="connsiteX12-2485" fmla="*/ 1690577 w 3694535"/>
              <a:gd name="connsiteY12-2486" fmla="*/ 2190307 h 4492350"/>
              <a:gd name="connsiteX13-2487" fmla="*/ 1956391 w 3694535"/>
              <a:gd name="connsiteY13-2488" fmla="*/ 0 h 4492350"/>
              <a:gd name="connsiteX14-2489" fmla="*/ 2083982 w 3694535"/>
              <a:gd name="connsiteY14-2490" fmla="*/ 978195 h 4492350"/>
              <a:gd name="connsiteX15-2491" fmla="*/ 1881963 w 3694535"/>
              <a:gd name="connsiteY15-2492" fmla="*/ 2232837 h 4492350"/>
              <a:gd name="connsiteX16-2493" fmla="*/ 2057494 w 3694535"/>
              <a:gd name="connsiteY16-2494" fmla="*/ 3046321 h 4492350"/>
              <a:gd name="connsiteX17-2495" fmla="*/ 2647507 w 3694535"/>
              <a:gd name="connsiteY17-2496" fmla="*/ 2519916 h 4492350"/>
              <a:gd name="connsiteX18-2497" fmla="*/ 2913694 w 3694535"/>
              <a:gd name="connsiteY18-2498" fmla="*/ 1291762 h 4492350"/>
              <a:gd name="connsiteX19-2499" fmla="*/ 2806809 w 3694535"/>
              <a:gd name="connsiteY19-2500" fmla="*/ 2383091 h 4492350"/>
              <a:gd name="connsiteX20-2501" fmla="*/ 3694535 w 3694535"/>
              <a:gd name="connsiteY20-2502" fmla="*/ 1124252 h 4492350"/>
              <a:gd name="connsiteX21-2503" fmla="*/ 2222205 w 3694535"/>
              <a:gd name="connsiteY21-2504" fmla="*/ 3370521 h 4492350"/>
              <a:gd name="connsiteX22-2505" fmla="*/ 2169042 w 3694535"/>
              <a:gd name="connsiteY22-2506" fmla="*/ 3817088 h 4492350"/>
              <a:gd name="connsiteX23-2507" fmla="*/ 3317358 w 3694535"/>
              <a:gd name="connsiteY23-2508" fmla="*/ 3094074 h 4492350"/>
              <a:gd name="connsiteX24-2509" fmla="*/ 2194317 w 3694535"/>
              <a:gd name="connsiteY24-2510" fmla="*/ 4030951 h 4492350"/>
              <a:gd name="connsiteX25-2511" fmla="*/ 2232838 w 3694535"/>
              <a:gd name="connsiteY25-2512" fmla="*/ 4476307 h 4492350"/>
              <a:gd name="connsiteX26-2513" fmla="*/ 2218194 w 3694535"/>
              <a:gd name="connsiteY26-2514" fmla="*/ 4491415 h 4492350"/>
              <a:gd name="connsiteX27-2515" fmla="*/ 1743740 w 3694535"/>
              <a:gd name="connsiteY27-2516" fmla="*/ 4492350 h 4492350"/>
              <a:gd name="connsiteX0-2517" fmla="*/ 1743740 w 3694535"/>
              <a:gd name="connsiteY0-2518" fmla="*/ 4492350 h 4492350"/>
              <a:gd name="connsiteX1-2519" fmla="*/ 1796903 w 3694535"/>
              <a:gd name="connsiteY1-2520" fmla="*/ 3785190 h 4492350"/>
              <a:gd name="connsiteX2-2521" fmla="*/ 1307805 w 3694535"/>
              <a:gd name="connsiteY2-2522" fmla="*/ 3381153 h 4492350"/>
              <a:gd name="connsiteX3-2523" fmla="*/ 31898 w 3694535"/>
              <a:gd name="connsiteY3-2524" fmla="*/ 2945218 h 4492350"/>
              <a:gd name="connsiteX4-2525" fmla="*/ 1127052 w 3694535"/>
              <a:gd name="connsiteY4-2526" fmla="*/ 3242930 h 4492350"/>
              <a:gd name="connsiteX5-2527" fmla="*/ 393405 w 3694535"/>
              <a:gd name="connsiteY5-2528" fmla="*/ 2456121 h 4492350"/>
              <a:gd name="connsiteX6-2529" fmla="*/ 1775638 w 3694535"/>
              <a:gd name="connsiteY6-2530" fmla="*/ 3519376 h 4492350"/>
              <a:gd name="connsiteX7-2531" fmla="*/ 1679945 w 3694535"/>
              <a:gd name="connsiteY7-2532" fmla="*/ 2392325 h 4492350"/>
              <a:gd name="connsiteX8-2533" fmla="*/ 0 w 3694535"/>
              <a:gd name="connsiteY8-2534" fmla="*/ 754911 h 4492350"/>
              <a:gd name="connsiteX9-2535" fmla="*/ 988828 w 3694535"/>
              <a:gd name="connsiteY9-2536" fmla="*/ 1924493 h 4492350"/>
              <a:gd name="connsiteX10-2537" fmla="*/ 1137684 w 3694535"/>
              <a:gd name="connsiteY10-2538" fmla="*/ 861237 h 4492350"/>
              <a:gd name="connsiteX11-2539" fmla="*/ 1222745 w 3694535"/>
              <a:gd name="connsiteY11-2540" fmla="*/ 2062716 h 4492350"/>
              <a:gd name="connsiteX12-2541" fmla="*/ 1690577 w 3694535"/>
              <a:gd name="connsiteY12-2542" fmla="*/ 2190307 h 4492350"/>
              <a:gd name="connsiteX13-2543" fmla="*/ 1956391 w 3694535"/>
              <a:gd name="connsiteY13-2544" fmla="*/ 0 h 4492350"/>
              <a:gd name="connsiteX14-2545" fmla="*/ 2083982 w 3694535"/>
              <a:gd name="connsiteY14-2546" fmla="*/ 978195 h 4492350"/>
              <a:gd name="connsiteX15-2547" fmla="*/ 1881963 w 3694535"/>
              <a:gd name="connsiteY15-2548" fmla="*/ 2232837 h 4492350"/>
              <a:gd name="connsiteX16-2549" fmla="*/ 2057494 w 3694535"/>
              <a:gd name="connsiteY16-2550" fmla="*/ 3046321 h 4492350"/>
              <a:gd name="connsiteX17-2551" fmla="*/ 2647507 w 3694535"/>
              <a:gd name="connsiteY17-2552" fmla="*/ 2519916 h 4492350"/>
              <a:gd name="connsiteX18-2553" fmla="*/ 2913694 w 3694535"/>
              <a:gd name="connsiteY18-2554" fmla="*/ 1291762 h 4492350"/>
              <a:gd name="connsiteX19-2555" fmla="*/ 2806809 w 3694535"/>
              <a:gd name="connsiteY19-2556" fmla="*/ 2383091 h 4492350"/>
              <a:gd name="connsiteX20-2557" fmla="*/ 3694535 w 3694535"/>
              <a:gd name="connsiteY20-2558" fmla="*/ 1124252 h 4492350"/>
              <a:gd name="connsiteX21-2559" fmla="*/ 2222205 w 3694535"/>
              <a:gd name="connsiteY21-2560" fmla="*/ 3370521 h 4492350"/>
              <a:gd name="connsiteX22-2561" fmla="*/ 2169042 w 3694535"/>
              <a:gd name="connsiteY22-2562" fmla="*/ 3817088 h 4492350"/>
              <a:gd name="connsiteX23-2563" fmla="*/ 3317358 w 3694535"/>
              <a:gd name="connsiteY23-2564" fmla="*/ 3094074 h 4492350"/>
              <a:gd name="connsiteX24-2565" fmla="*/ 2194317 w 3694535"/>
              <a:gd name="connsiteY24-2566" fmla="*/ 4030951 h 4492350"/>
              <a:gd name="connsiteX25-2567" fmla="*/ 2232838 w 3694535"/>
              <a:gd name="connsiteY25-2568" fmla="*/ 4476307 h 4492350"/>
              <a:gd name="connsiteX26-2569" fmla="*/ 2218194 w 3694535"/>
              <a:gd name="connsiteY26-2570" fmla="*/ 4491415 h 4492350"/>
              <a:gd name="connsiteX27-2571" fmla="*/ 1743740 w 3694535"/>
              <a:gd name="connsiteY27-2572" fmla="*/ 4492350 h 4492350"/>
              <a:gd name="connsiteX0-2573" fmla="*/ 1743740 w 3694535"/>
              <a:gd name="connsiteY0-2574" fmla="*/ 4492350 h 4492350"/>
              <a:gd name="connsiteX1-2575" fmla="*/ 1796903 w 3694535"/>
              <a:gd name="connsiteY1-2576" fmla="*/ 3785190 h 4492350"/>
              <a:gd name="connsiteX2-2577" fmla="*/ 1307805 w 3694535"/>
              <a:gd name="connsiteY2-2578" fmla="*/ 3381153 h 4492350"/>
              <a:gd name="connsiteX3-2579" fmla="*/ 31898 w 3694535"/>
              <a:gd name="connsiteY3-2580" fmla="*/ 2945218 h 4492350"/>
              <a:gd name="connsiteX4-2581" fmla="*/ 1127052 w 3694535"/>
              <a:gd name="connsiteY4-2582" fmla="*/ 3242930 h 4492350"/>
              <a:gd name="connsiteX5-2583" fmla="*/ 393405 w 3694535"/>
              <a:gd name="connsiteY5-2584" fmla="*/ 2456121 h 4492350"/>
              <a:gd name="connsiteX6-2585" fmla="*/ 1775638 w 3694535"/>
              <a:gd name="connsiteY6-2586" fmla="*/ 3519376 h 4492350"/>
              <a:gd name="connsiteX7-2587" fmla="*/ 1679945 w 3694535"/>
              <a:gd name="connsiteY7-2588" fmla="*/ 2392325 h 4492350"/>
              <a:gd name="connsiteX8-2589" fmla="*/ 0 w 3694535"/>
              <a:gd name="connsiteY8-2590" fmla="*/ 754911 h 4492350"/>
              <a:gd name="connsiteX9-2591" fmla="*/ 988828 w 3694535"/>
              <a:gd name="connsiteY9-2592" fmla="*/ 1924493 h 4492350"/>
              <a:gd name="connsiteX10-2593" fmla="*/ 1137684 w 3694535"/>
              <a:gd name="connsiteY10-2594" fmla="*/ 861237 h 4492350"/>
              <a:gd name="connsiteX11-2595" fmla="*/ 1222745 w 3694535"/>
              <a:gd name="connsiteY11-2596" fmla="*/ 2062716 h 4492350"/>
              <a:gd name="connsiteX12-2597" fmla="*/ 1690577 w 3694535"/>
              <a:gd name="connsiteY12-2598" fmla="*/ 2190307 h 4492350"/>
              <a:gd name="connsiteX13-2599" fmla="*/ 1956391 w 3694535"/>
              <a:gd name="connsiteY13-2600" fmla="*/ 0 h 4492350"/>
              <a:gd name="connsiteX14-2601" fmla="*/ 2083982 w 3694535"/>
              <a:gd name="connsiteY14-2602" fmla="*/ 978195 h 4492350"/>
              <a:gd name="connsiteX15-2603" fmla="*/ 1881963 w 3694535"/>
              <a:gd name="connsiteY15-2604" fmla="*/ 2232837 h 4492350"/>
              <a:gd name="connsiteX16-2605" fmla="*/ 2057494 w 3694535"/>
              <a:gd name="connsiteY16-2606" fmla="*/ 3046321 h 4492350"/>
              <a:gd name="connsiteX17-2607" fmla="*/ 2647507 w 3694535"/>
              <a:gd name="connsiteY17-2608" fmla="*/ 2519916 h 4492350"/>
              <a:gd name="connsiteX18-2609" fmla="*/ 2913694 w 3694535"/>
              <a:gd name="connsiteY18-2610" fmla="*/ 1291762 h 4492350"/>
              <a:gd name="connsiteX19-2611" fmla="*/ 2806809 w 3694535"/>
              <a:gd name="connsiteY19-2612" fmla="*/ 2383091 h 4492350"/>
              <a:gd name="connsiteX20-2613" fmla="*/ 3694535 w 3694535"/>
              <a:gd name="connsiteY20-2614" fmla="*/ 1124252 h 4492350"/>
              <a:gd name="connsiteX21-2615" fmla="*/ 2222205 w 3694535"/>
              <a:gd name="connsiteY21-2616" fmla="*/ 3370521 h 4492350"/>
              <a:gd name="connsiteX22-2617" fmla="*/ 2169042 w 3694535"/>
              <a:gd name="connsiteY22-2618" fmla="*/ 3817088 h 4492350"/>
              <a:gd name="connsiteX23-2619" fmla="*/ 3317358 w 3694535"/>
              <a:gd name="connsiteY23-2620" fmla="*/ 3094074 h 4492350"/>
              <a:gd name="connsiteX24-2621" fmla="*/ 2194317 w 3694535"/>
              <a:gd name="connsiteY24-2622" fmla="*/ 4030951 h 4492350"/>
              <a:gd name="connsiteX25-2623" fmla="*/ 2232838 w 3694535"/>
              <a:gd name="connsiteY25-2624" fmla="*/ 4476307 h 4492350"/>
              <a:gd name="connsiteX26-2625" fmla="*/ 2218194 w 3694535"/>
              <a:gd name="connsiteY26-2626" fmla="*/ 4491415 h 4492350"/>
              <a:gd name="connsiteX27-2627" fmla="*/ 1743740 w 3694535"/>
              <a:gd name="connsiteY27-2628" fmla="*/ 4492350 h 4492350"/>
              <a:gd name="connsiteX0-2629" fmla="*/ 1743740 w 3694535"/>
              <a:gd name="connsiteY0-2630" fmla="*/ 4492350 h 4492350"/>
              <a:gd name="connsiteX1-2631" fmla="*/ 1796903 w 3694535"/>
              <a:gd name="connsiteY1-2632" fmla="*/ 3785190 h 4492350"/>
              <a:gd name="connsiteX2-2633" fmla="*/ 1307805 w 3694535"/>
              <a:gd name="connsiteY2-2634" fmla="*/ 3381153 h 4492350"/>
              <a:gd name="connsiteX3-2635" fmla="*/ 31898 w 3694535"/>
              <a:gd name="connsiteY3-2636" fmla="*/ 2945218 h 4492350"/>
              <a:gd name="connsiteX4-2637" fmla="*/ 1127052 w 3694535"/>
              <a:gd name="connsiteY4-2638" fmla="*/ 3242930 h 4492350"/>
              <a:gd name="connsiteX5-2639" fmla="*/ 393405 w 3694535"/>
              <a:gd name="connsiteY5-2640" fmla="*/ 2456121 h 4492350"/>
              <a:gd name="connsiteX6-2641" fmla="*/ 1775638 w 3694535"/>
              <a:gd name="connsiteY6-2642" fmla="*/ 3519376 h 4492350"/>
              <a:gd name="connsiteX7-2643" fmla="*/ 1679945 w 3694535"/>
              <a:gd name="connsiteY7-2644" fmla="*/ 2392325 h 4492350"/>
              <a:gd name="connsiteX8-2645" fmla="*/ 0 w 3694535"/>
              <a:gd name="connsiteY8-2646" fmla="*/ 754911 h 4492350"/>
              <a:gd name="connsiteX9-2647" fmla="*/ 988828 w 3694535"/>
              <a:gd name="connsiteY9-2648" fmla="*/ 1924493 h 4492350"/>
              <a:gd name="connsiteX10-2649" fmla="*/ 1137684 w 3694535"/>
              <a:gd name="connsiteY10-2650" fmla="*/ 861237 h 4492350"/>
              <a:gd name="connsiteX11-2651" fmla="*/ 1222745 w 3694535"/>
              <a:gd name="connsiteY11-2652" fmla="*/ 2062716 h 4492350"/>
              <a:gd name="connsiteX12-2653" fmla="*/ 1690577 w 3694535"/>
              <a:gd name="connsiteY12-2654" fmla="*/ 2190307 h 4492350"/>
              <a:gd name="connsiteX13-2655" fmla="*/ 1956391 w 3694535"/>
              <a:gd name="connsiteY13-2656" fmla="*/ 0 h 4492350"/>
              <a:gd name="connsiteX14-2657" fmla="*/ 2083982 w 3694535"/>
              <a:gd name="connsiteY14-2658" fmla="*/ 978195 h 4492350"/>
              <a:gd name="connsiteX15-2659" fmla="*/ 1881963 w 3694535"/>
              <a:gd name="connsiteY15-2660" fmla="*/ 2232837 h 4492350"/>
              <a:gd name="connsiteX16-2661" fmla="*/ 2057494 w 3694535"/>
              <a:gd name="connsiteY16-2662" fmla="*/ 3046321 h 4492350"/>
              <a:gd name="connsiteX17-2663" fmla="*/ 2647507 w 3694535"/>
              <a:gd name="connsiteY17-2664" fmla="*/ 2519916 h 4492350"/>
              <a:gd name="connsiteX18-2665" fmla="*/ 2913694 w 3694535"/>
              <a:gd name="connsiteY18-2666" fmla="*/ 1291762 h 4492350"/>
              <a:gd name="connsiteX19-2667" fmla="*/ 2806809 w 3694535"/>
              <a:gd name="connsiteY19-2668" fmla="*/ 2383091 h 4492350"/>
              <a:gd name="connsiteX20-2669" fmla="*/ 3694535 w 3694535"/>
              <a:gd name="connsiteY20-2670" fmla="*/ 1124252 h 4492350"/>
              <a:gd name="connsiteX21-2671" fmla="*/ 2222205 w 3694535"/>
              <a:gd name="connsiteY21-2672" fmla="*/ 3370521 h 4492350"/>
              <a:gd name="connsiteX22-2673" fmla="*/ 2169042 w 3694535"/>
              <a:gd name="connsiteY22-2674" fmla="*/ 3817088 h 4492350"/>
              <a:gd name="connsiteX23-2675" fmla="*/ 3317358 w 3694535"/>
              <a:gd name="connsiteY23-2676" fmla="*/ 3094074 h 4492350"/>
              <a:gd name="connsiteX24-2677" fmla="*/ 2194317 w 3694535"/>
              <a:gd name="connsiteY24-2678" fmla="*/ 4030951 h 4492350"/>
              <a:gd name="connsiteX25-2679" fmla="*/ 2232838 w 3694535"/>
              <a:gd name="connsiteY25-2680" fmla="*/ 4476307 h 4492350"/>
              <a:gd name="connsiteX26-2681" fmla="*/ 2218194 w 3694535"/>
              <a:gd name="connsiteY26-2682" fmla="*/ 4491415 h 4492350"/>
              <a:gd name="connsiteX27-2683" fmla="*/ 1743740 w 3694535"/>
              <a:gd name="connsiteY27-2684" fmla="*/ 4492350 h 4492350"/>
              <a:gd name="connsiteX0-2685" fmla="*/ 1743740 w 3694535"/>
              <a:gd name="connsiteY0-2686" fmla="*/ 4492350 h 4492350"/>
              <a:gd name="connsiteX1-2687" fmla="*/ 1796903 w 3694535"/>
              <a:gd name="connsiteY1-2688" fmla="*/ 3785190 h 4492350"/>
              <a:gd name="connsiteX2-2689" fmla="*/ 1307805 w 3694535"/>
              <a:gd name="connsiteY2-2690" fmla="*/ 3381153 h 4492350"/>
              <a:gd name="connsiteX3-2691" fmla="*/ 31898 w 3694535"/>
              <a:gd name="connsiteY3-2692" fmla="*/ 2945218 h 4492350"/>
              <a:gd name="connsiteX4-2693" fmla="*/ 1127052 w 3694535"/>
              <a:gd name="connsiteY4-2694" fmla="*/ 3242930 h 4492350"/>
              <a:gd name="connsiteX5-2695" fmla="*/ 393405 w 3694535"/>
              <a:gd name="connsiteY5-2696" fmla="*/ 2456121 h 4492350"/>
              <a:gd name="connsiteX6-2697" fmla="*/ 1775638 w 3694535"/>
              <a:gd name="connsiteY6-2698" fmla="*/ 3519376 h 4492350"/>
              <a:gd name="connsiteX7-2699" fmla="*/ 1679945 w 3694535"/>
              <a:gd name="connsiteY7-2700" fmla="*/ 2392325 h 4492350"/>
              <a:gd name="connsiteX8-2701" fmla="*/ 0 w 3694535"/>
              <a:gd name="connsiteY8-2702" fmla="*/ 754911 h 4492350"/>
              <a:gd name="connsiteX9-2703" fmla="*/ 988828 w 3694535"/>
              <a:gd name="connsiteY9-2704" fmla="*/ 1924493 h 4492350"/>
              <a:gd name="connsiteX10-2705" fmla="*/ 1137684 w 3694535"/>
              <a:gd name="connsiteY10-2706" fmla="*/ 861237 h 4492350"/>
              <a:gd name="connsiteX11-2707" fmla="*/ 1222745 w 3694535"/>
              <a:gd name="connsiteY11-2708" fmla="*/ 2062716 h 4492350"/>
              <a:gd name="connsiteX12-2709" fmla="*/ 1690577 w 3694535"/>
              <a:gd name="connsiteY12-2710" fmla="*/ 2190307 h 4492350"/>
              <a:gd name="connsiteX13-2711" fmla="*/ 1956391 w 3694535"/>
              <a:gd name="connsiteY13-2712" fmla="*/ 0 h 4492350"/>
              <a:gd name="connsiteX14-2713" fmla="*/ 2083982 w 3694535"/>
              <a:gd name="connsiteY14-2714" fmla="*/ 978195 h 4492350"/>
              <a:gd name="connsiteX15-2715" fmla="*/ 1881963 w 3694535"/>
              <a:gd name="connsiteY15-2716" fmla="*/ 2232837 h 4492350"/>
              <a:gd name="connsiteX16-2717" fmla="*/ 2057494 w 3694535"/>
              <a:gd name="connsiteY16-2718" fmla="*/ 3046321 h 4492350"/>
              <a:gd name="connsiteX17-2719" fmla="*/ 2647507 w 3694535"/>
              <a:gd name="connsiteY17-2720" fmla="*/ 2519916 h 4492350"/>
              <a:gd name="connsiteX18-2721" fmla="*/ 2913694 w 3694535"/>
              <a:gd name="connsiteY18-2722" fmla="*/ 1291762 h 4492350"/>
              <a:gd name="connsiteX19-2723" fmla="*/ 2806809 w 3694535"/>
              <a:gd name="connsiteY19-2724" fmla="*/ 2383091 h 4492350"/>
              <a:gd name="connsiteX20-2725" fmla="*/ 3694535 w 3694535"/>
              <a:gd name="connsiteY20-2726" fmla="*/ 1124252 h 4492350"/>
              <a:gd name="connsiteX21-2727" fmla="*/ 2222205 w 3694535"/>
              <a:gd name="connsiteY21-2728" fmla="*/ 3370521 h 4492350"/>
              <a:gd name="connsiteX22-2729" fmla="*/ 2169042 w 3694535"/>
              <a:gd name="connsiteY22-2730" fmla="*/ 3817088 h 4492350"/>
              <a:gd name="connsiteX23-2731" fmla="*/ 3317358 w 3694535"/>
              <a:gd name="connsiteY23-2732" fmla="*/ 3094074 h 4492350"/>
              <a:gd name="connsiteX24-2733" fmla="*/ 2194317 w 3694535"/>
              <a:gd name="connsiteY24-2734" fmla="*/ 4030951 h 4492350"/>
              <a:gd name="connsiteX25-2735" fmla="*/ 2232838 w 3694535"/>
              <a:gd name="connsiteY25-2736" fmla="*/ 4476307 h 4492350"/>
              <a:gd name="connsiteX26-2737" fmla="*/ 2218194 w 3694535"/>
              <a:gd name="connsiteY26-2738" fmla="*/ 4491415 h 4492350"/>
              <a:gd name="connsiteX27-2739" fmla="*/ 1743740 w 3694535"/>
              <a:gd name="connsiteY27-2740" fmla="*/ 4492350 h 4492350"/>
              <a:gd name="connsiteX0-2741" fmla="*/ 1743740 w 3694535"/>
              <a:gd name="connsiteY0-2742" fmla="*/ 4492350 h 4492350"/>
              <a:gd name="connsiteX1-2743" fmla="*/ 1796903 w 3694535"/>
              <a:gd name="connsiteY1-2744" fmla="*/ 3785190 h 4492350"/>
              <a:gd name="connsiteX2-2745" fmla="*/ 1307805 w 3694535"/>
              <a:gd name="connsiteY2-2746" fmla="*/ 3381153 h 4492350"/>
              <a:gd name="connsiteX3-2747" fmla="*/ 31898 w 3694535"/>
              <a:gd name="connsiteY3-2748" fmla="*/ 2945218 h 4492350"/>
              <a:gd name="connsiteX4-2749" fmla="*/ 1127052 w 3694535"/>
              <a:gd name="connsiteY4-2750" fmla="*/ 3242930 h 4492350"/>
              <a:gd name="connsiteX5-2751" fmla="*/ 393405 w 3694535"/>
              <a:gd name="connsiteY5-2752" fmla="*/ 2456121 h 4492350"/>
              <a:gd name="connsiteX6-2753" fmla="*/ 1775638 w 3694535"/>
              <a:gd name="connsiteY6-2754" fmla="*/ 3519376 h 4492350"/>
              <a:gd name="connsiteX7-2755" fmla="*/ 1679945 w 3694535"/>
              <a:gd name="connsiteY7-2756" fmla="*/ 2392325 h 4492350"/>
              <a:gd name="connsiteX8-2757" fmla="*/ 0 w 3694535"/>
              <a:gd name="connsiteY8-2758" fmla="*/ 754911 h 4492350"/>
              <a:gd name="connsiteX9-2759" fmla="*/ 988828 w 3694535"/>
              <a:gd name="connsiteY9-2760" fmla="*/ 1924493 h 4492350"/>
              <a:gd name="connsiteX10-2761" fmla="*/ 1137684 w 3694535"/>
              <a:gd name="connsiteY10-2762" fmla="*/ 861237 h 4492350"/>
              <a:gd name="connsiteX11-2763" fmla="*/ 1222745 w 3694535"/>
              <a:gd name="connsiteY11-2764" fmla="*/ 2062716 h 4492350"/>
              <a:gd name="connsiteX12-2765" fmla="*/ 1690577 w 3694535"/>
              <a:gd name="connsiteY12-2766" fmla="*/ 2190307 h 4492350"/>
              <a:gd name="connsiteX13-2767" fmla="*/ 1956391 w 3694535"/>
              <a:gd name="connsiteY13-2768" fmla="*/ 0 h 4492350"/>
              <a:gd name="connsiteX14-2769" fmla="*/ 2027834 w 3694535"/>
              <a:gd name="connsiteY14-2770" fmla="*/ 986216 h 4492350"/>
              <a:gd name="connsiteX15-2771" fmla="*/ 1881963 w 3694535"/>
              <a:gd name="connsiteY15-2772" fmla="*/ 2232837 h 4492350"/>
              <a:gd name="connsiteX16-2773" fmla="*/ 2057494 w 3694535"/>
              <a:gd name="connsiteY16-2774" fmla="*/ 3046321 h 4492350"/>
              <a:gd name="connsiteX17-2775" fmla="*/ 2647507 w 3694535"/>
              <a:gd name="connsiteY17-2776" fmla="*/ 2519916 h 4492350"/>
              <a:gd name="connsiteX18-2777" fmla="*/ 2913694 w 3694535"/>
              <a:gd name="connsiteY18-2778" fmla="*/ 1291762 h 4492350"/>
              <a:gd name="connsiteX19-2779" fmla="*/ 2806809 w 3694535"/>
              <a:gd name="connsiteY19-2780" fmla="*/ 2383091 h 4492350"/>
              <a:gd name="connsiteX20-2781" fmla="*/ 3694535 w 3694535"/>
              <a:gd name="connsiteY20-2782" fmla="*/ 1124252 h 4492350"/>
              <a:gd name="connsiteX21-2783" fmla="*/ 2222205 w 3694535"/>
              <a:gd name="connsiteY21-2784" fmla="*/ 3370521 h 4492350"/>
              <a:gd name="connsiteX22-2785" fmla="*/ 2169042 w 3694535"/>
              <a:gd name="connsiteY22-2786" fmla="*/ 3817088 h 4492350"/>
              <a:gd name="connsiteX23-2787" fmla="*/ 3317358 w 3694535"/>
              <a:gd name="connsiteY23-2788" fmla="*/ 3094074 h 4492350"/>
              <a:gd name="connsiteX24-2789" fmla="*/ 2194317 w 3694535"/>
              <a:gd name="connsiteY24-2790" fmla="*/ 4030951 h 4492350"/>
              <a:gd name="connsiteX25-2791" fmla="*/ 2232838 w 3694535"/>
              <a:gd name="connsiteY25-2792" fmla="*/ 4476307 h 4492350"/>
              <a:gd name="connsiteX26-2793" fmla="*/ 2218194 w 3694535"/>
              <a:gd name="connsiteY26-2794" fmla="*/ 4491415 h 4492350"/>
              <a:gd name="connsiteX27-2795" fmla="*/ 1743740 w 3694535"/>
              <a:gd name="connsiteY27-2796" fmla="*/ 4492350 h 4492350"/>
              <a:gd name="connsiteX0-2797" fmla="*/ 1743740 w 3694535"/>
              <a:gd name="connsiteY0-2798" fmla="*/ 4492350 h 4492350"/>
              <a:gd name="connsiteX1-2799" fmla="*/ 1796903 w 3694535"/>
              <a:gd name="connsiteY1-2800" fmla="*/ 3785190 h 4492350"/>
              <a:gd name="connsiteX2-2801" fmla="*/ 1307805 w 3694535"/>
              <a:gd name="connsiteY2-2802" fmla="*/ 3381153 h 4492350"/>
              <a:gd name="connsiteX3-2803" fmla="*/ 31898 w 3694535"/>
              <a:gd name="connsiteY3-2804" fmla="*/ 2945218 h 4492350"/>
              <a:gd name="connsiteX4-2805" fmla="*/ 1127052 w 3694535"/>
              <a:gd name="connsiteY4-2806" fmla="*/ 3242930 h 4492350"/>
              <a:gd name="connsiteX5-2807" fmla="*/ 393405 w 3694535"/>
              <a:gd name="connsiteY5-2808" fmla="*/ 2456121 h 4492350"/>
              <a:gd name="connsiteX6-2809" fmla="*/ 1775638 w 3694535"/>
              <a:gd name="connsiteY6-2810" fmla="*/ 3519376 h 4492350"/>
              <a:gd name="connsiteX7-2811" fmla="*/ 1679945 w 3694535"/>
              <a:gd name="connsiteY7-2812" fmla="*/ 2392325 h 4492350"/>
              <a:gd name="connsiteX8-2813" fmla="*/ 0 w 3694535"/>
              <a:gd name="connsiteY8-2814" fmla="*/ 754911 h 4492350"/>
              <a:gd name="connsiteX9-2815" fmla="*/ 988828 w 3694535"/>
              <a:gd name="connsiteY9-2816" fmla="*/ 1924493 h 4492350"/>
              <a:gd name="connsiteX10-2817" fmla="*/ 1137684 w 3694535"/>
              <a:gd name="connsiteY10-2818" fmla="*/ 861237 h 4492350"/>
              <a:gd name="connsiteX11-2819" fmla="*/ 1222745 w 3694535"/>
              <a:gd name="connsiteY11-2820" fmla="*/ 2062716 h 4492350"/>
              <a:gd name="connsiteX12-2821" fmla="*/ 1690577 w 3694535"/>
              <a:gd name="connsiteY12-2822" fmla="*/ 2190307 h 4492350"/>
              <a:gd name="connsiteX13-2823" fmla="*/ 1956391 w 3694535"/>
              <a:gd name="connsiteY13-2824" fmla="*/ 0 h 4492350"/>
              <a:gd name="connsiteX14-2825" fmla="*/ 2027834 w 3694535"/>
              <a:gd name="connsiteY14-2826" fmla="*/ 986216 h 4492350"/>
              <a:gd name="connsiteX15-2827" fmla="*/ 1881963 w 3694535"/>
              <a:gd name="connsiteY15-2828" fmla="*/ 2232837 h 4492350"/>
              <a:gd name="connsiteX16-2829" fmla="*/ 2057494 w 3694535"/>
              <a:gd name="connsiteY16-2830" fmla="*/ 3046321 h 4492350"/>
              <a:gd name="connsiteX17-2831" fmla="*/ 2647507 w 3694535"/>
              <a:gd name="connsiteY17-2832" fmla="*/ 2519916 h 4492350"/>
              <a:gd name="connsiteX18-2833" fmla="*/ 2913694 w 3694535"/>
              <a:gd name="connsiteY18-2834" fmla="*/ 1291762 h 4492350"/>
              <a:gd name="connsiteX19-2835" fmla="*/ 2806809 w 3694535"/>
              <a:gd name="connsiteY19-2836" fmla="*/ 2383091 h 4492350"/>
              <a:gd name="connsiteX20-2837" fmla="*/ 3694535 w 3694535"/>
              <a:gd name="connsiteY20-2838" fmla="*/ 1124252 h 4492350"/>
              <a:gd name="connsiteX21-2839" fmla="*/ 2222205 w 3694535"/>
              <a:gd name="connsiteY21-2840" fmla="*/ 3370521 h 4492350"/>
              <a:gd name="connsiteX22-2841" fmla="*/ 2169042 w 3694535"/>
              <a:gd name="connsiteY22-2842" fmla="*/ 3817088 h 4492350"/>
              <a:gd name="connsiteX23-2843" fmla="*/ 3317358 w 3694535"/>
              <a:gd name="connsiteY23-2844" fmla="*/ 3094074 h 4492350"/>
              <a:gd name="connsiteX24-2845" fmla="*/ 2194317 w 3694535"/>
              <a:gd name="connsiteY24-2846" fmla="*/ 4030951 h 4492350"/>
              <a:gd name="connsiteX25-2847" fmla="*/ 2232838 w 3694535"/>
              <a:gd name="connsiteY25-2848" fmla="*/ 4476307 h 4492350"/>
              <a:gd name="connsiteX26-2849" fmla="*/ 2218194 w 3694535"/>
              <a:gd name="connsiteY26-2850" fmla="*/ 4491415 h 4492350"/>
              <a:gd name="connsiteX27-2851" fmla="*/ 1743740 w 3694535"/>
              <a:gd name="connsiteY27-2852" fmla="*/ 4492350 h 4492350"/>
              <a:gd name="connsiteX0-2853" fmla="*/ 1743740 w 3694535"/>
              <a:gd name="connsiteY0-2854" fmla="*/ 4492350 h 4492350"/>
              <a:gd name="connsiteX1-2855" fmla="*/ 1796903 w 3694535"/>
              <a:gd name="connsiteY1-2856" fmla="*/ 3785190 h 4492350"/>
              <a:gd name="connsiteX2-2857" fmla="*/ 1307805 w 3694535"/>
              <a:gd name="connsiteY2-2858" fmla="*/ 3381153 h 4492350"/>
              <a:gd name="connsiteX3-2859" fmla="*/ 31898 w 3694535"/>
              <a:gd name="connsiteY3-2860" fmla="*/ 2945218 h 4492350"/>
              <a:gd name="connsiteX4-2861" fmla="*/ 1127052 w 3694535"/>
              <a:gd name="connsiteY4-2862" fmla="*/ 3242930 h 4492350"/>
              <a:gd name="connsiteX5-2863" fmla="*/ 393405 w 3694535"/>
              <a:gd name="connsiteY5-2864" fmla="*/ 2456121 h 4492350"/>
              <a:gd name="connsiteX6-2865" fmla="*/ 1775638 w 3694535"/>
              <a:gd name="connsiteY6-2866" fmla="*/ 3519376 h 4492350"/>
              <a:gd name="connsiteX7-2867" fmla="*/ 1679945 w 3694535"/>
              <a:gd name="connsiteY7-2868" fmla="*/ 2392325 h 4492350"/>
              <a:gd name="connsiteX8-2869" fmla="*/ 0 w 3694535"/>
              <a:gd name="connsiteY8-2870" fmla="*/ 754911 h 4492350"/>
              <a:gd name="connsiteX9-2871" fmla="*/ 988828 w 3694535"/>
              <a:gd name="connsiteY9-2872" fmla="*/ 1924493 h 4492350"/>
              <a:gd name="connsiteX10-2873" fmla="*/ 1137684 w 3694535"/>
              <a:gd name="connsiteY10-2874" fmla="*/ 861237 h 4492350"/>
              <a:gd name="connsiteX11-2875" fmla="*/ 1222745 w 3694535"/>
              <a:gd name="connsiteY11-2876" fmla="*/ 2062716 h 4492350"/>
              <a:gd name="connsiteX12-2877" fmla="*/ 1690577 w 3694535"/>
              <a:gd name="connsiteY12-2878" fmla="*/ 2190307 h 4492350"/>
              <a:gd name="connsiteX13-2879" fmla="*/ 1956391 w 3694535"/>
              <a:gd name="connsiteY13-2880" fmla="*/ 0 h 4492350"/>
              <a:gd name="connsiteX14-2881" fmla="*/ 2027834 w 3694535"/>
              <a:gd name="connsiteY14-2882" fmla="*/ 986216 h 4492350"/>
              <a:gd name="connsiteX15-2883" fmla="*/ 1881963 w 3694535"/>
              <a:gd name="connsiteY15-2884" fmla="*/ 2232837 h 4492350"/>
              <a:gd name="connsiteX16-2885" fmla="*/ 2057494 w 3694535"/>
              <a:gd name="connsiteY16-2886" fmla="*/ 3046321 h 4492350"/>
              <a:gd name="connsiteX17-2887" fmla="*/ 2647507 w 3694535"/>
              <a:gd name="connsiteY17-2888" fmla="*/ 2519916 h 4492350"/>
              <a:gd name="connsiteX18-2889" fmla="*/ 2913694 w 3694535"/>
              <a:gd name="connsiteY18-2890" fmla="*/ 1291762 h 4492350"/>
              <a:gd name="connsiteX19-2891" fmla="*/ 2806809 w 3694535"/>
              <a:gd name="connsiteY19-2892" fmla="*/ 2383091 h 4492350"/>
              <a:gd name="connsiteX20-2893" fmla="*/ 3694535 w 3694535"/>
              <a:gd name="connsiteY20-2894" fmla="*/ 1124252 h 4492350"/>
              <a:gd name="connsiteX21-2895" fmla="*/ 2222205 w 3694535"/>
              <a:gd name="connsiteY21-2896" fmla="*/ 3370521 h 4492350"/>
              <a:gd name="connsiteX22-2897" fmla="*/ 2169042 w 3694535"/>
              <a:gd name="connsiteY22-2898" fmla="*/ 3817088 h 4492350"/>
              <a:gd name="connsiteX23-2899" fmla="*/ 3317358 w 3694535"/>
              <a:gd name="connsiteY23-2900" fmla="*/ 3094074 h 4492350"/>
              <a:gd name="connsiteX24-2901" fmla="*/ 2194317 w 3694535"/>
              <a:gd name="connsiteY24-2902" fmla="*/ 4030951 h 4492350"/>
              <a:gd name="connsiteX25-2903" fmla="*/ 2232838 w 3694535"/>
              <a:gd name="connsiteY25-2904" fmla="*/ 4476307 h 4492350"/>
              <a:gd name="connsiteX26-2905" fmla="*/ 2218194 w 3694535"/>
              <a:gd name="connsiteY26-2906" fmla="*/ 4491415 h 4492350"/>
              <a:gd name="connsiteX27-2907" fmla="*/ 1743740 w 3694535"/>
              <a:gd name="connsiteY27-2908" fmla="*/ 4492350 h 4492350"/>
              <a:gd name="connsiteX0-2909" fmla="*/ 1743740 w 3694535"/>
              <a:gd name="connsiteY0-2910" fmla="*/ 4523651 h 4523651"/>
              <a:gd name="connsiteX1-2911" fmla="*/ 1796903 w 3694535"/>
              <a:gd name="connsiteY1-2912" fmla="*/ 3816491 h 4523651"/>
              <a:gd name="connsiteX2-2913" fmla="*/ 1307805 w 3694535"/>
              <a:gd name="connsiteY2-2914" fmla="*/ 3412454 h 4523651"/>
              <a:gd name="connsiteX3-2915" fmla="*/ 31898 w 3694535"/>
              <a:gd name="connsiteY3-2916" fmla="*/ 2976519 h 4523651"/>
              <a:gd name="connsiteX4-2917" fmla="*/ 1127052 w 3694535"/>
              <a:gd name="connsiteY4-2918" fmla="*/ 3274231 h 4523651"/>
              <a:gd name="connsiteX5-2919" fmla="*/ 393405 w 3694535"/>
              <a:gd name="connsiteY5-2920" fmla="*/ 2487422 h 4523651"/>
              <a:gd name="connsiteX6-2921" fmla="*/ 1775638 w 3694535"/>
              <a:gd name="connsiteY6-2922" fmla="*/ 3550677 h 4523651"/>
              <a:gd name="connsiteX7-2923" fmla="*/ 1679945 w 3694535"/>
              <a:gd name="connsiteY7-2924" fmla="*/ 2423626 h 4523651"/>
              <a:gd name="connsiteX8-2925" fmla="*/ 0 w 3694535"/>
              <a:gd name="connsiteY8-2926" fmla="*/ 786212 h 4523651"/>
              <a:gd name="connsiteX9-2927" fmla="*/ 988828 w 3694535"/>
              <a:gd name="connsiteY9-2928" fmla="*/ 1955794 h 4523651"/>
              <a:gd name="connsiteX10-2929" fmla="*/ 1137684 w 3694535"/>
              <a:gd name="connsiteY10-2930" fmla="*/ 892538 h 4523651"/>
              <a:gd name="connsiteX11-2931" fmla="*/ 1222745 w 3694535"/>
              <a:gd name="connsiteY11-2932" fmla="*/ 2094017 h 4523651"/>
              <a:gd name="connsiteX12-2933" fmla="*/ 1690577 w 3694535"/>
              <a:gd name="connsiteY12-2934" fmla="*/ 2221608 h 4523651"/>
              <a:gd name="connsiteX13-2935" fmla="*/ 1956391 w 3694535"/>
              <a:gd name="connsiteY13-2936" fmla="*/ 31301 h 4523651"/>
              <a:gd name="connsiteX14-2937" fmla="*/ 2027834 w 3694535"/>
              <a:gd name="connsiteY14-2938" fmla="*/ 1017517 h 4523651"/>
              <a:gd name="connsiteX15-2939" fmla="*/ 1881963 w 3694535"/>
              <a:gd name="connsiteY15-2940" fmla="*/ 2264138 h 4523651"/>
              <a:gd name="connsiteX16-2941" fmla="*/ 2057494 w 3694535"/>
              <a:gd name="connsiteY16-2942" fmla="*/ 3077622 h 4523651"/>
              <a:gd name="connsiteX17-2943" fmla="*/ 2647507 w 3694535"/>
              <a:gd name="connsiteY17-2944" fmla="*/ 2551217 h 4523651"/>
              <a:gd name="connsiteX18-2945" fmla="*/ 2913694 w 3694535"/>
              <a:gd name="connsiteY18-2946" fmla="*/ 1323063 h 4523651"/>
              <a:gd name="connsiteX19-2947" fmla="*/ 2806809 w 3694535"/>
              <a:gd name="connsiteY19-2948" fmla="*/ 2414392 h 4523651"/>
              <a:gd name="connsiteX20-2949" fmla="*/ 3694535 w 3694535"/>
              <a:gd name="connsiteY20-2950" fmla="*/ 1155553 h 4523651"/>
              <a:gd name="connsiteX21-2951" fmla="*/ 2222205 w 3694535"/>
              <a:gd name="connsiteY21-2952" fmla="*/ 3401822 h 4523651"/>
              <a:gd name="connsiteX22-2953" fmla="*/ 2169042 w 3694535"/>
              <a:gd name="connsiteY22-2954" fmla="*/ 3848389 h 4523651"/>
              <a:gd name="connsiteX23-2955" fmla="*/ 3317358 w 3694535"/>
              <a:gd name="connsiteY23-2956" fmla="*/ 3125375 h 4523651"/>
              <a:gd name="connsiteX24-2957" fmla="*/ 2194317 w 3694535"/>
              <a:gd name="connsiteY24-2958" fmla="*/ 4062252 h 4523651"/>
              <a:gd name="connsiteX25-2959" fmla="*/ 2232838 w 3694535"/>
              <a:gd name="connsiteY25-2960" fmla="*/ 4507608 h 4523651"/>
              <a:gd name="connsiteX26-2961" fmla="*/ 2218194 w 3694535"/>
              <a:gd name="connsiteY26-2962" fmla="*/ 4522716 h 4523651"/>
              <a:gd name="connsiteX27-2963" fmla="*/ 1743740 w 3694535"/>
              <a:gd name="connsiteY27-2964" fmla="*/ 4523651 h 4523651"/>
              <a:gd name="connsiteX0-2965" fmla="*/ 1743740 w 3694535"/>
              <a:gd name="connsiteY0-2966" fmla="*/ 4523651 h 4523651"/>
              <a:gd name="connsiteX1-2967" fmla="*/ 1796903 w 3694535"/>
              <a:gd name="connsiteY1-2968" fmla="*/ 3816491 h 4523651"/>
              <a:gd name="connsiteX2-2969" fmla="*/ 1307805 w 3694535"/>
              <a:gd name="connsiteY2-2970" fmla="*/ 3412454 h 4523651"/>
              <a:gd name="connsiteX3-2971" fmla="*/ 31898 w 3694535"/>
              <a:gd name="connsiteY3-2972" fmla="*/ 2976519 h 4523651"/>
              <a:gd name="connsiteX4-2973" fmla="*/ 1127052 w 3694535"/>
              <a:gd name="connsiteY4-2974" fmla="*/ 3274231 h 4523651"/>
              <a:gd name="connsiteX5-2975" fmla="*/ 393405 w 3694535"/>
              <a:gd name="connsiteY5-2976" fmla="*/ 2487422 h 4523651"/>
              <a:gd name="connsiteX6-2977" fmla="*/ 1775638 w 3694535"/>
              <a:gd name="connsiteY6-2978" fmla="*/ 3550677 h 4523651"/>
              <a:gd name="connsiteX7-2979" fmla="*/ 1679945 w 3694535"/>
              <a:gd name="connsiteY7-2980" fmla="*/ 2423626 h 4523651"/>
              <a:gd name="connsiteX8-2981" fmla="*/ 0 w 3694535"/>
              <a:gd name="connsiteY8-2982" fmla="*/ 786212 h 4523651"/>
              <a:gd name="connsiteX9-2983" fmla="*/ 988828 w 3694535"/>
              <a:gd name="connsiteY9-2984" fmla="*/ 1955794 h 4523651"/>
              <a:gd name="connsiteX10-2985" fmla="*/ 1137684 w 3694535"/>
              <a:gd name="connsiteY10-2986" fmla="*/ 892538 h 4523651"/>
              <a:gd name="connsiteX11-2987" fmla="*/ 1222745 w 3694535"/>
              <a:gd name="connsiteY11-2988" fmla="*/ 2094017 h 4523651"/>
              <a:gd name="connsiteX12-2989" fmla="*/ 1690577 w 3694535"/>
              <a:gd name="connsiteY12-2990" fmla="*/ 2221608 h 4523651"/>
              <a:gd name="connsiteX13-2991" fmla="*/ 1956391 w 3694535"/>
              <a:gd name="connsiteY13-2992" fmla="*/ 31301 h 4523651"/>
              <a:gd name="connsiteX14-2993" fmla="*/ 2027834 w 3694535"/>
              <a:gd name="connsiteY14-2994" fmla="*/ 1017517 h 4523651"/>
              <a:gd name="connsiteX15-2995" fmla="*/ 1881963 w 3694535"/>
              <a:gd name="connsiteY15-2996" fmla="*/ 2264138 h 4523651"/>
              <a:gd name="connsiteX16-2997" fmla="*/ 2057494 w 3694535"/>
              <a:gd name="connsiteY16-2998" fmla="*/ 3077622 h 4523651"/>
              <a:gd name="connsiteX17-2999" fmla="*/ 2647507 w 3694535"/>
              <a:gd name="connsiteY17-3000" fmla="*/ 2551217 h 4523651"/>
              <a:gd name="connsiteX18-3001" fmla="*/ 2913694 w 3694535"/>
              <a:gd name="connsiteY18-3002" fmla="*/ 1323063 h 4523651"/>
              <a:gd name="connsiteX19-3003" fmla="*/ 2806809 w 3694535"/>
              <a:gd name="connsiteY19-3004" fmla="*/ 2414392 h 4523651"/>
              <a:gd name="connsiteX20-3005" fmla="*/ 3694535 w 3694535"/>
              <a:gd name="connsiteY20-3006" fmla="*/ 1155553 h 4523651"/>
              <a:gd name="connsiteX21-3007" fmla="*/ 2222205 w 3694535"/>
              <a:gd name="connsiteY21-3008" fmla="*/ 3401822 h 4523651"/>
              <a:gd name="connsiteX22-3009" fmla="*/ 2169042 w 3694535"/>
              <a:gd name="connsiteY22-3010" fmla="*/ 3848389 h 4523651"/>
              <a:gd name="connsiteX23-3011" fmla="*/ 3317358 w 3694535"/>
              <a:gd name="connsiteY23-3012" fmla="*/ 3125375 h 4523651"/>
              <a:gd name="connsiteX24-3013" fmla="*/ 2194317 w 3694535"/>
              <a:gd name="connsiteY24-3014" fmla="*/ 4062252 h 4523651"/>
              <a:gd name="connsiteX25-3015" fmla="*/ 2232838 w 3694535"/>
              <a:gd name="connsiteY25-3016" fmla="*/ 4507608 h 4523651"/>
              <a:gd name="connsiteX26-3017" fmla="*/ 2218194 w 3694535"/>
              <a:gd name="connsiteY26-3018" fmla="*/ 4522716 h 4523651"/>
              <a:gd name="connsiteX27-3019" fmla="*/ 1743740 w 3694535"/>
              <a:gd name="connsiteY27-3020" fmla="*/ 4523651 h 4523651"/>
              <a:gd name="connsiteX0-3021" fmla="*/ 1743740 w 3694535"/>
              <a:gd name="connsiteY0-3022" fmla="*/ 4523651 h 4523651"/>
              <a:gd name="connsiteX1-3023" fmla="*/ 1796903 w 3694535"/>
              <a:gd name="connsiteY1-3024" fmla="*/ 3816491 h 4523651"/>
              <a:gd name="connsiteX2-3025" fmla="*/ 1307805 w 3694535"/>
              <a:gd name="connsiteY2-3026" fmla="*/ 3412454 h 4523651"/>
              <a:gd name="connsiteX3-3027" fmla="*/ 31898 w 3694535"/>
              <a:gd name="connsiteY3-3028" fmla="*/ 2976519 h 4523651"/>
              <a:gd name="connsiteX4-3029" fmla="*/ 1127052 w 3694535"/>
              <a:gd name="connsiteY4-3030" fmla="*/ 3274231 h 4523651"/>
              <a:gd name="connsiteX5-3031" fmla="*/ 393405 w 3694535"/>
              <a:gd name="connsiteY5-3032" fmla="*/ 2487422 h 4523651"/>
              <a:gd name="connsiteX6-3033" fmla="*/ 1775638 w 3694535"/>
              <a:gd name="connsiteY6-3034" fmla="*/ 3550677 h 4523651"/>
              <a:gd name="connsiteX7-3035" fmla="*/ 1679945 w 3694535"/>
              <a:gd name="connsiteY7-3036" fmla="*/ 2423626 h 4523651"/>
              <a:gd name="connsiteX8-3037" fmla="*/ 0 w 3694535"/>
              <a:gd name="connsiteY8-3038" fmla="*/ 786212 h 4523651"/>
              <a:gd name="connsiteX9-3039" fmla="*/ 988828 w 3694535"/>
              <a:gd name="connsiteY9-3040" fmla="*/ 1955794 h 4523651"/>
              <a:gd name="connsiteX10-3041" fmla="*/ 1137684 w 3694535"/>
              <a:gd name="connsiteY10-3042" fmla="*/ 892538 h 4523651"/>
              <a:gd name="connsiteX11-3043" fmla="*/ 1222745 w 3694535"/>
              <a:gd name="connsiteY11-3044" fmla="*/ 2094017 h 4523651"/>
              <a:gd name="connsiteX12-3045" fmla="*/ 1690577 w 3694535"/>
              <a:gd name="connsiteY12-3046" fmla="*/ 2221608 h 4523651"/>
              <a:gd name="connsiteX13-3047" fmla="*/ 1956391 w 3694535"/>
              <a:gd name="connsiteY13-3048" fmla="*/ 31301 h 4523651"/>
              <a:gd name="connsiteX14-3049" fmla="*/ 2027834 w 3694535"/>
              <a:gd name="connsiteY14-3050" fmla="*/ 1017517 h 4523651"/>
              <a:gd name="connsiteX15-3051" fmla="*/ 1881963 w 3694535"/>
              <a:gd name="connsiteY15-3052" fmla="*/ 2264138 h 4523651"/>
              <a:gd name="connsiteX16-3053" fmla="*/ 2057494 w 3694535"/>
              <a:gd name="connsiteY16-3054" fmla="*/ 3077622 h 4523651"/>
              <a:gd name="connsiteX17-3055" fmla="*/ 2647507 w 3694535"/>
              <a:gd name="connsiteY17-3056" fmla="*/ 2551217 h 4523651"/>
              <a:gd name="connsiteX18-3057" fmla="*/ 2913694 w 3694535"/>
              <a:gd name="connsiteY18-3058" fmla="*/ 1323063 h 4523651"/>
              <a:gd name="connsiteX19-3059" fmla="*/ 2806809 w 3694535"/>
              <a:gd name="connsiteY19-3060" fmla="*/ 2414392 h 4523651"/>
              <a:gd name="connsiteX20-3061" fmla="*/ 3694535 w 3694535"/>
              <a:gd name="connsiteY20-3062" fmla="*/ 1155553 h 4523651"/>
              <a:gd name="connsiteX21-3063" fmla="*/ 2222205 w 3694535"/>
              <a:gd name="connsiteY21-3064" fmla="*/ 3401822 h 4523651"/>
              <a:gd name="connsiteX22-3065" fmla="*/ 2169042 w 3694535"/>
              <a:gd name="connsiteY22-3066" fmla="*/ 3848389 h 4523651"/>
              <a:gd name="connsiteX23-3067" fmla="*/ 3317358 w 3694535"/>
              <a:gd name="connsiteY23-3068" fmla="*/ 3125375 h 4523651"/>
              <a:gd name="connsiteX24-3069" fmla="*/ 2194317 w 3694535"/>
              <a:gd name="connsiteY24-3070" fmla="*/ 4062252 h 4523651"/>
              <a:gd name="connsiteX25-3071" fmla="*/ 2232838 w 3694535"/>
              <a:gd name="connsiteY25-3072" fmla="*/ 4507608 h 4523651"/>
              <a:gd name="connsiteX26-3073" fmla="*/ 2218194 w 3694535"/>
              <a:gd name="connsiteY26-3074" fmla="*/ 4522716 h 4523651"/>
              <a:gd name="connsiteX27-3075" fmla="*/ 1743740 w 3694535"/>
              <a:gd name="connsiteY27-3076" fmla="*/ 4523651 h 4523651"/>
              <a:gd name="connsiteX0-3077" fmla="*/ 1743740 w 3694535"/>
              <a:gd name="connsiteY0-3078" fmla="*/ 4523651 h 4523651"/>
              <a:gd name="connsiteX1-3079" fmla="*/ 1796903 w 3694535"/>
              <a:gd name="connsiteY1-3080" fmla="*/ 3816491 h 4523651"/>
              <a:gd name="connsiteX2-3081" fmla="*/ 1307805 w 3694535"/>
              <a:gd name="connsiteY2-3082" fmla="*/ 3412454 h 4523651"/>
              <a:gd name="connsiteX3-3083" fmla="*/ 31898 w 3694535"/>
              <a:gd name="connsiteY3-3084" fmla="*/ 2976519 h 4523651"/>
              <a:gd name="connsiteX4-3085" fmla="*/ 1127052 w 3694535"/>
              <a:gd name="connsiteY4-3086" fmla="*/ 3274231 h 4523651"/>
              <a:gd name="connsiteX5-3087" fmla="*/ 393405 w 3694535"/>
              <a:gd name="connsiteY5-3088" fmla="*/ 2487422 h 4523651"/>
              <a:gd name="connsiteX6-3089" fmla="*/ 1775638 w 3694535"/>
              <a:gd name="connsiteY6-3090" fmla="*/ 3550677 h 4523651"/>
              <a:gd name="connsiteX7-3091" fmla="*/ 1679945 w 3694535"/>
              <a:gd name="connsiteY7-3092" fmla="*/ 2423626 h 4523651"/>
              <a:gd name="connsiteX8-3093" fmla="*/ 0 w 3694535"/>
              <a:gd name="connsiteY8-3094" fmla="*/ 786212 h 4523651"/>
              <a:gd name="connsiteX9-3095" fmla="*/ 988828 w 3694535"/>
              <a:gd name="connsiteY9-3096" fmla="*/ 1955794 h 4523651"/>
              <a:gd name="connsiteX10-3097" fmla="*/ 1137684 w 3694535"/>
              <a:gd name="connsiteY10-3098" fmla="*/ 892538 h 4523651"/>
              <a:gd name="connsiteX11-3099" fmla="*/ 1222745 w 3694535"/>
              <a:gd name="connsiteY11-3100" fmla="*/ 2094017 h 4523651"/>
              <a:gd name="connsiteX12-3101" fmla="*/ 1690577 w 3694535"/>
              <a:gd name="connsiteY12-3102" fmla="*/ 2221608 h 4523651"/>
              <a:gd name="connsiteX13-3103" fmla="*/ 1956391 w 3694535"/>
              <a:gd name="connsiteY13-3104" fmla="*/ 31301 h 4523651"/>
              <a:gd name="connsiteX14-3105" fmla="*/ 2027834 w 3694535"/>
              <a:gd name="connsiteY14-3106" fmla="*/ 1017517 h 4523651"/>
              <a:gd name="connsiteX15-3107" fmla="*/ 1881963 w 3694535"/>
              <a:gd name="connsiteY15-3108" fmla="*/ 2264138 h 4523651"/>
              <a:gd name="connsiteX16-3109" fmla="*/ 2057494 w 3694535"/>
              <a:gd name="connsiteY16-3110" fmla="*/ 3077622 h 4523651"/>
              <a:gd name="connsiteX17-3111" fmla="*/ 2647507 w 3694535"/>
              <a:gd name="connsiteY17-3112" fmla="*/ 2551217 h 4523651"/>
              <a:gd name="connsiteX18-3113" fmla="*/ 2913694 w 3694535"/>
              <a:gd name="connsiteY18-3114" fmla="*/ 1323063 h 4523651"/>
              <a:gd name="connsiteX19-3115" fmla="*/ 2806809 w 3694535"/>
              <a:gd name="connsiteY19-3116" fmla="*/ 2414392 h 4523651"/>
              <a:gd name="connsiteX20-3117" fmla="*/ 3694535 w 3694535"/>
              <a:gd name="connsiteY20-3118" fmla="*/ 1155553 h 4523651"/>
              <a:gd name="connsiteX21-3119" fmla="*/ 2222205 w 3694535"/>
              <a:gd name="connsiteY21-3120" fmla="*/ 3401822 h 4523651"/>
              <a:gd name="connsiteX22-3121" fmla="*/ 2169042 w 3694535"/>
              <a:gd name="connsiteY22-3122" fmla="*/ 3848389 h 4523651"/>
              <a:gd name="connsiteX23-3123" fmla="*/ 3317358 w 3694535"/>
              <a:gd name="connsiteY23-3124" fmla="*/ 3125375 h 4523651"/>
              <a:gd name="connsiteX24-3125" fmla="*/ 2194317 w 3694535"/>
              <a:gd name="connsiteY24-3126" fmla="*/ 4062252 h 4523651"/>
              <a:gd name="connsiteX25-3127" fmla="*/ 2232838 w 3694535"/>
              <a:gd name="connsiteY25-3128" fmla="*/ 4507608 h 4523651"/>
              <a:gd name="connsiteX26-3129" fmla="*/ 2218194 w 3694535"/>
              <a:gd name="connsiteY26-3130" fmla="*/ 4522716 h 4523651"/>
              <a:gd name="connsiteX27-3131" fmla="*/ 1743740 w 3694535"/>
              <a:gd name="connsiteY27-3132" fmla="*/ 4523651 h 4523651"/>
              <a:gd name="connsiteX0-3133" fmla="*/ 1743740 w 3694535"/>
              <a:gd name="connsiteY0-3134" fmla="*/ 4523651 h 4523651"/>
              <a:gd name="connsiteX1-3135" fmla="*/ 1796903 w 3694535"/>
              <a:gd name="connsiteY1-3136" fmla="*/ 3816491 h 4523651"/>
              <a:gd name="connsiteX2-3137" fmla="*/ 1307805 w 3694535"/>
              <a:gd name="connsiteY2-3138" fmla="*/ 3412454 h 4523651"/>
              <a:gd name="connsiteX3-3139" fmla="*/ 31898 w 3694535"/>
              <a:gd name="connsiteY3-3140" fmla="*/ 2976519 h 4523651"/>
              <a:gd name="connsiteX4-3141" fmla="*/ 1127052 w 3694535"/>
              <a:gd name="connsiteY4-3142" fmla="*/ 3274231 h 4523651"/>
              <a:gd name="connsiteX5-3143" fmla="*/ 393405 w 3694535"/>
              <a:gd name="connsiteY5-3144" fmla="*/ 2487422 h 4523651"/>
              <a:gd name="connsiteX6-3145" fmla="*/ 1775638 w 3694535"/>
              <a:gd name="connsiteY6-3146" fmla="*/ 3550677 h 4523651"/>
              <a:gd name="connsiteX7-3147" fmla="*/ 1679945 w 3694535"/>
              <a:gd name="connsiteY7-3148" fmla="*/ 2423626 h 4523651"/>
              <a:gd name="connsiteX8-3149" fmla="*/ 0 w 3694535"/>
              <a:gd name="connsiteY8-3150" fmla="*/ 786212 h 4523651"/>
              <a:gd name="connsiteX9-3151" fmla="*/ 988828 w 3694535"/>
              <a:gd name="connsiteY9-3152" fmla="*/ 1955794 h 4523651"/>
              <a:gd name="connsiteX10-3153" fmla="*/ 1137684 w 3694535"/>
              <a:gd name="connsiteY10-3154" fmla="*/ 892538 h 4523651"/>
              <a:gd name="connsiteX11-3155" fmla="*/ 1222745 w 3694535"/>
              <a:gd name="connsiteY11-3156" fmla="*/ 2094017 h 4523651"/>
              <a:gd name="connsiteX12-3157" fmla="*/ 1690577 w 3694535"/>
              <a:gd name="connsiteY12-3158" fmla="*/ 2221608 h 4523651"/>
              <a:gd name="connsiteX13-3159" fmla="*/ 1956391 w 3694535"/>
              <a:gd name="connsiteY13-3160" fmla="*/ 31301 h 4523651"/>
              <a:gd name="connsiteX14-3161" fmla="*/ 2027834 w 3694535"/>
              <a:gd name="connsiteY14-3162" fmla="*/ 1017517 h 4523651"/>
              <a:gd name="connsiteX15-3163" fmla="*/ 1881963 w 3694535"/>
              <a:gd name="connsiteY15-3164" fmla="*/ 2264138 h 4523651"/>
              <a:gd name="connsiteX16-3165" fmla="*/ 2057494 w 3694535"/>
              <a:gd name="connsiteY16-3166" fmla="*/ 3077622 h 4523651"/>
              <a:gd name="connsiteX17-3167" fmla="*/ 2647507 w 3694535"/>
              <a:gd name="connsiteY17-3168" fmla="*/ 2551217 h 4523651"/>
              <a:gd name="connsiteX18-3169" fmla="*/ 2913694 w 3694535"/>
              <a:gd name="connsiteY18-3170" fmla="*/ 1323063 h 4523651"/>
              <a:gd name="connsiteX19-3171" fmla="*/ 2806809 w 3694535"/>
              <a:gd name="connsiteY19-3172" fmla="*/ 2414392 h 4523651"/>
              <a:gd name="connsiteX20-3173" fmla="*/ 3694535 w 3694535"/>
              <a:gd name="connsiteY20-3174" fmla="*/ 1155553 h 4523651"/>
              <a:gd name="connsiteX21-3175" fmla="*/ 2222205 w 3694535"/>
              <a:gd name="connsiteY21-3176" fmla="*/ 3401822 h 4523651"/>
              <a:gd name="connsiteX22-3177" fmla="*/ 2169042 w 3694535"/>
              <a:gd name="connsiteY22-3178" fmla="*/ 3848389 h 4523651"/>
              <a:gd name="connsiteX23-3179" fmla="*/ 3317358 w 3694535"/>
              <a:gd name="connsiteY23-3180" fmla="*/ 3125375 h 4523651"/>
              <a:gd name="connsiteX24-3181" fmla="*/ 2194317 w 3694535"/>
              <a:gd name="connsiteY24-3182" fmla="*/ 4062252 h 4523651"/>
              <a:gd name="connsiteX25-3183" fmla="*/ 2232838 w 3694535"/>
              <a:gd name="connsiteY25-3184" fmla="*/ 4507608 h 4523651"/>
              <a:gd name="connsiteX26-3185" fmla="*/ 2218194 w 3694535"/>
              <a:gd name="connsiteY26-3186" fmla="*/ 4522716 h 4523651"/>
              <a:gd name="connsiteX27-3187" fmla="*/ 1743740 w 3694535"/>
              <a:gd name="connsiteY27-3188" fmla="*/ 4523651 h 4523651"/>
              <a:gd name="connsiteX0-3189" fmla="*/ 1743740 w 3694535"/>
              <a:gd name="connsiteY0-3190" fmla="*/ 4523651 h 4523651"/>
              <a:gd name="connsiteX1-3191" fmla="*/ 1796903 w 3694535"/>
              <a:gd name="connsiteY1-3192" fmla="*/ 3816491 h 4523651"/>
              <a:gd name="connsiteX2-3193" fmla="*/ 1307805 w 3694535"/>
              <a:gd name="connsiteY2-3194" fmla="*/ 3412454 h 4523651"/>
              <a:gd name="connsiteX3-3195" fmla="*/ 31898 w 3694535"/>
              <a:gd name="connsiteY3-3196" fmla="*/ 2976519 h 4523651"/>
              <a:gd name="connsiteX4-3197" fmla="*/ 1127052 w 3694535"/>
              <a:gd name="connsiteY4-3198" fmla="*/ 3274231 h 4523651"/>
              <a:gd name="connsiteX5-3199" fmla="*/ 393405 w 3694535"/>
              <a:gd name="connsiteY5-3200" fmla="*/ 2487422 h 4523651"/>
              <a:gd name="connsiteX6-3201" fmla="*/ 1775638 w 3694535"/>
              <a:gd name="connsiteY6-3202" fmla="*/ 3550677 h 4523651"/>
              <a:gd name="connsiteX7-3203" fmla="*/ 1679945 w 3694535"/>
              <a:gd name="connsiteY7-3204" fmla="*/ 2423626 h 4523651"/>
              <a:gd name="connsiteX8-3205" fmla="*/ 0 w 3694535"/>
              <a:gd name="connsiteY8-3206" fmla="*/ 786212 h 4523651"/>
              <a:gd name="connsiteX9-3207" fmla="*/ 988828 w 3694535"/>
              <a:gd name="connsiteY9-3208" fmla="*/ 1955794 h 4523651"/>
              <a:gd name="connsiteX10-3209" fmla="*/ 1137684 w 3694535"/>
              <a:gd name="connsiteY10-3210" fmla="*/ 892538 h 4523651"/>
              <a:gd name="connsiteX11-3211" fmla="*/ 1222745 w 3694535"/>
              <a:gd name="connsiteY11-3212" fmla="*/ 2094017 h 4523651"/>
              <a:gd name="connsiteX12-3213" fmla="*/ 1690577 w 3694535"/>
              <a:gd name="connsiteY12-3214" fmla="*/ 2221608 h 4523651"/>
              <a:gd name="connsiteX13-3215" fmla="*/ 1956391 w 3694535"/>
              <a:gd name="connsiteY13-3216" fmla="*/ 31301 h 4523651"/>
              <a:gd name="connsiteX14-3217" fmla="*/ 2027834 w 3694535"/>
              <a:gd name="connsiteY14-3218" fmla="*/ 1017517 h 4523651"/>
              <a:gd name="connsiteX15-3219" fmla="*/ 1881963 w 3694535"/>
              <a:gd name="connsiteY15-3220" fmla="*/ 2264138 h 4523651"/>
              <a:gd name="connsiteX16-3221" fmla="*/ 2057494 w 3694535"/>
              <a:gd name="connsiteY16-3222" fmla="*/ 3077622 h 4523651"/>
              <a:gd name="connsiteX17-3223" fmla="*/ 2647507 w 3694535"/>
              <a:gd name="connsiteY17-3224" fmla="*/ 2551217 h 4523651"/>
              <a:gd name="connsiteX18-3225" fmla="*/ 2913694 w 3694535"/>
              <a:gd name="connsiteY18-3226" fmla="*/ 1323063 h 4523651"/>
              <a:gd name="connsiteX19-3227" fmla="*/ 2806809 w 3694535"/>
              <a:gd name="connsiteY19-3228" fmla="*/ 2414392 h 4523651"/>
              <a:gd name="connsiteX20-3229" fmla="*/ 3694535 w 3694535"/>
              <a:gd name="connsiteY20-3230" fmla="*/ 1155553 h 4523651"/>
              <a:gd name="connsiteX21-3231" fmla="*/ 2222205 w 3694535"/>
              <a:gd name="connsiteY21-3232" fmla="*/ 3401822 h 4523651"/>
              <a:gd name="connsiteX22-3233" fmla="*/ 2169042 w 3694535"/>
              <a:gd name="connsiteY22-3234" fmla="*/ 3848389 h 4523651"/>
              <a:gd name="connsiteX23-3235" fmla="*/ 3317358 w 3694535"/>
              <a:gd name="connsiteY23-3236" fmla="*/ 3125375 h 4523651"/>
              <a:gd name="connsiteX24-3237" fmla="*/ 2194317 w 3694535"/>
              <a:gd name="connsiteY24-3238" fmla="*/ 4062252 h 4523651"/>
              <a:gd name="connsiteX25-3239" fmla="*/ 2232838 w 3694535"/>
              <a:gd name="connsiteY25-3240" fmla="*/ 4507608 h 4523651"/>
              <a:gd name="connsiteX26-3241" fmla="*/ 2218194 w 3694535"/>
              <a:gd name="connsiteY26-3242" fmla="*/ 4522716 h 4523651"/>
              <a:gd name="connsiteX27-3243" fmla="*/ 1743740 w 3694535"/>
              <a:gd name="connsiteY27-3244" fmla="*/ 4523651 h 4523651"/>
              <a:gd name="connsiteX0-3245" fmla="*/ 1743740 w 3694535"/>
              <a:gd name="connsiteY0-3246" fmla="*/ 4522819 h 4522819"/>
              <a:gd name="connsiteX1-3247" fmla="*/ 1796903 w 3694535"/>
              <a:gd name="connsiteY1-3248" fmla="*/ 3815659 h 4522819"/>
              <a:gd name="connsiteX2-3249" fmla="*/ 1307805 w 3694535"/>
              <a:gd name="connsiteY2-3250" fmla="*/ 3411622 h 4522819"/>
              <a:gd name="connsiteX3-3251" fmla="*/ 31898 w 3694535"/>
              <a:gd name="connsiteY3-3252" fmla="*/ 2975687 h 4522819"/>
              <a:gd name="connsiteX4-3253" fmla="*/ 1127052 w 3694535"/>
              <a:gd name="connsiteY4-3254" fmla="*/ 3273399 h 4522819"/>
              <a:gd name="connsiteX5-3255" fmla="*/ 393405 w 3694535"/>
              <a:gd name="connsiteY5-3256" fmla="*/ 2486590 h 4522819"/>
              <a:gd name="connsiteX6-3257" fmla="*/ 1775638 w 3694535"/>
              <a:gd name="connsiteY6-3258" fmla="*/ 3549845 h 4522819"/>
              <a:gd name="connsiteX7-3259" fmla="*/ 1679945 w 3694535"/>
              <a:gd name="connsiteY7-3260" fmla="*/ 2422794 h 4522819"/>
              <a:gd name="connsiteX8-3261" fmla="*/ 0 w 3694535"/>
              <a:gd name="connsiteY8-3262" fmla="*/ 785380 h 4522819"/>
              <a:gd name="connsiteX9-3263" fmla="*/ 988828 w 3694535"/>
              <a:gd name="connsiteY9-3264" fmla="*/ 1954962 h 4522819"/>
              <a:gd name="connsiteX10-3265" fmla="*/ 1137684 w 3694535"/>
              <a:gd name="connsiteY10-3266" fmla="*/ 891706 h 4522819"/>
              <a:gd name="connsiteX11-3267" fmla="*/ 1222745 w 3694535"/>
              <a:gd name="connsiteY11-3268" fmla="*/ 2093185 h 4522819"/>
              <a:gd name="connsiteX12-3269" fmla="*/ 1690577 w 3694535"/>
              <a:gd name="connsiteY12-3270" fmla="*/ 2220776 h 4522819"/>
              <a:gd name="connsiteX13-3271" fmla="*/ 1956391 w 3694535"/>
              <a:gd name="connsiteY13-3272" fmla="*/ 30469 h 4522819"/>
              <a:gd name="connsiteX14-3273" fmla="*/ 2027834 w 3694535"/>
              <a:gd name="connsiteY14-3274" fmla="*/ 1016685 h 4522819"/>
              <a:gd name="connsiteX15-3275" fmla="*/ 1881963 w 3694535"/>
              <a:gd name="connsiteY15-3276" fmla="*/ 2090854 h 4522819"/>
              <a:gd name="connsiteX16-3277" fmla="*/ 2057494 w 3694535"/>
              <a:gd name="connsiteY16-3278" fmla="*/ 3076790 h 4522819"/>
              <a:gd name="connsiteX17-3279" fmla="*/ 2647507 w 3694535"/>
              <a:gd name="connsiteY17-3280" fmla="*/ 2550385 h 4522819"/>
              <a:gd name="connsiteX18-3281" fmla="*/ 2913694 w 3694535"/>
              <a:gd name="connsiteY18-3282" fmla="*/ 1322231 h 4522819"/>
              <a:gd name="connsiteX19-3283" fmla="*/ 2806809 w 3694535"/>
              <a:gd name="connsiteY19-3284" fmla="*/ 2413560 h 4522819"/>
              <a:gd name="connsiteX20-3285" fmla="*/ 3694535 w 3694535"/>
              <a:gd name="connsiteY20-3286" fmla="*/ 1154721 h 4522819"/>
              <a:gd name="connsiteX21-3287" fmla="*/ 2222205 w 3694535"/>
              <a:gd name="connsiteY21-3288" fmla="*/ 3400990 h 4522819"/>
              <a:gd name="connsiteX22-3289" fmla="*/ 2169042 w 3694535"/>
              <a:gd name="connsiteY22-3290" fmla="*/ 3847557 h 4522819"/>
              <a:gd name="connsiteX23-3291" fmla="*/ 3317358 w 3694535"/>
              <a:gd name="connsiteY23-3292" fmla="*/ 3124543 h 4522819"/>
              <a:gd name="connsiteX24-3293" fmla="*/ 2194317 w 3694535"/>
              <a:gd name="connsiteY24-3294" fmla="*/ 4061420 h 4522819"/>
              <a:gd name="connsiteX25-3295" fmla="*/ 2232838 w 3694535"/>
              <a:gd name="connsiteY25-3296" fmla="*/ 4506776 h 4522819"/>
              <a:gd name="connsiteX26-3297" fmla="*/ 2218194 w 3694535"/>
              <a:gd name="connsiteY26-3298" fmla="*/ 4521884 h 4522819"/>
              <a:gd name="connsiteX27-3299" fmla="*/ 1743740 w 3694535"/>
              <a:gd name="connsiteY27-3300" fmla="*/ 4522819 h 4522819"/>
              <a:gd name="connsiteX0-3301" fmla="*/ 1743740 w 3694535"/>
              <a:gd name="connsiteY0-3302" fmla="*/ 4522819 h 4522819"/>
              <a:gd name="connsiteX1-3303" fmla="*/ 1796903 w 3694535"/>
              <a:gd name="connsiteY1-3304" fmla="*/ 3815659 h 4522819"/>
              <a:gd name="connsiteX2-3305" fmla="*/ 1307805 w 3694535"/>
              <a:gd name="connsiteY2-3306" fmla="*/ 3411622 h 4522819"/>
              <a:gd name="connsiteX3-3307" fmla="*/ 31898 w 3694535"/>
              <a:gd name="connsiteY3-3308" fmla="*/ 2975687 h 4522819"/>
              <a:gd name="connsiteX4-3309" fmla="*/ 1127052 w 3694535"/>
              <a:gd name="connsiteY4-3310" fmla="*/ 3273399 h 4522819"/>
              <a:gd name="connsiteX5-3311" fmla="*/ 393405 w 3694535"/>
              <a:gd name="connsiteY5-3312" fmla="*/ 2486590 h 4522819"/>
              <a:gd name="connsiteX6-3313" fmla="*/ 1775638 w 3694535"/>
              <a:gd name="connsiteY6-3314" fmla="*/ 3549845 h 4522819"/>
              <a:gd name="connsiteX7-3315" fmla="*/ 1679945 w 3694535"/>
              <a:gd name="connsiteY7-3316" fmla="*/ 2422794 h 4522819"/>
              <a:gd name="connsiteX8-3317" fmla="*/ 0 w 3694535"/>
              <a:gd name="connsiteY8-3318" fmla="*/ 785380 h 4522819"/>
              <a:gd name="connsiteX9-3319" fmla="*/ 988828 w 3694535"/>
              <a:gd name="connsiteY9-3320" fmla="*/ 1954962 h 4522819"/>
              <a:gd name="connsiteX10-3321" fmla="*/ 1137684 w 3694535"/>
              <a:gd name="connsiteY10-3322" fmla="*/ 891706 h 4522819"/>
              <a:gd name="connsiteX11-3323" fmla="*/ 1222745 w 3694535"/>
              <a:gd name="connsiteY11-3324" fmla="*/ 2093185 h 4522819"/>
              <a:gd name="connsiteX12-3325" fmla="*/ 1690577 w 3694535"/>
              <a:gd name="connsiteY12-3326" fmla="*/ 2220776 h 4522819"/>
              <a:gd name="connsiteX13-3327" fmla="*/ 1956391 w 3694535"/>
              <a:gd name="connsiteY13-3328" fmla="*/ 30469 h 4522819"/>
              <a:gd name="connsiteX14-3329" fmla="*/ 2027834 w 3694535"/>
              <a:gd name="connsiteY14-3330" fmla="*/ 1016685 h 4522819"/>
              <a:gd name="connsiteX15-3331" fmla="*/ 1881963 w 3694535"/>
              <a:gd name="connsiteY15-3332" fmla="*/ 2090854 h 4522819"/>
              <a:gd name="connsiteX16-3333" fmla="*/ 2057494 w 3694535"/>
              <a:gd name="connsiteY16-3334" fmla="*/ 3076790 h 4522819"/>
              <a:gd name="connsiteX17-3335" fmla="*/ 2647507 w 3694535"/>
              <a:gd name="connsiteY17-3336" fmla="*/ 2550385 h 4522819"/>
              <a:gd name="connsiteX18-3337" fmla="*/ 2913694 w 3694535"/>
              <a:gd name="connsiteY18-3338" fmla="*/ 1322231 h 4522819"/>
              <a:gd name="connsiteX19-3339" fmla="*/ 2806809 w 3694535"/>
              <a:gd name="connsiteY19-3340" fmla="*/ 2413560 h 4522819"/>
              <a:gd name="connsiteX20-3341" fmla="*/ 3694535 w 3694535"/>
              <a:gd name="connsiteY20-3342" fmla="*/ 1154721 h 4522819"/>
              <a:gd name="connsiteX21-3343" fmla="*/ 2222205 w 3694535"/>
              <a:gd name="connsiteY21-3344" fmla="*/ 3400990 h 4522819"/>
              <a:gd name="connsiteX22-3345" fmla="*/ 2169042 w 3694535"/>
              <a:gd name="connsiteY22-3346" fmla="*/ 3847557 h 4522819"/>
              <a:gd name="connsiteX23-3347" fmla="*/ 3317358 w 3694535"/>
              <a:gd name="connsiteY23-3348" fmla="*/ 3124543 h 4522819"/>
              <a:gd name="connsiteX24-3349" fmla="*/ 2194317 w 3694535"/>
              <a:gd name="connsiteY24-3350" fmla="*/ 4061420 h 4522819"/>
              <a:gd name="connsiteX25-3351" fmla="*/ 2232838 w 3694535"/>
              <a:gd name="connsiteY25-3352" fmla="*/ 4506776 h 4522819"/>
              <a:gd name="connsiteX26-3353" fmla="*/ 2218194 w 3694535"/>
              <a:gd name="connsiteY26-3354" fmla="*/ 4521884 h 4522819"/>
              <a:gd name="connsiteX27-3355" fmla="*/ 1743740 w 3694535"/>
              <a:gd name="connsiteY27-3356" fmla="*/ 4522819 h 4522819"/>
              <a:gd name="connsiteX0-3357" fmla="*/ 1743740 w 3694535"/>
              <a:gd name="connsiteY0-3358" fmla="*/ 4522814 h 4522814"/>
              <a:gd name="connsiteX1-3359" fmla="*/ 1796903 w 3694535"/>
              <a:gd name="connsiteY1-3360" fmla="*/ 3815654 h 4522814"/>
              <a:gd name="connsiteX2-3361" fmla="*/ 1307805 w 3694535"/>
              <a:gd name="connsiteY2-3362" fmla="*/ 3411617 h 4522814"/>
              <a:gd name="connsiteX3-3363" fmla="*/ 31898 w 3694535"/>
              <a:gd name="connsiteY3-3364" fmla="*/ 2975682 h 4522814"/>
              <a:gd name="connsiteX4-3365" fmla="*/ 1127052 w 3694535"/>
              <a:gd name="connsiteY4-3366" fmla="*/ 3273394 h 4522814"/>
              <a:gd name="connsiteX5-3367" fmla="*/ 393405 w 3694535"/>
              <a:gd name="connsiteY5-3368" fmla="*/ 2486585 h 4522814"/>
              <a:gd name="connsiteX6-3369" fmla="*/ 1775638 w 3694535"/>
              <a:gd name="connsiteY6-3370" fmla="*/ 3549840 h 4522814"/>
              <a:gd name="connsiteX7-3371" fmla="*/ 1679945 w 3694535"/>
              <a:gd name="connsiteY7-3372" fmla="*/ 2422789 h 4522814"/>
              <a:gd name="connsiteX8-3373" fmla="*/ 0 w 3694535"/>
              <a:gd name="connsiteY8-3374" fmla="*/ 785375 h 4522814"/>
              <a:gd name="connsiteX9-3375" fmla="*/ 988828 w 3694535"/>
              <a:gd name="connsiteY9-3376" fmla="*/ 1954957 h 4522814"/>
              <a:gd name="connsiteX10-3377" fmla="*/ 1137684 w 3694535"/>
              <a:gd name="connsiteY10-3378" fmla="*/ 891701 h 4522814"/>
              <a:gd name="connsiteX11-3379" fmla="*/ 1222745 w 3694535"/>
              <a:gd name="connsiteY11-3380" fmla="*/ 2093180 h 4522814"/>
              <a:gd name="connsiteX12-3381" fmla="*/ 1690577 w 3694535"/>
              <a:gd name="connsiteY12-3382" fmla="*/ 2220771 h 4522814"/>
              <a:gd name="connsiteX13-3383" fmla="*/ 1956391 w 3694535"/>
              <a:gd name="connsiteY13-3384" fmla="*/ 30464 h 4522814"/>
              <a:gd name="connsiteX14-3385" fmla="*/ 2027834 w 3694535"/>
              <a:gd name="connsiteY14-3386" fmla="*/ 1016680 h 4522814"/>
              <a:gd name="connsiteX15-3387" fmla="*/ 1881963 w 3694535"/>
              <a:gd name="connsiteY15-3388" fmla="*/ 2090849 h 4522814"/>
              <a:gd name="connsiteX16-3389" fmla="*/ 2057494 w 3694535"/>
              <a:gd name="connsiteY16-3390" fmla="*/ 3076785 h 4522814"/>
              <a:gd name="connsiteX17-3391" fmla="*/ 2647507 w 3694535"/>
              <a:gd name="connsiteY17-3392" fmla="*/ 2550380 h 4522814"/>
              <a:gd name="connsiteX18-3393" fmla="*/ 2913694 w 3694535"/>
              <a:gd name="connsiteY18-3394" fmla="*/ 1322226 h 4522814"/>
              <a:gd name="connsiteX19-3395" fmla="*/ 2806809 w 3694535"/>
              <a:gd name="connsiteY19-3396" fmla="*/ 2413555 h 4522814"/>
              <a:gd name="connsiteX20-3397" fmla="*/ 3694535 w 3694535"/>
              <a:gd name="connsiteY20-3398" fmla="*/ 1154716 h 4522814"/>
              <a:gd name="connsiteX21-3399" fmla="*/ 2222205 w 3694535"/>
              <a:gd name="connsiteY21-3400" fmla="*/ 3400985 h 4522814"/>
              <a:gd name="connsiteX22-3401" fmla="*/ 2169042 w 3694535"/>
              <a:gd name="connsiteY22-3402" fmla="*/ 3847552 h 4522814"/>
              <a:gd name="connsiteX23-3403" fmla="*/ 3317358 w 3694535"/>
              <a:gd name="connsiteY23-3404" fmla="*/ 3124538 h 4522814"/>
              <a:gd name="connsiteX24-3405" fmla="*/ 2194317 w 3694535"/>
              <a:gd name="connsiteY24-3406" fmla="*/ 4061415 h 4522814"/>
              <a:gd name="connsiteX25-3407" fmla="*/ 2232838 w 3694535"/>
              <a:gd name="connsiteY25-3408" fmla="*/ 4506771 h 4522814"/>
              <a:gd name="connsiteX26-3409" fmla="*/ 2218194 w 3694535"/>
              <a:gd name="connsiteY26-3410" fmla="*/ 4521879 h 4522814"/>
              <a:gd name="connsiteX27-3411" fmla="*/ 1743740 w 3694535"/>
              <a:gd name="connsiteY27-3412" fmla="*/ 4522814 h 4522814"/>
              <a:gd name="connsiteX0-3413" fmla="*/ 1743740 w 3694535"/>
              <a:gd name="connsiteY0-3414" fmla="*/ 4492350 h 4492350"/>
              <a:gd name="connsiteX1-3415" fmla="*/ 1796903 w 3694535"/>
              <a:gd name="connsiteY1-3416" fmla="*/ 3785190 h 4492350"/>
              <a:gd name="connsiteX2-3417" fmla="*/ 1307805 w 3694535"/>
              <a:gd name="connsiteY2-3418" fmla="*/ 3381153 h 4492350"/>
              <a:gd name="connsiteX3-3419" fmla="*/ 31898 w 3694535"/>
              <a:gd name="connsiteY3-3420" fmla="*/ 2945218 h 4492350"/>
              <a:gd name="connsiteX4-3421" fmla="*/ 1127052 w 3694535"/>
              <a:gd name="connsiteY4-3422" fmla="*/ 3242930 h 4492350"/>
              <a:gd name="connsiteX5-3423" fmla="*/ 393405 w 3694535"/>
              <a:gd name="connsiteY5-3424" fmla="*/ 2456121 h 4492350"/>
              <a:gd name="connsiteX6-3425" fmla="*/ 1775638 w 3694535"/>
              <a:gd name="connsiteY6-3426" fmla="*/ 3519376 h 4492350"/>
              <a:gd name="connsiteX7-3427" fmla="*/ 1679945 w 3694535"/>
              <a:gd name="connsiteY7-3428" fmla="*/ 2392325 h 4492350"/>
              <a:gd name="connsiteX8-3429" fmla="*/ 0 w 3694535"/>
              <a:gd name="connsiteY8-3430" fmla="*/ 754911 h 4492350"/>
              <a:gd name="connsiteX9-3431" fmla="*/ 988828 w 3694535"/>
              <a:gd name="connsiteY9-3432" fmla="*/ 1924493 h 4492350"/>
              <a:gd name="connsiteX10-3433" fmla="*/ 1137684 w 3694535"/>
              <a:gd name="connsiteY10-3434" fmla="*/ 861237 h 4492350"/>
              <a:gd name="connsiteX11-3435" fmla="*/ 1222745 w 3694535"/>
              <a:gd name="connsiteY11-3436" fmla="*/ 2062716 h 4492350"/>
              <a:gd name="connsiteX12-3437" fmla="*/ 1690577 w 3694535"/>
              <a:gd name="connsiteY12-3438" fmla="*/ 2190307 h 4492350"/>
              <a:gd name="connsiteX13-3439" fmla="*/ 1956391 w 3694535"/>
              <a:gd name="connsiteY13-3440" fmla="*/ 0 h 4492350"/>
              <a:gd name="connsiteX14-3441" fmla="*/ 2027834 w 3694535"/>
              <a:gd name="connsiteY14-3442" fmla="*/ 986216 h 4492350"/>
              <a:gd name="connsiteX15-3443" fmla="*/ 1881963 w 3694535"/>
              <a:gd name="connsiteY15-3444" fmla="*/ 2060385 h 4492350"/>
              <a:gd name="connsiteX16-3445" fmla="*/ 2057494 w 3694535"/>
              <a:gd name="connsiteY16-3446" fmla="*/ 3046321 h 4492350"/>
              <a:gd name="connsiteX17-3447" fmla="*/ 2647507 w 3694535"/>
              <a:gd name="connsiteY17-3448" fmla="*/ 2519916 h 4492350"/>
              <a:gd name="connsiteX18-3449" fmla="*/ 2913694 w 3694535"/>
              <a:gd name="connsiteY18-3450" fmla="*/ 1291762 h 4492350"/>
              <a:gd name="connsiteX19-3451" fmla="*/ 2806809 w 3694535"/>
              <a:gd name="connsiteY19-3452" fmla="*/ 2383091 h 4492350"/>
              <a:gd name="connsiteX20-3453" fmla="*/ 3694535 w 3694535"/>
              <a:gd name="connsiteY20-3454" fmla="*/ 1124252 h 4492350"/>
              <a:gd name="connsiteX21-3455" fmla="*/ 2222205 w 3694535"/>
              <a:gd name="connsiteY21-3456" fmla="*/ 3370521 h 4492350"/>
              <a:gd name="connsiteX22-3457" fmla="*/ 2169042 w 3694535"/>
              <a:gd name="connsiteY22-3458" fmla="*/ 3817088 h 4492350"/>
              <a:gd name="connsiteX23-3459" fmla="*/ 3317358 w 3694535"/>
              <a:gd name="connsiteY23-3460" fmla="*/ 3094074 h 4492350"/>
              <a:gd name="connsiteX24-3461" fmla="*/ 2194317 w 3694535"/>
              <a:gd name="connsiteY24-3462" fmla="*/ 4030951 h 4492350"/>
              <a:gd name="connsiteX25-3463" fmla="*/ 2232838 w 3694535"/>
              <a:gd name="connsiteY25-3464" fmla="*/ 4476307 h 4492350"/>
              <a:gd name="connsiteX26-3465" fmla="*/ 2218194 w 3694535"/>
              <a:gd name="connsiteY26-3466" fmla="*/ 4491415 h 4492350"/>
              <a:gd name="connsiteX27-3467" fmla="*/ 1743740 w 3694535"/>
              <a:gd name="connsiteY27-3468" fmla="*/ 4492350 h 4492350"/>
              <a:gd name="connsiteX0-3469" fmla="*/ 1743740 w 3694535"/>
              <a:gd name="connsiteY0-3470" fmla="*/ 4492350 h 4492350"/>
              <a:gd name="connsiteX1-3471" fmla="*/ 1796903 w 3694535"/>
              <a:gd name="connsiteY1-3472" fmla="*/ 3785190 h 4492350"/>
              <a:gd name="connsiteX2-3473" fmla="*/ 1307805 w 3694535"/>
              <a:gd name="connsiteY2-3474" fmla="*/ 3381153 h 4492350"/>
              <a:gd name="connsiteX3-3475" fmla="*/ 31898 w 3694535"/>
              <a:gd name="connsiteY3-3476" fmla="*/ 2945218 h 4492350"/>
              <a:gd name="connsiteX4-3477" fmla="*/ 1127052 w 3694535"/>
              <a:gd name="connsiteY4-3478" fmla="*/ 3242930 h 4492350"/>
              <a:gd name="connsiteX5-3479" fmla="*/ 393405 w 3694535"/>
              <a:gd name="connsiteY5-3480" fmla="*/ 2456121 h 4492350"/>
              <a:gd name="connsiteX6-3481" fmla="*/ 1775638 w 3694535"/>
              <a:gd name="connsiteY6-3482" fmla="*/ 3519376 h 4492350"/>
              <a:gd name="connsiteX7-3483" fmla="*/ 1679945 w 3694535"/>
              <a:gd name="connsiteY7-3484" fmla="*/ 2392325 h 4492350"/>
              <a:gd name="connsiteX8-3485" fmla="*/ 0 w 3694535"/>
              <a:gd name="connsiteY8-3486" fmla="*/ 754911 h 4492350"/>
              <a:gd name="connsiteX9-3487" fmla="*/ 988828 w 3694535"/>
              <a:gd name="connsiteY9-3488" fmla="*/ 1924493 h 4492350"/>
              <a:gd name="connsiteX10-3489" fmla="*/ 1137684 w 3694535"/>
              <a:gd name="connsiteY10-3490" fmla="*/ 861237 h 4492350"/>
              <a:gd name="connsiteX11-3491" fmla="*/ 1222745 w 3694535"/>
              <a:gd name="connsiteY11-3492" fmla="*/ 2062716 h 4492350"/>
              <a:gd name="connsiteX12-3493" fmla="*/ 1690577 w 3694535"/>
              <a:gd name="connsiteY12-3494" fmla="*/ 2190307 h 4492350"/>
              <a:gd name="connsiteX13-3495" fmla="*/ 1956391 w 3694535"/>
              <a:gd name="connsiteY13-3496" fmla="*/ 0 h 4492350"/>
              <a:gd name="connsiteX14-3497" fmla="*/ 2027834 w 3694535"/>
              <a:gd name="connsiteY14-3498" fmla="*/ 986216 h 4492350"/>
              <a:gd name="connsiteX15-3499" fmla="*/ 1881963 w 3694535"/>
              <a:gd name="connsiteY15-3500" fmla="*/ 2060385 h 4492350"/>
              <a:gd name="connsiteX16-3501" fmla="*/ 2057494 w 3694535"/>
              <a:gd name="connsiteY16-3502" fmla="*/ 3046321 h 4492350"/>
              <a:gd name="connsiteX17-3503" fmla="*/ 2647507 w 3694535"/>
              <a:gd name="connsiteY17-3504" fmla="*/ 2519916 h 4492350"/>
              <a:gd name="connsiteX18-3505" fmla="*/ 2913694 w 3694535"/>
              <a:gd name="connsiteY18-3506" fmla="*/ 1291762 h 4492350"/>
              <a:gd name="connsiteX19-3507" fmla="*/ 2806809 w 3694535"/>
              <a:gd name="connsiteY19-3508" fmla="*/ 2383091 h 4492350"/>
              <a:gd name="connsiteX20-3509" fmla="*/ 3694535 w 3694535"/>
              <a:gd name="connsiteY20-3510" fmla="*/ 1124252 h 4492350"/>
              <a:gd name="connsiteX21-3511" fmla="*/ 2222205 w 3694535"/>
              <a:gd name="connsiteY21-3512" fmla="*/ 3370521 h 4492350"/>
              <a:gd name="connsiteX22-3513" fmla="*/ 2169042 w 3694535"/>
              <a:gd name="connsiteY22-3514" fmla="*/ 3817088 h 4492350"/>
              <a:gd name="connsiteX23-3515" fmla="*/ 3317358 w 3694535"/>
              <a:gd name="connsiteY23-3516" fmla="*/ 3094074 h 4492350"/>
              <a:gd name="connsiteX24-3517" fmla="*/ 2194317 w 3694535"/>
              <a:gd name="connsiteY24-3518" fmla="*/ 4030951 h 4492350"/>
              <a:gd name="connsiteX25-3519" fmla="*/ 2232838 w 3694535"/>
              <a:gd name="connsiteY25-3520" fmla="*/ 4476307 h 4492350"/>
              <a:gd name="connsiteX26-3521" fmla="*/ 2218194 w 3694535"/>
              <a:gd name="connsiteY26-3522" fmla="*/ 4491415 h 4492350"/>
              <a:gd name="connsiteX27-3523" fmla="*/ 1743740 w 3694535"/>
              <a:gd name="connsiteY27-3524" fmla="*/ 4492350 h 4492350"/>
              <a:gd name="connsiteX0-3525" fmla="*/ 1743740 w 3694535"/>
              <a:gd name="connsiteY0-3526" fmla="*/ 4492350 h 4492350"/>
              <a:gd name="connsiteX1-3527" fmla="*/ 1796903 w 3694535"/>
              <a:gd name="connsiteY1-3528" fmla="*/ 3785190 h 4492350"/>
              <a:gd name="connsiteX2-3529" fmla="*/ 1307805 w 3694535"/>
              <a:gd name="connsiteY2-3530" fmla="*/ 3381153 h 4492350"/>
              <a:gd name="connsiteX3-3531" fmla="*/ 31898 w 3694535"/>
              <a:gd name="connsiteY3-3532" fmla="*/ 2945218 h 4492350"/>
              <a:gd name="connsiteX4-3533" fmla="*/ 1127052 w 3694535"/>
              <a:gd name="connsiteY4-3534" fmla="*/ 3242930 h 4492350"/>
              <a:gd name="connsiteX5-3535" fmla="*/ 393405 w 3694535"/>
              <a:gd name="connsiteY5-3536" fmla="*/ 2456121 h 4492350"/>
              <a:gd name="connsiteX6-3537" fmla="*/ 1775638 w 3694535"/>
              <a:gd name="connsiteY6-3538" fmla="*/ 3519376 h 4492350"/>
              <a:gd name="connsiteX7-3539" fmla="*/ 1679945 w 3694535"/>
              <a:gd name="connsiteY7-3540" fmla="*/ 2392325 h 4492350"/>
              <a:gd name="connsiteX8-3541" fmla="*/ 0 w 3694535"/>
              <a:gd name="connsiteY8-3542" fmla="*/ 754911 h 4492350"/>
              <a:gd name="connsiteX9-3543" fmla="*/ 988828 w 3694535"/>
              <a:gd name="connsiteY9-3544" fmla="*/ 1924493 h 4492350"/>
              <a:gd name="connsiteX10-3545" fmla="*/ 1137684 w 3694535"/>
              <a:gd name="connsiteY10-3546" fmla="*/ 861237 h 4492350"/>
              <a:gd name="connsiteX11-3547" fmla="*/ 1222745 w 3694535"/>
              <a:gd name="connsiteY11-3548" fmla="*/ 2062716 h 4492350"/>
              <a:gd name="connsiteX12-3549" fmla="*/ 1690577 w 3694535"/>
              <a:gd name="connsiteY12-3550" fmla="*/ 2190307 h 4492350"/>
              <a:gd name="connsiteX13-3551" fmla="*/ 1956391 w 3694535"/>
              <a:gd name="connsiteY13-3552" fmla="*/ 0 h 4492350"/>
              <a:gd name="connsiteX14-3553" fmla="*/ 2027834 w 3694535"/>
              <a:gd name="connsiteY14-3554" fmla="*/ 986216 h 4492350"/>
              <a:gd name="connsiteX15-3555" fmla="*/ 1881963 w 3694535"/>
              <a:gd name="connsiteY15-3556" fmla="*/ 2060385 h 4492350"/>
              <a:gd name="connsiteX16-3557" fmla="*/ 2057494 w 3694535"/>
              <a:gd name="connsiteY16-3558" fmla="*/ 3046321 h 4492350"/>
              <a:gd name="connsiteX17-3559" fmla="*/ 2647507 w 3694535"/>
              <a:gd name="connsiteY17-3560" fmla="*/ 2519916 h 4492350"/>
              <a:gd name="connsiteX18-3561" fmla="*/ 2913694 w 3694535"/>
              <a:gd name="connsiteY18-3562" fmla="*/ 1291762 h 4492350"/>
              <a:gd name="connsiteX19-3563" fmla="*/ 2806809 w 3694535"/>
              <a:gd name="connsiteY19-3564" fmla="*/ 2383091 h 4492350"/>
              <a:gd name="connsiteX20-3565" fmla="*/ 3694535 w 3694535"/>
              <a:gd name="connsiteY20-3566" fmla="*/ 1124252 h 4492350"/>
              <a:gd name="connsiteX21-3567" fmla="*/ 2222205 w 3694535"/>
              <a:gd name="connsiteY21-3568" fmla="*/ 3370521 h 4492350"/>
              <a:gd name="connsiteX22-3569" fmla="*/ 2169042 w 3694535"/>
              <a:gd name="connsiteY22-3570" fmla="*/ 3817088 h 4492350"/>
              <a:gd name="connsiteX23-3571" fmla="*/ 3317358 w 3694535"/>
              <a:gd name="connsiteY23-3572" fmla="*/ 3094074 h 4492350"/>
              <a:gd name="connsiteX24-3573" fmla="*/ 2194317 w 3694535"/>
              <a:gd name="connsiteY24-3574" fmla="*/ 4030951 h 4492350"/>
              <a:gd name="connsiteX25-3575" fmla="*/ 2232838 w 3694535"/>
              <a:gd name="connsiteY25-3576" fmla="*/ 4476307 h 4492350"/>
              <a:gd name="connsiteX26-3577" fmla="*/ 2218194 w 3694535"/>
              <a:gd name="connsiteY26-3578" fmla="*/ 4491415 h 4492350"/>
              <a:gd name="connsiteX27-3579" fmla="*/ 1743740 w 3694535"/>
              <a:gd name="connsiteY27-3580" fmla="*/ 4492350 h 4492350"/>
              <a:gd name="connsiteX0-3581" fmla="*/ 1743740 w 3694535"/>
              <a:gd name="connsiteY0-3582" fmla="*/ 4492350 h 4492350"/>
              <a:gd name="connsiteX1-3583" fmla="*/ 1796903 w 3694535"/>
              <a:gd name="connsiteY1-3584" fmla="*/ 3785190 h 4492350"/>
              <a:gd name="connsiteX2-3585" fmla="*/ 1307805 w 3694535"/>
              <a:gd name="connsiteY2-3586" fmla="*/ 3381153 h 4492350"/>
              <a:gd name="connsiteX3-3587" fmla="*/ 31898 w 3694535"/>
              <a:gd name="connsiteY3-3588" fmla="*/ 2945218 h 4492350"/>
              <a:gd name="connsiteX4-3589" fmla="*/ 1127052 w 3694535"/>
              <a:gd name="connsiteY4-3590" fmla="*/ 3242930 h 4492350"/>
              <a:gd name="connsiteX5-3591" fmla="*/ 393405 w 3694535"/>
              <a:gd name="connsiteY5-3592" fmla="*/ 2456121 h 4492350"/>
              <a:gd name="connsiteX6-3593" fmla="*/ 1775638 w 3694535"/>
              <a:gd name="connsiteY6-3594" fmla="*/ 3519376 h 4492350"/>
              <a:gd name="connsiteX7-3595" fmla="*/ 1679945 w 3694535"/>
              <a:gd name="connsiteY7-3596" fmla="*/ 2392325 h 4492350"/>
              <a:gd name="connsiteX8-3597" fmla="*/ 0 w 3694535"/>
              <a:gd name="connsiteY8-3598" fmla="*/ 754911 h 4492350"/>
              <a:gd name="connsiteX9-3599" fmla="*/ 988828 w 3694535"/>
              <a:gd name="connsiteY9-3600" fmla="*/ 1924493 h 4492350"/>
              <a:gd name="connsiteX10-3601" fmla="*/ 1137684 w 3694535"/>
              <a:gd name="connsiteY10-3602" fmla="*/ 861237 h 4492350"/>
              <a:gd name="connsiteX11-3603" fmla="*/ 1222745 w 3694535"/>
              <a:gd name="connsiteY11-3604" fmla="*/ 2062716 h 4492350"/>
              <a:gd name="connsiteX12-3605" fmla="*/ 1690577 w 3694535"/>
              <a:gd name="connsiteY12-3606" fmla="*/ 2190307 h 4492350"/>
              <a:gd name="connsiteX13-3607" fmla="*/ 1956391 w 3694535"/>
              <a:gd name="connsiteY13-3608" fmla="*/ 0 h 4492350"/>
              <a:gd name="connsiteX14-3609" fmla="*/ 2027834 w 3694535"/>
              <a:gd name="connsiteY14-3610" fmla="*/ 986216 h 4492350"/>
              <a:gd name="connsiteX15-3611" fmla="*/ 1881963 w 3694535"/>
              <a:gd name="connsiteY15-3612" fmla="*/ 2060385 h 4492350"/>
              <a:gd name="connsiteX16-3613" fmla="*/ 2057494 w 3694535"/>
              <a:gd name="connsiteY16-3614" fmla="*/ 3046321 h 4492350"/>
              <a:gd name="connsiteX17-3615" fmla="*/ 2647507 w 3694535"/>
              <a:gd name="connsiteY17-3616" fmla="*/ 2519916 h 4492350"/>
              <a:gd name="connsiteX18-3617" fmla="*/ 2913694 w 3694535"/>
              <a:gd name="connsiteY18-3618" fmla="*/ 1291762 h 4492350"/>
              <a:gd name="connsiteX19-3619" fmla="*/ 2806809 w 3694535"/>
              <a:gd name="connsiteY19-3620" fmla="*/ 2383091 h 4492350"/>
              <a:gd name="connsiteX20-3621" fmla="*/ 3694535 w 3694535"/>
              <a:gd name="connsiteY20-3622" fmla="*/ 1124252 h 4492350"/>
              <a:gd name="connsiteX21-3623" fmla="*/ 2222205 w 3694535"/>
              <a:gd name="connsiteY21-3624" fmla="*/ 3370521 h 4492350"/>
              <a:gd name="connsiteX22-3625" fmla="*/ 2169042 w 3694535"/>
              <a:gd name="connsiteY22-3626" fmla="*/ 3817088 h 4492350"/>
              <a:gd name="connsiteX23-3627" fmla="*/ 3317358 w 3694535"/>
              <a:gd name="connsiteY23-3628" fmla="*/ 3094074 h 4492350"/>
              <a:gd name="connsiteX24-3629" fmla="*/ 2194317 w 3694535"/>
              <a:gd name="connsiteY24-3630" fmla="*/ 4030951 h 4492350"/>
              <a:gd name="connsiteX25-3631" fmla="*/ 2232838 w 3694535"/>
              <a:gd name="connsiteY25-3632" fmla="*/ 4476307 h 4492350"/>
              <a:gd name="connsiteX26-3633" fmla="*/ 2218194 w 3694535"/>
              <a:gd name="connsiteY26-3634" fmla="*/ 4491415 h 4492350"/>
              <a:gd name="connsiteX27-3635" fmla="*/ 1743740 w 3694535"/>
              <a:gd name="connsiteY27-3636" fmla="*/ 4492350 h 4492350"/>
              <a:gd name="connsiteX0-3637" fmla="*/ 1743740 w 3694535"/>
              <a:gd name="connsiteY0-3638" fmla="*/ 4492350 h 4492350"/>
              <a:gd name="connsiteX1-3639" fmla="*/ 1796903 w 3694535"/>
              <a:gd name="connsiteY1-3640" fmla="*/ 3785190 h 4492350"/>
              <a:gd name="connsiteX2-3641" fmla="*/ 1307805 w 3694535"/>
              <a:gd name="connsiteY2-3642" fmla="*/ 3381153 h 4492350"/>
              <a:gd name="connsiteX3-3643" fmla="*/ 31898 w 3694535"/>
              <a:gd name="connsiteY3-3644" fmla="*/ 2945218 h 4492350"/>
              <a:gd name="connsiteX4-3645" fmla="*/ 1127052 w 3694535"/>
              <a:gd name="connsiteY4-3646" fmla="*/ 3242930 h 4492350"/>
              <a:gd name="connsiteX5-3647" fmla="*/ 393405 w 3694535"/>
              <a:gd name="connsiteY5-3648" fmla="*/ 2456121 h 4492350"/>
              <a:gd name="connsiteX6-3649" fmla="*/ 1775638 w 3694535"/>
              <a:gd name="connsiteY6-3650" fmla="*/ 3519376 h 4492350"/>
              <a:gd name="connsiteX7-3651" fmla="*/ 1679945 w 3694535"/>
              <a:gd name="connsiteY7-3652" fmla="*/ 2392325 h 4492350"/>
              <a:gd name="connsiteX8-3653" fmla="*/ 0 w 3694535"/>
              <a:gd name="connsiteY8-3654" fmla="*/ 754911 h 4492350"/>
              <a:gd name="connsiteX9-3655" fmla="*/ 988828 w 3694535"/>
              <a:gd name="connsiteY9-3656" fmla="*/ 1924493 h 4492350"/>
              <a:gd name="connsiteX10-3657" fmla="*/ 1137684 w 3694535"/>
              <a:gd name="connsiteY10-3658" fmla="*/ 861237 h 4492350"/>
              <a:gd name="connsiteX11-3659" fmla="*/ 1222745 w 3694535"/>
              <a:gd name="connsiteY11-3660" fmla="*/ 2062716 h 4492350"/>
              <a:gd name="connsiteX12-3661" fmla="*/ 1690577 w 3694535"/>
              <a:gd name="connsiteY12-3662" fmla="*/ 2190307 h 4492350"/>
              <a:gd name="connsiteX13-3663" fmla="*/ 1956391 w 3694535"/>
              <a:gd name="connsiteY13-3664" fmla="*/ 0 h 4492350"/>
              <a:gd name="connsiteX14-3665" fmla="*/ 2027834 w 3694535"/>
              <a:gd name="connsiteY14-3666" fmla="*/ 986216 h 4492350"/>
              <a:gd name="connsiteX15-3667" fmla="*/ 1881963 w 3694535"/>
              <a:gd name="connsiteY15-3668" fmla="*/ 2060385 h 4492350"/>
              <a:gd name="connsiteX16-3669" fmla="*/ 2057494 w 3694535"/>
              <a:gd name="connsiteY16-3670" fmla="*/ 3046321 h 4492350"/>
              <a:gd name="connsiteX17-3671" fmla="*/ 2647507 w 3694535"/>
              <a:gd name="connsiteY17-3672" fmla="*/ 2519916 h 4492350"/>
              <a:gd name="connsiteX18-3673" fmla="*/ 2913694 w 3694535"/>
              <a:gd name="connsiteY18-3674" fmla="*/ 1291762 h 4492350"/>
              <a:gd name="connsiteX19-3675" fmla="*/ 2806809 w 3694535"/>
              <a:gd name="connsiteY19-3676" fmla="*/ 2383091 h 4492350"/>
              <a:gd name="connsiteX20-3677" fmla="*/ 3694535 w 3694535"/>
              <a:gd name="connsiteY20-3678" fmla="*/ 1124252 h 4492350"/>
              <a:gd name="connsiteX21-3679" fmla="*/ 2222205 w 3694535"/>
              <a:gd name="connsiteY21-3680" fmla="*/ 3370521 h 4492350"/>
              <a:gd name="connsiteX22-3681" fmla="*/ 2169042 w 3694535"/>
              <a:gd name="connsiteY22-3682" fmla="*/ 3817088 h 4492350"/>
              <a:gd name="connsiteX23-3683" fmla="*/ 3317358 w 3694535"/>
              <a:gd name="connsiteY23-3684" fmla="*/ 3094074 h 4492350"/>
              <a:gd name="connsiteX24-3685" fmla="*/ 2194317 w 3694535"/>
              <a:gd name="connsiteY24-3686" fmla="*/ 4030951 h 4492350"/>
              <a:gd name="connsiteX25-3687" fmla="*/ 2232838 w 3694535"/>
              <a:gd name="connsiteY25-3688" fmla="*/ 4476307 h 4492350"/>
              <a:gd name="connsiteX26-3689" fmla="*/ 2218194 w 3694535"/>
              <a:gd name="connsiteY26-3690" fmla="*/ 4491415 h 4492350"/>
              <a:gd name="connsiteX27-3691" fmla="*/ 1743740 w 3694535"/>
              <a:gd name="connsiteY27-3692" fmla="*/ 4492350 h 4492350"/>
              <a:gd name="connsiteX0-3693" fmla="*/ 1743740 w 3694535"/>
              <a:gd name="connsiteY0-3694" fmla="*/ 4492350 h 4492350"/>
              <a:gd name="connsiteX1-3695" fmla="*/ 1796903 w 3694535"/>
              <a:gd name="connsiteY1-3696" fmla="*/ 3785190 h 4492350"/>
              <a:gd name="connsiteX2-3697" fmla="*/ 1307805 w 3694535"/>
              <a:gd name="connsiteY2-3698" fmla="*/ 3381153 h 4492350"/>
              <a:gd name="connsiteX3-3699" fmla="*/ 31898 w 3694535"/>
              <a:gd name="connsiteY3-3700" fmla="*/ 2945218 h 4492350"/>
              <a:gd name="connsiteX4-3701" fmla="*/ 1127052 w 3694535"/>
              <a:gd name="connsiteY4-3702" fmla="*/ 3242930 h 4492350"/>
              <a:gd name="connsiteX5-3703" fmla="*/ 393405 w 3694535"/>
              <a:gd name="connsiteY5-3704" fmla="*/ 2456121 h 4492350"/>
              <a:gd name="connsiteX6-3705" fmla="*/ 1775638 w 3694535"/>
              <a:gd name="connsiteY6-3706" fmla="*/ 3519376 h 4492350"/>
              <a:gd name="connsiteX7-3707" fmla="*/ 1679945 w 3694535"/>
              <a:gd name="connsiteY7-3708" fmla="*/ 2392325 h 4492350"/>
              <a:gd name="connsiteX8-3709" fmla="*/ 0 w 3694535"/>
              <a:gd name="connsiteY8-3710" fmla="*/ 754911 h 4492350"/>
              <a:gd name="connsiteX9-3711" fmla="*/ 988828 w 3694535"/>
              <a:gd name="connsiteY9-3712" fmla="*/ 1924493 h 4492350"/>
              <a:gd name="connsiteX10-3713" fmla="*/ 1137684 w 3694535"/>
              <a:gd name="connsiteY10-3714" fmla="*/ 861237 h 4492350"/>
              <a:gd name="connsiteX11-3715" fmla="*/ 1222745 w 3694535"/>
              <a:gd name="connsiteY11-3716" fmla="*/ 2062716 h 4492350"/>
              <a:gd name="connsiteX12-3717" fmla="*/ 1690577 w 3694535"/>
              <a:gd name="connsiteY12-3718" fmla="*/ 2190307 h 4492350"/>
              <a:gd name="connsiteX13-3719" fmla="*/ 1956391 w 3694535"/>
              <a:gd name="connsiteY13-3720" fmla="*/ 0 h 4492350"/>
              <a:gd name="connsiteX14-3721" fmla="*/ 2027834 w 3694535"/>
              <a:gd name="connsiteY14-3722" fmla="*/ 986216 h 4492350"/>
              <a:gd name="connsiteX15-3723" fmla="*/ 1881963 w 3694535"/>
              <a:gd name="connsiteY15-3724" fmla="*/ 2060385 h 4492350"/>
              <a:gd name="connsiteX16-3725" fmla="*/ 2057494 w 3694535"/>
              <a:gd name="connsiteY16-3726" fmla="*/ 3046321 h 4492350"/>
              <a:gd name="connsiteX17-3727" fmla="*/ 2647507 w 3694535"/>
              <a:gd name="connsiteY17-3728" fmla="*/ 2519916 h 4492350"/>
              <a:gd name="connsiteX18-3729" fmla="*/ 2913694 w 3694535"/>
              <a:gd name="connsiteY18-3730" fmla="*/ 1291762 h 4492350"/>
              <a:gd name="connsiteX19-3731" fmla="*/ 2806809 w 3694535"/>
              <a:gd name="connsiteY19-3732" fmla="*/ 2383091 h 4492350"/>
              <a:gd name="connsiteX20-3733" fmla="*/ 3694535 w 3694535"/>
              <a:gd name="connsiteY20-3734" fmla="*/ 1124252 h 4492350"/>
              <a:gd name="connsiteX21-3735" fmla="*/ 2222205 w 3694535"/>
              <a:gd name="connsiteY21-3736" fmla="*/ 3370521 h 4492350"/>
              <a:gd name="connsiteX22-3737" fmla="*/ 2169042 w 3694535"/>
              <a:gd name="connsiteY22-3738" fmla="*/ 3817088 h 4492350"/>
              <a:gd name="connsiteX23-3739" fmla="*/ 3317358 w 3694535"/>
              <a:gd name="connsiteY23-3740" fmla="*/ 3094074 h 4492350"/>
              <a:gd name="connsiteX24-3741" fmla="*/ 2194317 w 3694535"/>
              <a:gd name="connsiteY24-3742" fmla="*/ 4030951 h 4492350"/>
              <a:gd name="connsiteX25-3743" fmla="*/ 2232838 w 3694535"/>
              <a:gd name="connsiteY25-3744" fmla="*/ 4476307 h 4492350"/>
              <a:gd name="connsiteX26-3745" fmla="*/ 2218194 w 3694535"/>
              <a:gd name="connsiteY26-3746" fmla="*/ 4491415 h 4492350"/>
              <a:gd name="connsiteX27-3747" fmla="*/ 1743740 w 3694535"/>
              <a:gd name="connsiteY27-3748" fmla="*/ 4492350 h 4492350"/>
              <a:gd name="connsiteX0-3749" fmla="*/ 1743740 w 3694535"/>
              <a:gd name="connsiteY0-3750" fmla="*/ 4492350 h 4492350"/>
              <a:gd name="connsiteX1-3751" fmla="*/ 1796903 w 3694535"/>
              <a:gd name="connsiteY1-3752" fmla="*/ 3785190 h 4492350"/>
              <a:gd name="connsiteX2-3753" fmla="*/ 1307805 w 3694535"/>
              <a:gd name="connsiteY2-3754" fmla="*/ 3381153 h 4492350"/>
              <a:gd name="connsiteX3-3755" fmla="*/ 31898 w 3694535"/>
              <a:gd name="connsiteY3-3756" fmla="*/ 2945218 h 4492350"/>
              <a:gd name="connsiteX4-3757" fmla="*/ 1127052 w 3694535"/>
              <a:gd name="connsiteY4-3758" fmla="*/ 3242930 h 4492350"/>
              <a:gd name="connsiteX5-3759" fmla="*/ 393405 w 3694535"/>
              <a:gd name="connsiteY5-3760" fmla="*/ 2456121 h 4492350"/>
              <a:gd name="connsiteX6-3761" fmla="*/ 1775638 w 3694535"/>
              <a:gd name="connsiteY6-3762" fmla="*/ 3519376 h 4492350"/>
              <a:gd name="connsiteX7-3763" fmla="*/ 1679945 w 3694535"/>
              <a:gd name="connsiteY7-3764" fmla="*/ 2392325 h 4492350"/>
              <a:gd name="connsiteX8-3765" fmla="*/ 0 w 3694535"/>
              <a:gd name="connsiteY8-3766" fmla="*/ 754911 h 4492350"/>
              <a:gd name="connsiteX9-3767" fmla="*/ 988828 w 3694535"/>
              <a:gd name="connsiteY9-3768" fmla="*/ 1924493 h 4492350"/>
              <a:gd name="connsiteX10-3769" fmla="*/ 1137684 w 3694535"/>
              <a:gd name="connsiteY10-3770" fmla="*/ 861237 h 4492350"/>
              <a:gd name="connsiteX11-3771" fmla="*/ 1222745 w 3694535"/>
              <a:gd name="connsiteY11-3772" fmla="*/ 2062716 h 4492350"/>
              <a:gd name="connsiteX12-3773" fmla="*/ 1690577 w 3694535"/>
              <a:gd name="connsiteY12-3774" fmla="*/ 2190307 h 4492350"/>
              <a:gd name="connsiteX13-3775" fmla="*/ 1956391 w 3694535"/>
              <a:gd name="connsiteY13-3776" fmla="*/ 0 h 4492350"/>
              <a:gd name="connsiteX14-3777" fmla="*/ 2027834 w 3694535"/>
              <a:gd name="connsiteY14-3778" fmla="*/ 986216 h 4492350"/>
              <a:gd name="connsiteX15-3779" fmla="*/ 1881963 w 3694535"/>
              <a:gd name="connsiteY15-3780" fmla="*/ 2060385 h 4492350"/>
              <a:gd name="connsiteX16-3781" fmla="*/ 2057494 w 3694535"/>
              <a:gd name="connsiteY16-3782" fmla="*/ 3046321 h 4492350"/>
              <a:gd name="connsiteX17-3783" fmla="*/ 2647507 w 3694535"/>
              <a:gd name="connsiteY17-3784" fmla="*/ 2519916 h 4492350"/>
              <a:gd name="connsiteX18-3785" fmla="*/ 2913694 w 3694535"/>
              <a:gd name="connsiteY18-3786" fmla="*/ 1291762 h 4492350"/>
              <a:gd name="connsiteX19-3787" fmla="*/ 2806809 w 3694535"/>
              <a:gd name="connsiteY19-3788" fmla="*/ 2383091 h 4492350"/>
              <a:gd name="connsiteX20-3789" fmla="*/ 3694535 w 3694535"/>
              <a:gd name="connsiteY20-3790" fmla="*/ 1124252 h 4492350"/>
              <a:gd name="connsiteX21-3791" fmla="*/ 2222205 w 3694535"/>
              <a:gd name="connsiteY21-3792" fmla="*/ 3370521 h 4492350"/>
              <a:gd name="connsiteX22-3793" fmla="*/ 2169042 w 3694535"/>
              <a:gd name="connsiteY22-3794" fmla="*/ 3817088 h 4492350"/>
              <a:gd name="connsiteX23-3795" fmla="*/ 3317358 w 3694535"/>
              <a:gd name="connsiteY23-3796" fmla="*/ 3094074 h 4492350"/>
              <a:gd name="connsiteX24-3797" fmla="*/ 2194317 w 3694535"/>
              <a:gd name="connsiteY24-3798" fmla="*/ 4030951 h 4492350"/>
              <a:gd name="connsiteX25-3799" fmla="*/ 2232838 w 3694535"/>
              <a:gd name="connsiteY25-3800" fmla="*/ 4476307 h 4492350"/>
              <a:gd name="connsiteX26-3801" fmla="*/ 2218194 w 3694535"/>
              <a:gd name="connsiteY26-3802" fmla="*/ 4491415 h 4492350"/>
              <a:gd name="connsiteX27-3803" fmla="*/ 1743740 w 3694535"/>
              <a:gd name="connsiteY27-3804" fmla="*/ 4492350 h 4492350"/>
              <a:gd name="connsiteX0-3805" fmla="*/ 1743740 w 3694535"/>
              <a:gd name="connsiteY0-3806" fmla="*/ 4492350 h 4492350"/>
              <a:gd name="connsiteX1-3807" fmla="*/ 1796903 w 3694535"/>
              <a:gd name="connsiteY1-3808" fmla="*/ 3785190 h 4492350"/>
              <a:gd name="connsiteX2-3809" fmla="*/ 1307805 w 3694535"/>
              <a:gd name="connsiteY2-3810" fmla="*/ 3381153 h 4492350"/>
              <a:gd name="connsiteX3-3811" fmla="*/ 31898 w 3694535"/>
              <a:gd name="connsiteY3-3812" fmla="*/ 2945218 h 4492350"/>
              <a:gd name="connsiteX4-3813" fmla="*/ 1127052 w 3694535"/>
              <a:gd name="connsiteY4-3814" fmla="*/ 3242930 h 4492350"/>
              <a:gd name="connsiteX5-3815" fmla="*/ 393405 w 3694535"/>
              <a:gd name="connsiteY5-3816" fmla="*/ 2456121 h 4492350"/>
              <a:gd name="connsiteX6-3817" fmla="*/ 1775638 w 3694535"/>
              <a:gd name="connsiteY6-3818" fmla="*/ 3519376 h 4492350"/>
              <a:gd name="connsiteX7-3819" fmla="*/ 1683956 w 3694535"/>
              <a:gd name="connsiteY7-3820" fmla="*/ 2424409 h 4492350"/>
              <a:gd name="connsiteX8-3821" fmla="*/ 0 w 3694535"/>
              <a:gd name="connsiteY8-3822" fmla="*/ 754911 h 4492350"/>
              <a:gd name="connsiteX9-3823" fmla="*/ 988828 w 3694535"/>
              <a:gd name="connsiteY9-3824" fmla="*/ 1924493 h 4492350"/>
              <a:gd name="connsiteX10-3825" fmla="*/ 1137684 w 3694535"/>
              <a:gd name="connsiteY10-3826" fmla="*/ 861237 h 4492350"/>
              <a:gd name="connsiteX11-3827" fmla="*/ 1222745 w 3694535"/>
              <a:gd name="connsiteY11-3828" fmla="*/ 2062716 h 4492350"/>
              <a:gd name="connsiteX12-3829" fmla="*/ 1690577 w 3694535"/>
              <a:gd name="connsiteY12-3830" fmla="*/ 2190307 h 4492350"/>
              <a:gd name="connsiteX13-3831" fmla="*/ 1956391 w 3694535"/>
              <a:gd name="connsiteY13-3832" fmla="*/ 0 h 4492350"/>
              <a:gd name="connsiteX14-3833" fmla="*/ 2027834 w 3694535"/>
              <a:gd name="connsiteY14-3834" fmla="*/ 986216 h 4492350"/>
              <a:gd name="connsiteX15-3835" fmla="*/ 1881963 w 3694535"/>
              <a:gd name="connsiteY15-3836" fmla="*/ 2060385 h 4492350"/>
              <a:gd name="connsiteX16-3837" fmla="*/ 2057494 w 3694535"/>
              <a:gd name="connsiteY16-3838" fmla="*/ 3046321 h 4492350"/>
              <a:gd name="connsiteX17-3839" fmla="*/ 2647507 w 3694535"/>
              <a:gd name="connsiteY17-3840" fmla="*/ 2519916 h 4492350"/>
              <a:gd name="connsiteX18-3841" fmla="*/ 2913694 w 3694535"/>
              <a:gd name="connsiteY18-3842" fmla="*/ 1291762 h 4492350"/>
              <a:gd name="connsiteX19-3843" fmla="*/ 2806809 w 3694535"/>
              <a:gd name="connsiteY19-3844" fmla="*/ 2383091 h 4492350"/>
              <a:gd name="connsiteX20-3845" fmla="*/ 3694535 w 3694535"/>
              <a:gd name="connsiteY20-3846" fmla="*/ 1124252 h 4492350"/>
              <a:gd name="connsiteX21-3847" fmla="*/ 2222205 w 3694535"/>
              <a:gd name="connsiteY21-3848" fmla="*/ 3370521 h 4492350"/>
              <a:gd name="connsiteX22-3849" fmla="*/ 2169042 w 3694535"/>
              <a:gd name="connsiteY22-3850" fmla="*/ 3817088 h 4492350"/>
              <a:gd name="connsiteX23-3851" fmla="*/ 3317358 w 3694535"/>
              <a:gd name="connsiteY23-3852" fmla="*/ 3094074 h 4492350"/>
              <a:gd name="connsiteX24-3853" fmla="*/ 2194317 w 3694535"/>
              <a:gd name="connsiteY24-3854" fmla="*/ 4030951 h 4492350"/>
              <a:gd name="connsiteX25-3855" fmla="*/ 2232838 w 3694535"/>
              <a:gd name="connsiteY25-3856" fmla="*/ 4476307 h 4492350"/>
              <a:gd name="connsiteX26-3857" fmla="*/ 2218194 w 3694535"/>
              <a:gd name="connsiteY26-3858" fmla="*/ 4491415 h 4492350"/>
              <a:gd name="connsiteX27-3859" fmla="*/ 1743740 w 3694535"/>
              <a:gd name="connsiteY27-3860" fmla="*/ 4492350 h 4492350"/>
              <a:gd name="connsiteX0-3861" fmla="*/ 1743740 w 3694535"/>
              <a:gd name="connsiteY0-3862" fmla="*/ 4492350 h 4492350"/>
              <a:gd name="connsiteX1-3863" fmla="*/ 1796903 w 3694535"/>
              <a:gd name="connsiteY1-3864" fmla="*/ 3785190 h 4492350"/>
              <a:gd name="connsiteX2-3865" fmla="*/ 1307805 w 3694535"/>
              <a:gd name="connsiteY2-3866" fmla="*/ 3381153 h 4492350"/>
              <a:gd name="connsiteX3-3867" fmla="*/ 31898 w 3694535"/>
              <a:gd name="connsiteY3-3868" fmla="*/ 2945218 h 4492350"/>
              <a:gd name="connsiteX4-3869" fmla="*/ 1127052 w 3694535"/>
              <a:gd name="connsiteY4-3870" fmla="*/ 3242930 h 4492350"/>
              <a:gd name="connsiteX5-3871" fmla="*/ 393405 w 3694535"/>
              <a:gd name="connsiteY5-3872" fmla="*/ 2456121 h 4492350"/>
              <a:gd name="connsiteX6-3873" fmla="*/ 1775638 w 3694535"/>
              <a:gd name="connsiteY6-3874" fmla="*/ 3519376 h 4492350"/>
              <a:gd name="connsiteX7-3875" fmla="*/ 1683956 w 3694535"/>
              <a:gd name="connsiteY7-3876" fmla="*/ 2424409 h 4492350"/>
              <a:gd name="connsiteX8-3877" fmla="*/ 0 w 3694535"/>
              <a:gd name="connsiteY8-3878" fmla="*/ 754911 h 4492350"/>
              <a:gd name="connsiteX9-3879" fmla="*/ 988828 w 3694535"/>
              <a:gd name="connsiteY9-3880" fmla="*/ 1924493 h 4492350"/>
              <a:gd name="connsiteX10-3881" fmla="*/ 1137684 w 3694535"/>
              <a:gd name="connsiteY10-3882" fmla="*/ 861237 h 4492350"/>
              <a:gd name="connsiteX11-3883" fmla="*/ 1222745 w 3694535"/>
              <a:gd name="connsiteY11-3884" fmla="*/ 2062716 h 4492350"/>
              <a:gd name="connsiteX12-3885" fmla="*/ 1690577 w 3694535"/>
              <a:gd name="connsiteY12-3886" fmla="*/ 2190307 h 4492350"/>
              <a:gd name="connsiteX13-3887" fmla="*/ 1956391 w 3694535"/>
              <a:gd name="connsiteY13-3888" fmla="*/ 0 h 4492350"/>
              <a:gd name="connsiteX14-3889" fmla="*/ 2027834 w 3694535"/>
              <a:gd name="connsiteY14-3890" fmla="*/ 986216 h 4492350"/>
              <a:gd name="connsiteX15-3891" fmla="*/ 1881963 w 3694535"/>
              <a:gd name="connsiteY15-3892" fmla="*/ 2060385 h 4492350"/>
              <a:gd name="connsiteX16-3893" fmla="*/ 2057494 w 3694535"/>
              <a:gd name="connsiteY16-3894" fmla="*/ 3046321 h 4492350"/>
              <a:gd name="connsiteX17-3895" fmla="*/ 2647507 w 3694535"/>
              <a:gd name="connsiteY17-3896" fmla="*/ 2519916 h 4492350"/>
              <a:gd name="connsiteX18-3897" fmla="*/ 2913694 w 3694535"/>
              <a:gd name="connsiteY18-3898" fmla="*/ 1291762 h 4492350"/>
              <a:gd name="connsiteX19-3899" fmla="*/ 2806809 w 3694535"/>
              <a:gd name="connsiteY19-3900" fmla="*/ 2383091 h 4492350"/>
              <a:gd name="connsiteX20-3901" fmla="*/ 3694535 w 3694535"/>
              <a:gd name="connsiteY20-3902" fmla="*/ 1124252 h 4492350"/>
              <a:gd name="connsiteX21-3903" fmla="*/ 2222205 w 3694535"/>
              <a:gd name="connsiteY21-3904" fmla="*/ 3370521 h 4492350"/>
              <a:gd name="connsiteX22-3905" fmla="*/ 2169042 w 3694535"/>
              <a:gd name="connsiteY22-3906" fmla="*/ 3817088 h 4492350"/>
              <a:gd name="connsiteX23-3907" fmla="*/ 3317358 w 3694535"/>
              <a:gd name="connsiteY23-3908" fmla="*/ 3094074 h 4492350"/>
              <a:gd name="connsiteX24-3909" fmla="*/ 2194317 w 3694535"/>
              <a:gd name="connsiteY24-3910" fmla="*/ 4030951 h 4492350"/>
              <a:gd name="connsiteX25-3911" fmla="*/ 2232838 w 3694535"/>
              <a:gd name="connsiteY25-3912" fmla="*/ 4476307 h 4492350"/>
              <a:gd name="connsiteX26-3913" fmla="*/ 2218194 w 3694535"/>
              <a:gd name="connsiteY26-3914" fmla="*/ 4491415 h 4492350"/>
              <a:gd name="connsiteX27-3915" fmla="*/ 1743740 w 3694535"/>
              <a:gd name="connsiteY27-3916" fmla="*/ 4492350 h 4492350"/>
              <a:gd name="connsiteX0-3917" fmla="*/ 1743740 w 3694535"/>
              <a:gd name="connsiteY0-3918" fmla="*/ 4492350 h 4492350"/>
              <a:gd name="connsiteX1-3919" fmla="*/ 1796903 w 3694535"/>
              <a:gd name="connsiteY1-3920" fmla="*/ 3785190 h 4492350"/>
              <a:gd name="connsiteX2-3921" fmla="*/ 1307805 w 3694535"/>
              <a:gd name="connsiteY2-3922" fmla="*/ 3381153 h 4492350"/>
              <a:gd name="connsiteX3-3923" fmla="*/ 31898 w 3694535"/>
              <a:gd name="connsiteY3-3924" fmla="*/ 2945218 h 4492350"/>
              <a:gd name="connsiteX4-3925" fmla="*/ 1127052 w 3694535"/>
              <a:gd name="connsiteY4-3926" fmla="*/ 3242930 h 4492350"/>
              <a:gd name="connsiteX5-3927" fmla="*/ 393405 w 3694535"/>
              <a:gd name="connsiteY5-3928" fmla="*/ 2456121 h 4492350"/>
              <a:gd name="connsiteX6-3929" fmla="*/ 1775638 w 3694535"/>
              <a:gd name="connsiteY6-3930" fmla="*/ 3519376 h 4492350"/>
              <a:gd name="connsiteX7-3931" fmla="*/ 1683956 w 3694535"/>
              <a:gd name="connsiteY7-3932" fmla="*/ 2424409 h 4492350"/>
              <a:gd name="connsiteX8-3933" fmla="*/ 0 w 3694535"/>
              <a:gd name="connsiteY8-3934" fmla="*/ 754911 h 4492350"/>
              <a:gd name="connsiteX9-3935" fmla="*/ 988828 w 3694535"/>
              <a:gd name="connsiteY9-3936" fmla="*/ 1924493 h 4492350"/>
              <a:gd name="connsiteX10-3937" fmla="*/ 1137684 w 3694535"/>
              <a:gd name="connsiteY10-3938" fmla="*/ 861237 h 4492350"/>
              <a:gd name="connsiteX11-3939" fmla="*/ 1222745 w 3694535"/>
              <a:gd name="connsiteY11-3940" fmla="*/ 2062716 h 4492350"/>
              <a:gd name="connsiteX12-3941" fmla="*/ 1714640 w 3694535"/>
              <a:gd name="connsiteY12-3942" fmla="*/ 2194318 h 4492350"/>
              <a:gd name="connsiteX13-3943" fmla="*/ 1956391 w 3694535"/>
              <a:gd name="connsiteY13-3944" fmla="*/ 0 h 4492350"/>
              <a:gd name="connsiteX14-3945" fmla="*/ 2027834 w 3694535"/>
              <a:gd name="connsiteY14-3946" fmla="*/ 986216 h 4492350"/>
              <a:gd name="connsiteX15-3947" fmla="*/ 1881963 w 3694535"/>
              <a:gd name="connsiteY15-3948" fmla="*/ 2060385 h 4492350"/>
              <a:gd name="connsiteX16-3949" fmla="*/ 2057494 w 3694535"/>
              <a:gd name="connsiteY16-3950" fmla="*/ 3046321 h 4492350"/>
              <a:gd name="connsiteX17-3951" fmla="*/ 2647507 w 3694535"/>
              <a:gd name="connsiteY17-3952" fmla="*/ 2519916 h 4492350"/>
              <a:gd name="connsiteX18-3953" fmla="*/ 2913694 w 3694535"/>
              <a:gd name="connsiteY18-3954" fmla="*/ 1291762 h 4492350"/>
              <a:gd name="connsiteX19-3955" fmla="*/ 2806809 w 3694535"/>
              <a:gd name="connsiteY19-3956" fmla="*/ 2383091 h 4492350"/>
              <a:gd name="connsiteX20-3957" fmla="*/ 3694535 w 3694535"/>
              <a:gd name="connsiteY20-3958" fmla="*/ 1124252 h 4492350"/>
              <a:gd name="connsiteX21-3959" fmla="*/ 2222205 w 3694535"/>
              <a:gd name="connsiteY21-3960" fmla="*/ 3370521 h 4492350"/>
              <a:gd name="connsiteX22-3961" fmla="*/ 2169042 w 3694535"/>
              <a:gd name="connsiteY22-3962" fmla="*/ 3817088 h 4492350"/>
              <a:gd name="connsiteX23-3963" fmla="*/ 3317358 w 3694535"/>
              <a:gd name="connsiteY23-3964" fmla="*/ 3094074 h 4492350"/>
              <a:gd name="connsiteX24-3965" fmla="*/ 2194317 w 3694535"/>
              <a:gd name="connsiteY24-3966" fmla="*/ 4030951 h 4492350"/>
              <a:gd name="connsiteX25-3967" fmla="*/ 2232838 w 3694535"/>
              <a:gd name="connsiteY25-3968" fmla="*/ 4476307 h 4492350"/>
              <a:gd name="connsiteX26-3969" fmla="*/ 2218194 w 3694535"/>
              <a:gd name="connsiteY26-3970" fmla="*/ 4491415 h 4492350"/>
              <a:gd name="connsiteX27-3971" fmla="*/ 1743740 w 3694535"/>
              <a:gd name="connsiteY27-3972" fmla="*/ 4492350 h 4492350"/>
              <a:gd name="connsiteX0-3973" fmla="*/ 1743740 w 3694535"/>
              <a:gd name="connsiteY0-3974" fmla="*/ 4492350 h 4492350"/>
              <a:gd name="connsiteX1-3975" fmla="*/ 1796903 w 3694535"/>
              <a:gd name="connsiteY1-3976" fmla="*/ 3785190 h 4492350"/>
              <a:gd name="connsiteX2-3977" fmla="*/ 1307805 w 3694535"/>
              <a:gd name="connsiteY2-3978" fmla="*/ 3381153 h 4492350"/>
              <a:gd name="connsiteX3-3979" fmla="*/ 31898 w 3694535"/>
              <a:gd name="connsiteY3-3980" fmla="*/ 2945218 h 4492350"/>
              <a:gd name="connsiteX4-3981" fmla="*/ 1127052 w 3694535"/>
              <a:gd name="connsiteY4-3982" fmla="*/ 3242930 h 4492350"/>
              <a:gd name="connsiteX5-3983" fmla="*/ 393405 w 3694535"/>
              <a:gd name="connsiteY5-3984" fmla="*/ 2456121 h 4492350"/>
              <a:gd name="connsiteX6-3985" fmla="*/ 1775638 w 3694535"/>
              <a:gd name="connsiteY6-3986" fmla="*/ 3519376 h 4492350"/>
              <a:gd name="connsiteX7-3987" fmla="*/ 1683956 w 3694535"/>
              <a:gd name="connsiteY7-3988" fmla="*/ 2424409 h 4492350"/>
              <a:gd name="connsiteX8-3989" fmla="*/ 0 w 3694535"/>
              <a:gd name="connsiteY8-3990" fmla="*/ 754911 h 4492350"/>
              <a:gd name="connsiteX9-3991" fmla="*/ 988828 w 3694535"/>
              <a:gd name="connsiteY9-3992" fmla="*/ 1924493 h 4492350"/>
              <a:gd name="connsiteX10-3993" fmla="*/ 1137684 w 3694535"/>
              <a:gd name="connsiteY10-3994" fmla="*/ 861237 h 4492350"/>
              <a:gd name="connsiteX11-3995" fmla="*/ 1222745 w 3694535"/>
              <a:gd name="connsiteY11-3996" fmla="*/ 2062716 h 4492350"/>
              <a:gd name="connsiteX12-3997" fmla="*/ 1714640 w 3694535"/>
              <a:gd name="connsiteY12-3998" fmla="*/ 2194318 h 4492350"/>
              <a:gd name="connsiteX13-3999" fmla="*/ 1956391 w 3694535"/>
              <a:gd name="connsiteY13-4000" fmla="*/ 0 h 4492350"/>
              <a:gd name="connsiteX14-4001" fmla="*/ 2027834 w 3694535"/>
              <a:gd name="connsiteY14-4002" fmla="*/ 986216 h 4492350"/>
              <a:gd name="connsiteX15-4003" fmla="*/ 1881963 w 3694535"/>
              <a:gd name="connsiteY15-4004" fmla="*/ 2060385 h 4492350"/>
              <a:gd name="connsiteX16-4005" fmla="*/ 2057494 w 3694535"/>
              <a:gd name="connsiteY16-4006" fmla="*/ 3046321 h 4492350"/>
              <a:gd name="connsiteX17-4007" fmla="*/ 2647507 w 3694535"/>
              <a:gd name="connsiteY17-4008" fmla="*/ 2519916 h 4492350"/>
              <a:gd name="connsiteX18-4009" fmla="*/ 2913694 w 3694535"/>
              <a:gd name="connsiteY18-4010" fmla="*/ 1291762 h 4492350"/>
              <a:gd name="connsiteX19-4011" fmla="*/ 2806809 w 3694535"/>
              <a:gd name="connsiteY19-4012" fmla="*/ 2383091 h 4492350"/>
              <a:gd name="connsiteX20-4013" fmla="*/ 3694535 w 3694535"/>
              <a:gd name="connsiteY20-4014" fmla="*/ 1124252 h 4492350"/>
              <a:gd name="connsiteX21-4015" fmla="*/ 2222205 w 3694535"/>
              <a:gd name="connsiteY21-4016" fmla="*/ 3370521 h 4492350"/>
              <a:gd name="connsiteX22-4017" fmla="*/ 2169042 w 3694535"/>
              <a:gd name="connsiteY22-4018" fmla="*/ 3817088 h 4492350"/>
              <a:gd name="connsiteX23-4019" fmla="*/ 3317358 w 3694535"/>
              <a:gd name="connsiteY23-4020" fmla="*/ 3094074 h 4492350"/>
              <a:gd name="connsiteX24-4021" fmla="*/ 2194317 w 3694535"/>
              <a:gd name="connsiteY24-4022" fmla="*/ 4030951 h 4492350"/>
              <a:gd name="connsiteX25-4023" fmla="*/ 2232838 w 3694535"/>
              <a:gd name="connsiteY25-4024" fmla="*/ 4476307 h 4492350"/>
              <a:gd name="connsiteX26-4025" fmla="*/ 2218194 w 3694535"/>
              <a:gd name="connsiteY26-4026" fmla="*/ 4491415 h 4492350"/>
              <a:gd name="connsiteX27-4027" fmla="*/ 1743740 w 3694535"/>
              <a:gd name="connsiteY27-4028" fmla="*/ 4492350 h 4492350"/>
              <a:gd name="connsiteX0-4029" fmla="*/ 1743740 w 3694535"/>
              <a:gd name="connsiteY0-4030" fmla="*/ 4492350 h 4492350"/>
              <a:gd name="connsiteX1-4031" fmla="*/ 1796903 w 3694535"/>
              <a:gd name="connsiteY1-4032" fmla="*/ 3785190 h 4492350"/>
              <a:gd name="connsiteX2-4033" fmla="*/ 1307805 w 3694535"/>
              <a:gd name="connsiteY2-4034" fmla="*/ 3381153 h 4492350"/>
              <a:gd name="connsiteX3-4035" fmla="*/ 31898 w 3694535"/>
              <a:gd name="connsiteY3-4036" fmla="*/ 2945218 h 4492350"/>
              <a:gd name="connsiteX4-4037" fmla="*/ 1127052 w 3694535"/>
              <a:gd name="connsiteY4-4038" fmla="*/ 3242930 h 4492350"/>
              <a:gd name="connsiteX5-4039" fmla="*/ 393405 w 3694535"/>
              <a:gd name="connsiteY5-4040" fmla="*/ 2456121 h 4492350"/>
              <a:gd name="connsiteX6-4041" fmla="*/ 1775638 w 3694535"/>
              <a:gd name="connsiteY6-4042" fmla="*/ 3519376 h 4492350"/>
              <a:gd name="connsiteX7-4043" fmla="*/ 1683956 w 3694535"/>
              <a:gd name="connsiteY7-4044" fmla="*/ 2424409 h 4492350"/>
              <a:gd name="connsiteX8-4045" fmla="*/ 0 w 3694535"/>
              <a:gd name="connsiteY8-4046" fmla="*/ 754911 h 4492350"/>
              <a:gd name="connsiteX9-4047" fmla="*/ 988828 w 3694535"/>
              <a:gd name="connsiteY9-4048" fmla="*/ 1924493 h 4492350"/>
              <a:gd name="connsiteX10-4049" fmla="*/ 1137684 w 3694535"/>
              <a:gd name="connsiteY10-4050" fmla="*/ 861237 h 4492350"/>
              <a:gd name="connsiteX11-4051" fmla="*/ 1222745 w 3694535"/>
              <a:gd name="connsiteY11-4052" fmla="*/ 2062716 h 4492350"/>
              <a:gd name="connsiteX12-4053" fmla="*/ 1714640 w 3694535"/>
              <a:gd name="connsiteY12-4054" fmla="*/ 2194318 h 4492350"/>
              <a:gd name="connsiteX13-4055" fmla="*/ 1956391 w 3694535"/>
              <a:gd name="connsiteY13-4056" fmla="*/ 0 h 4492350"/>
              <a:gd name="connsiteX14-4057" fmla="*/ 2027834 w 3694535"/>
              <a:gd name="connsiteY14-4058" fmla="*/ 986216 h 4492350"/>
              <a:gd name="connsiteX15-4059" fmla="*/ 1881963 w 3694535"/>
              <a:gd name="connsiteY15-4060" fmla="*/ 2060385 h 4492350"/>
              <a:gd name="connsiteX16-4061" fmla="*/ 2057494 w 3694535"/>
              <a:gd name="connsiteY16-4062" fmla="*/ 3046321 h 4492350"/>
              <a:gd name="connsiteX17-4063" fmla="*/ 2647507 w 3694535"/>
              <a:gd name="connsiteY17-4064" fmla="*/ 2519916 h 4492350"/>
              <a:gd name="connsiteX18-4065" fmla="*/ 2913694 w 3694535"/>
              <a:gd name="connsiteY18-4066" fmla="*/ 1291762 h 4492350"/>
              <a:gd name="connsiteX19-4067" fmla="*/ 2806809 w 3694535"/>
              <a:gd name="connsiteY19-4068" fmla="*/ 2383091 h 4492350"/>
              <a:gd name="connsiteX20-4069" fmla="*/ 3694535 w 3694535"/>
              <a:gd name="connsiteY20-4070" fmla="*/ 1124252 h 4492350"/>
              <a:gd name="connsiteX21-4071" fmla="*/ 2222205 w 3694535"/>
              <a:gd name="connsiteY21-4072" fmla="*/ 3370521 h 4492350"/>
              <a:gd name="connsiteX22-4073" fmla="*/ 2169042 w 3694535"/>
              <a:gd name="connsiteY22-4074" fmla="*/ 3817088 h 4492350"/>
              <a:gd name="connsiteX23-4075" fmla="*/ 3317358 w 3694535"/>
              <a:gd name="connsiteY23-4076" fmla="*/ 3094074 h 4492350"/>
              <a:gd name="connsiteX24-4077" fmla="*/ 2194317 w 3694535"/>
              <a:gd name="connsiteY24-4078" fmla="*/ 4030951 h 4492350"/>
              <a:gd name="connsiteX25-4079" fmla="*/ 2232838 w 3694535"/>
              <a:gd name="connsiteY25-4080" fmla="*/ 4476307 h 4492350"/>
              <a:gd name="connsiteX26-4081" fmla="*/ 2218194 w 3694535"/>
              <a:gd name="connsiteY26-4082" fmla="*/ 4491415 h 4492350"/>
              <a:gd name="connsiteX27-4083" fmla="*/ 1743740 w 3694535"/>
              <a:gd name="connsiteY27-4084" fmla="*/ 4492350 h 4492350"/>
              <a:gd name="connsiteX0-4085" fmla="*/ 1743740 w 3694535"/>
              <a:gd name="connsiteY0-4086" fmla="*/ 4492350 h 4492350"/>
              <a:gd name="connsiteX1-4087" fmla="*/ 1796903 w 3694535"/>
              <a:gd name="connsiteY1-4088" fmla="*/ 3785190 h 4492350"/>
              <a:gd name="connsiteX2-4089" fmla="*/ 1307805 w 3694535"/>
              <a:gd name="connsiteY2-4090" fmla="*/ 3381153 h 4492350"/>
              <a:gd name="connsiteX3-4091" fmla="*/ 31898 w 3694535"/>
              <a:gd name="connsiteY3-4092" fmla="*/ 2945218 h 4492350"/>
              <a:gd name="connsiteX4-4093" fmla="*/ 1127052 w 3694535"/>
              <a:gd name="connsiteY4-4094" fmla="*/ 3242930 h 4492350"/>
              <a:gd name="connsiteX5-4095" fmla="*/ 393405 w 3694535"/>
              <a:gd name="connsiteY5-4096" fmla="*/ 2456121 h 4492350"/>
              <a:gd name="connsiteX6-4097" fmla="*/ 1775638 w 3694535"/>
              <a:gd name="connsiteY6-4098" fmla="*/ 3519376 h 4492350"/>
              <a:gd name="connsiteX7-4099" fmla="*/ 1683956 w 3694535"/>
              <a:gd name="connsiteY7-4100" fmla="*/ 2424409 h 4492350"/>
              <a:gd name="connsiteX8-4101" fmla="*/ 0 w 3694535"/>
              <a:gd name="connsiteY8-4102" fmla="*/ 754911 h 4492350"/>
              <a:gd name="connsiteX9-4103" fmla="*/ 988828 w 3694535"/>
              <a:gd name="connsiteY9-4104" fmla="*/ 1924493 h 4492350"/>
              <a:gd name="connsiteX10-4105" fmla="*/ 1137684 w 3694535"/>
              <a:gd name="connsiteY10-4106" fmla="*/ 861237 h 4492350"/>
              <a:gd name="connsiteX11-4107" fmla="*/ 1222745 w 3694535"/>
              <a:gd name="connsiteY11-4108" fmla="*/ 2062716 h 4492350"/>
              <a:gd name="connsiteX12-4109" fmla="*/ 1714640 w 3694535"/>
              <a:gd name="connsiteY12-4110" fmla="*/ 2194318 h 4492350"/>
              <a:gd name="connsiteX13-4111" fmla="*/ 1956391 w 3694535"/>
              <a:gd name="connsiteY13-4112" fmla="*/ 0 h 4492350"/>
              <a:gd name="connsiteX14-4113" fmla="*/ 2027834 w 3694535"/>
              <a:gd name="connsiteY14-4114" fmla="*/ 986216 h 4492350"/>
              <a:gd name="connsiteX15-4115" fmla="*/ 1881963 w 3694535"/>
              <a:gd name="connsiteY15-4116" fmla="*/ 2060385 h 4492350"/>
              <a:gd name="connsiteX16-4117" fmla="*/ 2057494 w 3694535"/>
              <a:gd name="connsiteY16-4118" fmla="*/ 3046321 h 4492350"/>
              <a:gd name="connsiteX17-4119" fmla="*/ 2647507 w 3694535"/>
              <a:gd name="connsiteY17-4120" fmla="*/ 2519916 h 4492350"/>
              <a:gd name="connsiteX18-4121" fmla="*/ 2913694 w 3694535"/>
              <a:gd name="connsiteY18-4122" fmla="*/ 1291762 h 4492350"/>
              <a:gd name="connsiteX19-4123" fmla="*/ 2806809 w 3694535"/>
              <a:gd name="connsiteY19-4124" fmla="*/ 2383091 h 4492350"/>
              <a:gd name="connsiteX20-4125" fmla="*/ 3694535 w 3694535"/>
              <a:gd name="connsiteY20-4126" fmla="*/ 1124252 h 4492350"/>
              <a:gd name="connsiteX21-4127" fmla="*/ 2222205 w 3694535"/>
              <a:gd name="connsiteY21-4128" fmla="*/ 3370521 h 4492350"/>
              <a:gd name="connsiteX22-4129" fmla="*/ 2169042 w 3694535"/>
              <a:gd name="connsiteY22-4130" fmla="*/ 3817088 h 4492350"/>
              <a:gd name="connsiteX23-4131" fmla="*/ 3317358 w 3694535"/>
              <a:gd name="connsiteY23-4132" fmla="*/ 3094074 h 4492350"/>
              <a:gd name="connsiteX24-4133" fmla="*/ 2194317 w 3694535"/>
              <a:gd name="connsiteY24-4134" fmla="*/ 4030951 h 4492350"/>
              <a:gd name="connsiteX25-4135" fmla="*/ 2232838 w 3694535"/>
              <a:gd name="connsiteY25-4136" fmla="*/ 4476307 h 4492350"/>
              <a:gd name="connsiteX26-4137" fmla="*/ 2218194 w 3694535"/>
              <a:gd name="connsiteY26-4138" fmla="*/ 4491415 h 4492350"/>
              <a:gd name="connsiteX27-4139" fmla="*/ 1743740 w 3694535"/>
              <a:gd name="connsiteY27-4140" fmla="*/ 4492350 h 4492350"/>
              <a:gd name="connsiteX0-4141" fmla="*/ 1743740 w 3694535"/>
              <a:gd name="connsiteY0-4142" fmla="*/ 4492350 h 4492350"/>
              <a:gd name="connsiteX1-4143" fmla="*/ 1796903 w 3694535"/>
              <a:gd name="connsiteY1-4144" fmla="*/ 3785190 h 4492350"/>
              <a:gd name="connsiteX2-4145" fmla="*/ 1307805 w 3694535"/>
              <a:gd name="connsiteY2-4146" fmla="*/ 3381153 h 4492350"/>
              <a:gd name="connsiteX3-4147" fmla="*/ 31898 w 3694535"/>
              <a:gd name="connsiteY3-4148" fmla="*/ 2945218 h 4492350"/>
              <a:gd name="connsiteX4-4149" fmla="*/ 1127052 w 3694535"/>
              <a:gd name="connsiteY4-4150" fmla="*/ 3242930 h 4492350"/>
              <a:gd name="connsiteX5-4151" fmla="*/ 393405 w 3694535"/>
              <a:gd name="connsiteY5-4152" fmla="*/ 2456121 h 4492350"/>
              <a:gd name="connsiteX6-4153" fmla="*/ 1775638 w 3694535"/>
              <a:gd name="connsiteY6-4154" fmla="*/ 3519376 h 4492350"/>
              <a:gd name="connsiteX7-4155" fmla="*/ 1683956 w 3694535"/>
              <a:gd name="connsiteY7-4156" fmla="*/ 2424409 h 4492350"/>
              <a:gd name="connsiteX8-4157" fmla="*/ 0 w 3694535"/>
              <a:gd name="connsiteY8-4158" fmla="*/ 754911 h 4492350"/>
              <a:gd name="connsiteX9-4159" fmla="*/ 988828 w 3694535"/>
              <a:gd name="connsiteY9-4160" fmla="*/ 1924493 h 4492350"/>
              <a:gd name="connsiteX10-4161" fmla="*/ 1137684 w 3694535"/>
              <a:gd name="connsiteY10-4162" fmla="*/ 861237 h 4492350"/>
              <a:gd name="connsiteX11-4163" fmla="*/ 1222745 w 3694535"/>
              <a:gd name="connsiteY11-4164" fmla="*/ 2062716 h 4492350"/>
              <a:gd name="connsiteX12-4165" fmla="*/ 1714640 w 3694535"/>
              <a:gd name="connsiteY12-4166" fmla="*/ 2194318 h 4492350"/>
              <a:gd name="connsiteX13-4167" fmla="*/ 1956391 w 3694535"/>
              <a:gd name="connsiteY13-4168" fmla="*/ 0 h 4492350"/>
              <a:gd name="connsiteX14-4169" fmla="*/ 2027834 w 3694535"/>
              <a:gd name="connsiteY14-4170" fmla="*/ 986216 h 4492350"/>
              <a:gd name="connsiteX15-4171" fmla="*/ 1881963 w 3694535"/>
              <a:gd name="connsiteY15-4172" fmla="*/ 2060385 h 4492350"/>
              <a:gd name="connsiteX16-4173" fmla="*/ 2057494 w 3694535"/>
              <a:gd name="connsiteY16-4174" fmla="*/ 3046321 h 4492350"/>
              <a:gd name="connsiteX17-4175" fmla="*/ 2647507 w 3694535"/>
              <a:gd name="connsiteY17-4176" fmla="*/ 2519916 h 4492350"/>
              <a:gd name="connsiteX18-4177" fmla="*/ 2913694 w 3694535"/>
              <a:gd name="connsiteY18-4178" fmla="*/ 1291762 h 4492350"/>
              <a:gd name="connsiteX19-4179" fmla="*/ 2806809 w 3694535"/>
              <a:gd name="connsiteY19-4180" fmla="*/ 2383091 h 4492350"/>
              <a:gd name="connsiteX20-4181" fmla="*/ 3694535 w 3694535"/>
              <a:gd name="connsiteY20-4182" fmla="*/ 1124252 h 4492350"/>
              <a:gd name="connsiteX21-4183" fmla="*/ 2222205 w 3694535"/>
              <a:gd name="connsiteY21-4184" fmla="*/ 3370521 h 4492350"/>
              <a:gd name="connsiteX22-4185" fmla="*/ 2169042 w 3694535"/>
              <a:gd name="connsiteY22-4186" fmla="*/ 3817088 h 4492350"/>
              <a:gd name="connsiteX23-4187" fmla="*/ 3317358 w 3694535"/>
              <a:gd name="connsiteY23-4188" fmla="*/ 3094074 h 4492350"/>
              <a:gd name="connsiteX24-4189" fmla="*/ 2194317 w 3694535"/>
              <a:gd name="connsiteY24-4190" fmla="*/ 4030951 h 4492350"/>
              <a:gd name="connsiteX25-4191" fmla="*/ 2232838 w 3694535"/>
              <a:gd name="connsiteY25-4192" fmla="*/ 4476307 h 4492350"/>
              <a:gd name="connsiteX26-4193" fmla="*/ 2218194 w 3694535"/>
              <a:gd name="connsiteY26-4194" fmla="*/ 4491415 h 4492350"/>
              <a:gd name="connsiteX27-4195" fmla="*/ 1743740 w 3694535"/>
              <a:gd name="connsiteY27-4196" fmla="*/ 4492350 h 4492350"/>
              <a:gd name="connsiteX0-4197" fmla="*/ 1743740 w 3694535"/>
              <a:gd name="connsiteY0-4198" fmla="*/ 4492350 h 4492350"/>
              <a:gd name="connsiteX1-4199" fmla="*/ 1796903 w 3694535"/>
              <a:gd name="connsiteY1-4200" fmla="*/ 3785190 h 4492350"/>
              <a:gd name="connsiteX2-4201" fmla="*/ 1307805 w 3694535"/>
              <a:gd name="connsiteY2-4202" fmla="*/ 3381153 h 4492350"/>
              <a:gd name="connsiteX3-4203" fmla="*/ 31898 w 3694535"/>
              <a:gd name="connsiteY3-4204" fmla="*/ 2945218 h 4492350"/>
              <a:gd name="connsiteX4-4205" fmla="*/ 1127052 w 3694535"/>
              <a:gd name="connsiteY4-4206" fmla="*/ 3242930 h 4492350"/>
              <a:gd name="connsiteX5-4207" fmla="*/ 393405 w 3694535"/>
              <a:gd name="connsiteY5-4208" fmla="*/ 2456121 h 4492350"/>
              <a:gd name="connsiteX6-4209" fmla="*/ 1775638 w 3694535"/>
              <a:gd name="connsiteY6-4210" fmla="*/ 3519376 h 4492350"/>
              <a:gd name="connsiteX7-4211" fmla="*/ 1683956 w 3694535"/>
              <a:gd name="connsiteY7-4212" fmla="*/ 2424409 h 4492350"/>
              <a:gd name="connsiteX8-4213" fmla="*/ 0 w 3694535"/>
              <a:gd name="connsiteY8-4214" fmla="*/ 754911 h 4492350"/>
              <a:gd name="connsiteX9-4215" fmla="*/ 988828 w 3694535"/>
              <a:gd name="connsiteY9-4216" fmla="*/ 1924493 h 4492350"/>
              <a:gd name="connsiteX10-4217" fmla="*/ 1137684 w 3694535"/>
              <a:gd name="connsiteY10-4218" fmla="*/ 861237 h 4492350"/>
              <a:gd name="connsiteX11-4219" fmla="*/ 1222745 w 3694535"/>
              <a:gd name="connsiteY11-4220" fmla="*/ 2062716 h 4492350"/>
              <a:gd name="connsiteX12-4221" fmla="*/ 1714640 w 3694535"/>
              <a:gd name="connsiteY12-4222" fmla="*/ 2194318 h 4492350"/>
              <a:gd name="connsiteX13-4223" fmla="*/ 1956391 w 3694535"/>
              <a:gd name="connsiteY13-4224" fmla="*/ 0 h 4492350"/>
              <a:gd name="connsiteX14-4225" fmla="*/ 2027834 w 3694535"/>
              <a:gd name="connsiteY14-4226" fmla="*/ 986216 h 4492350"/>
              <a:gd name="connsiteX15-4227" fmla="*/ 1881963 w 3694535"/>
              <a:gd name="connsiteY15-4228" fmla="*/ 2060385 h 4492350"/>
              <a:gd name="connsiteX16-4229" fmla="*/ 2057494 w 3694535"/>
              <a:gd name="connsiteY16-4230" fmla="*/ 3046321 h 4492350"/>
              <a:gd name="connsiteX17-4231" fmla="*/ 2647507 w 3694535"/>
              <a:gd name="connsiteY17-4232" fmla="*/ 2519916 h 4492350"/>
              <a:gd name="connsiteX18-4233" fmla="*/ 2913694 w 3694535"/>
              <a:gd name="connsiteY18-4234" fmla="*/ 1291762 h 4492350"/>
              <a:gd name="connsiteX19-4235" fmla="*/ 2806809 w 3694535"/>
              <a:gd name="connsiteY19-4236" fmla="*/ 2383091 h 4492350"/>
              <a:gd name="connsiteX20-4237" fmla="*/ 3694535 w 3694535"/>
              <a:gd name="connsiteY20-4238" fmla="*/ 1124252 h 4492350"/>
              <a:gd name="connsiteX21-4239" fmla="*/ 2222205 w 3694535"/>
              <a:gd name="connsiteY21-4240" fmla="*/ 3370521 h 4492350"/>
              <a:gd name="connsiteX22-4241" fmla="*/ 2169042 w 3694535"/>
              <a:gd name="connsiteY22-4242" fmla="*/ 3817088 h 4492350"/>
              <a:gd name="connsiteX23-4243" fmla="*/ 3317358 w 3694535"/>
              <a:gd name="connsiteY23-4244" fmla="*/ 3094074 h 4492350"/>
              <a:gd name="connsiteX24-4245" fmla="*/ 2194317 w 3694535"/>
              <a:gd name="connsiteY24-4246" fmla="*/ 4030951 h 4492350"/>
              <a:gd name="connsiteX25-4247" fmla="*/ 2232838 w 3694535"/>
              <a:gd name="connsiteY25-4248" fmla="*/ 4476307 h 4492350"/>
              <a:gd name="connsiteX26-4249" fmla="*/ 2218194 w 3694535"/>
              <a:gd name="connsiteY26-4250" fmla="*/ 4491415 h 4492350"/>
              <a:gd name="connsiteX27-4251" fmla="*/ 1743740 w 3694535"/>
              <a:gd name="connsiteY27-4252" fmla="*/ 4492350 h 4492350"/>
              <a:gd name="connsiteX0-4253" fmla="*/ 1743740 w 3694535"/>
              <a:gd name="connsiteY0-4254" fmla="*/ 4492350 h 4492350"/>
              <a:gd name="connsiteX1-4255" fmla="*/ 1796903 w 3694535"/>
              <a:gd name="connsiteY1-4256" fmla="*/ 3785190 h 4492350"/>
              <a:gd name="connsiteX2-4257" fmla="*/ 1307805 w 3694535"/>
              <a:gd name="connsiteY2-4258" fmla="*/ 3381153 h 4492350"/>
              <a:gd name="connsiteX3-4259" fmla="*/ 31898 w 3694535"/>
              <a:gd name="connsiteY3-4260" fmla="*/ 2945218 h 4492350"/>
              <a:gd name="connsiteX4-4261" fmla="*/ 1127052 w 3694535"/>
              <a:gd name="connsiteY4-4262" fmla="*/ 3242930 h 4492350"/>
              <a:gd name="connsiteX5-4263" fmla="*/ 393405 w 3694535"/>
              <a:gd name="connsiteY5-4264" fmla="*/ 2456121 h 4492350"/>
              <a:gd name="connsiteX6-4265" fmla="*/ 1775638 w 3694535"/>
              <a:gd name="connsiteY6-4266" fmla="*/ 3519376 h 4492350"/>
              <a:gd name="connsiteX7-4267" fmla="*/ 1683956 w 3694535"/>
              <a:gd name="connsiteY7-4268" fmla="*/ 2424409 h 4492350"/>
              <a:gd name="connsiteX8-4269" fmla="*/ 0 w 3694535"/>
              <a:gd name="connsiteY8-4270" fmla="*/ 754911 h 4492350"/>
              <a:gd name="connsiteX9-4271" fmla="*/ 988828 w 3694535"/>
              <a:gd name="connsiteY9-4272" fmla="*/ 1924493 h 4492350"/>
              <a:gd name="connsiteX10-4273" fmla="*/ 1137684 w 3694535"/>
              <a:gd name="connsiteY10-4274" fmla="*/ 861237 h 4492350"/>
              <a:gd name="connsiteX11-4275" fmla="*/ 1222745 w 3694535"/>
              <a:gd name="connsiteY11-4276" fmla="*/ 2062716 h 4492350"/>
              <a:gd name="connsiteX12-4277" fmla="*/ 1714640 w 3694535"/>
              <a:gd name="connsiteY12-4278" fmla="*/ 2194318 h 4492350"/>
              <a:gd name="connsiteX13-4279" fmla="*/ 1956391 w 3694535"/>
              <a:gd name="connsiteY13-4280" fmla="*/ 0 h 4492350"/>
              <a:gd name="connsiteX14-4281" fmla="*/ 2027834 w 3694535"/>
              <a:gd name="connsiteY14-4282" fmla="*/ 986216 h 4492350"/>
              <a:gd name="connsiteX15-4283" fmla="*/ 1881963 w 3694535"/>
              <a:gd name="connsiteY15-4284" fmla="*/ 2060385 h 4492350"/>
              <a:gd name="connsiteX16-4285" fmla="*/ 2057494 w 3694535"/>
              <a:gd name="connsiteY16-4286" fmla="*/ 3046321 h 4492350"/>
              <a:gd name="connsiteX17-4287" fmla="*/ 2647507 w 3694535"/>
              <a:gd name="connsiteY17-4288" fmla="*/ 2519916 h 4492350"/>
              <a:gd name="connsiteX18-4289" fmla="*/ 2913694 w 3694535"/>
              <a:gd name="connsiteY18-4290" fmla="*/ 1291762 h 4492350"/>
              <a:gd name="connsiteX19-4291" fmla="*/ 2806809 w 3694535"/>
              <a:gd name="connsiteY19-4292" fmla="*/ 2383091 h 4492350"/>
              <a:gd name="connsiteX20-4293" fmla="*/ 3694535 w 3694535"/>
              <a:gd name="connsiteY20-4294" fmla="*/ 1124252 h 4492350"/>
              <a:gd name="connsiteX21-4295" fmla="*/ 2222205 w 3694535"/>
              <a:gd name="connsiteY21-4296" fmla="*/ 3370521 h 4492350"/>
              <a:gd name="connsiteX22-4297" fmla="*/ 2169042 w 3694535"/>
              <a:gd name="connsiteY22-4298" fmla="*/ 3817088 h 4492350"/>
              <a:gd name="connsiteX23-4299" fmla="*/ 3317358 w 3694535"/>
              <a:gd name="connsiteY23-4300" fmla="*/ 3094074 h 4492350"/>
              <a:gd name="connsiteX24-4301" fmla="*/ 2194317 w 3694535"/>
              <a:gd name="connsiteY24-4302" fmla="*/ 4030951 h 4492350"/>
              <a:gd name="connsiteX25-4303" fmla="*/ 2232838 w 3694535"/>
              <a:gd name="connsiteY25-4304" fmla="*/ 4476307 h 4492350"/>
              <a:gd name="connsiteX26-4305" fmla="*/ 2218194 w 3694535"/>
              <a:gd name="connsiteY26-4306" fmla="*/ 4491415 h 4492350"/>
              <a:gd name="connsiteX27-4307" fmla="*/ 1743740 w 3694535"/>
              <a:gd name="connsiteY27-4308" fmla="*/ 4492350 h 4492350"/>
              <a:gd name="connsiteX0-4309" fmla="*/ 1743740 w 3694535"/>
              <a:gd name="connsiteY0-4310" fmla="*/ 4492350 h 4492350"/>
              <a:gd name="connsiteX1-4311" fmla="*/ 1796903 w 3694535"/>
              <a:gd name="connsiteY1-4312" fmla="*/ 3785190 h 4492350"/>
              <a:gd name="connsiteX2-4313" fmla="*/ 1307805 w 3694535"/>
              <a:gd name="connsiteY2-4314" fmla="*/ 3381153 h 4492350"/>
              <a:gd name="connsiteX3-4315" fmla="*/ 31898 w 3694535"/>
              <a:gd name="connsiteY3-4316" fmla="*/ 2945218 h 4492350"/>
              <a:gd name="connsiteX4-4317" fmla="*/ 1127052 w 3694535"/>
              <a:gd name="connsiteY4-4318" fmla="*/ 3242930 h 4492350"/>
              <a:gd name="connsiteX5-4319" fmla="*/ 393405 w 3694535"/>
              <a:gd name="connsiteY5-4320" fmla="*/ 2456121 h 4492350"/>
              <a:gd name="connsiteX6-4321" fmla="*/ 1775638 w 3694535"/>
              <a:gd name="connsiteY6-4322" fmla="*/ 3519376 h 4492350"/>
              <a:gd name="connsiteX7-4323" fmla="*/ 1683956 w 3694535"/>
              <a:gd name="connsiteY7-4324" fmla="*/ 2424409 h 4492350"/>
              <a:gd name="connsiteX8-4325" fmla="*/ 0 w 3694535"/>
              <a:gd name="connsiteY8-4326" fmla="*/ 754911 h 4492350"/>
              <a:gd name="connsiteX9-4327" fmla="*/ 988828 w 3694535"/>
              <a:gd name="connsiteY9-4328" fmla="*/ 1924493 h 4492350"/>
              <a:gd name="connsiteX10-4329" fmla="*/ 1137684 w 3694535"/>
              <a:gd name="connsiteY10-4330" fmla="*/ 861237 h 4492350"/>
              <a:gd name="connsiteX11-4331" fmla="*/ 1222745 w 3694535"/>
              <a:gd name="connsiteY11-4332" fmla="*/ 2062716 h 4492350"/>
              <a:gd name="connsiteX12-4333" fmla="*/ 1714640 w 3694535"/>
              <a:gd name="connsiteY12-4334" fmla="*/ 2194318 h 4492350"/>
              <a:gd name="connsiteX13-4335" fmla="*/ 1956391 w 3694535"/>
              <a:gd name="connsiteY13-4336" fmla="*/ 0 h 4492350"/>
              <a:gd name="connsiteX14-4337" fmla="*/ 2027834 w 3694535"/>
              <a:gd name="connsiteY14-4338" fmla="*/ 986216 h 4492350"/>
              <a:gd name="connsiteX15-4339" fmla="*/ 1881963 w 3694535"/>
              <a:gd name="connsiteY15-4340" fmla="*/ 2060385 h 4492350"/>
              <a:gd name="connsiteX16-4341" fmla="*/ 2057494 w 3694535"/>
              <a:gd name="connsiteY16-4342" fmla="*/ 3046321 h 4492350"/>
              <a:gd name="connsiteX17-4343" fmla="*/ 2647507 w 3694535"/>
              <a:gd name="connsiteY17-4344" fmla="*/ 2519916 h 4492350"/>
              <a:gd name="connsiteX18-4345" fmla="*/ 2913694 w 3694535"/>
              <a:gd name="connsiteY18-4346" fmla="*/ 1291762 h 4492350"/>
              <a:gd name="connsiteX19-4347" fmla="*/ 2806809 w 3694535"/>
              <a:gd name="connsiteY19-4348" fmla="*/ 2383091 h 4492350"/>
              <a:gd name="connsiteX20-4349" fmla="*/ 3694535 w 3694535"/>
              <a:gd name="connsiteY20-4350" fmla="*/ 1124252 h 4492350"/>
              <a:gd name="connsiteX21-4351" fmla="*/ 2222205 w 3694535"/>
              <a:gd name="connsiteY21-4352" fmla="*/ 3370521 h 4492350"/>
              <a:gd name="connsiteX22-4353" fmla="*/ 2169042 w 3694535"/>
              <a:gd name="connsiteY22-4354" fmla="*/ 3817088 h 4492350"/>
              <a:gd name="connsiteX23-4355" fmla="*/ 3317358 w 3694535"/>
              <a:gd name="connsiteY23-4356" fmla="*/ 3094074 h 4492350"/>
              <a:gd name="connsiteX24-4357" fmla="*/ 2194317 w 3694535"/>
              <a:gd name="connsiteY24-4358" fmla="*/ 4030951 h 4492350"/>
              <a:gd name="connsiteX25-4359" fmla="*/ 2232838 w 3694535"/>
              <a:gd name="connsiteY25-4360" fmla="*/ 4476307 h 4492350"/>
              <a:gd name="connsiteX26-4361" fmla="*/ 2218194 w 3694535"/>
              <a:gd name="connsiteY26-4362" fmla="*/ 4491415 h 4492350"/>
              <a:gd name="connsiteX27-4363" fmla="*/ 1743740 w 3694535"/>
              <a:gd name="connsiteY27-4364" fmla="*/ 4492350 h 4492350"/>
              <a:gd name="connsiteX0-4365" fmla="*/ 1743740 w 3694535"/>
              <a:gd name="connsiteY0-4366" fmla="*/ 4492350 h 4492350"/>
              <a:gd name="connsiteX1-4367" fmla="*/ 1796903 w 3694535"/>
              <a:gd name="connsiteY1-4368" fmla="*/ 3785190 h 4492350"/>
              <a:gd name="connsiteX2-4369" fmla="*/ 1307805 w 3694535"/>
              <a:gd name="connsiteY2-4370" fmla="*/ 3381153 h 4492350"/>
              <a:gd name="connsiteX3-4371" fmla="*/ 31898 w 3694535"/>
              <a:gd name="connsiteY3-4372" fmla="*/ 2945218 h 4492350"/>
              <a:gd name="connsiteX4-4373" fmla="*/ 1127052 w 3694535"/>
              <a:gd name="connsiteY4-4374" fmla="*/ 3242930 h 4492350"/>
              <a:gd name="connsiteX5-4375" fmla="*/ 393405 w 3694535"/>
              <a:gd name="connsiteY5-4376" fmla="*/ 2456121 h 4492350"/>
              <a:gd name="connsiteX6-4377" fmla="*/ 1775638 w 3694535"/>
              <a:gd name="connsiteY6-4378" fmla="*/ 3519376 h 4492350"/>
              <a:gd name="connsiteX7-4379" fmla="*/ 1683956 w 3694535"/>
              <a:gd name="connsiteY7-4380" fmla="*/ 2424409 h 4492350"/>
              <a:gd name="connsiteX8-4381" fmla="*/ 0 w 3694535"/>
              <a:gd name="connsiteY8-4382" fmla="*/ 754911 h 4492350"/>
              <a:gd name="connsiteX9-4383" fmla="*/ 988828 w 3694535"/>
              <a:gd name="connsiteY9-4384" fmla="*/ 1924493 h 4492350"/>
              <a:gd name="connsiteX10-4385" fmla="*/ 1137684 w 3694535"/>
              <a:gd name="connsiteY10-4386" fmla="*/ 861237 h 4492350"/>
              <a:gd name="connsiteX11-4387" fmla="*/ 1194671 w 3694535"/>
              <a:gd name="connsiteY11-4388" fmla="*/ 2026621 h 4492350"/>
              <a:gd name="connsiteX12-4389" fmla="*/ 1714640 w 3694535"/>
              <a:gd name="connsiteY12-4390" fmla="*/ 2194318 h 4492350"/>
              <a:gd name="connsiteX13-4391" fmla="*/ 1956391 w 3694535"/>
              <a:gd name="connsiteY13-4392" fmla="*/ 0 h 4492350"/>
              <a:gd name="connsiteX14-4393" fmla="*/ 2027834 w 3694535"/>
              <a:gd name="connsiteY14-4394" fmla="*/ 986216 h 4492350"/>
              <a:gd name="connsiteX15-4395" fmla="*/ 1881963 w 3694535"/>
              <a:gd name="connsiteY15-4396" fmla="*/ 2060385 h 4492350"/>
              <a:gd name="connsiteX16-4397" fmla="*/ 2057494 w 3694535"/>
              <a:gd name="connsiteY16-4398" fmla="*/ 3046321 h 4492350"/>
              <a:gd name="connsiteX17-4399" fmla="*/ 2647507 w 3694535"/>
              <a:gd name="connsiteY17-4400" fmla="*/ 2519916 h 4492350"/>
              <a:gd name="connsiteX18-4401" fmla="*/ 2913694 w 3694535"/>
              <a:gd name="connsiteY18-4402" fmla="*/ 1291762 h 4492350"/>
              <a:gd name="connsiteX19-4403" fmla="*/ 2806809 w 3694535"/>
              <a:gd name="connsiteY19-4404" fmla="*/ 2383091 h 4492350"/>
              <a:gd name="connsiteX20-4405" fmla="*/ 3694535 w 3694535"/>
              <a:gd name="connsiteY20-4406" fmla="*/ 1124252 h 4492350"/>
              <a:gd name="connsiteX21-4407" fmla="*/ 2222205 w 3694535"/>
              <a:gd name="connsiteY21-4408" fmla="*/ 3370521 h 4492350"/>
              <a:gd name="connsiteX22-4409" fmla="*/ 2169042 w 3694535"/>
              <a:gd name="connsiteY22-4410" fmla="*/ 3817088 h 4492350"/>
              <a:gd name="connsiteX23-4411" fmla="*/ 3317358 w 3694535"/>
              <a:gd name="connsiteY23-4412" fmla="*/ 3094074 h 4492350"/>
              <a:gd name="connsiteX24-4413" fmla="*/ 2194317 w 3694535"/>
              <a:gd name="connsiteY24-4414" fmla="*/ 4030951 h 4492350"/>
              <a:gd name="connsiteX25-4415" fmla="*/ 2232838 w 3694535"/>
              <a:gd name="connsiteY25-4416" fmla="*/ 4476307 h 4492350"/>
              <a:gd name="connsiteX26-4417" fmla="*/ 2218194 w 3694535"/>
              <a:gd name="connsiteY26-4418" fmla="*/ 4491415 h 4492350"/>
              <a:gd name="connsiteX27-4419" fmla="*/ 1743740 w 3694535"/>
              <a:gd name="connsiteY27-4420" fmla="*/ 4492350 h 4492350"/>
              <a:gd name="connsiteX0-4421" fmla="*/ 1743740 w 3694535"/>
              <a:gd name="connsiteY0-4422" fmla="*/ 4492350 h 4492350"/>
              <a:gd name="connsiteX1-4423" fmla="*/ 1796903 w 3694535"/>
              <a:gd name="connsiteY1-4424" fmla="*/ 3785190 h 4492350"/>
              <a:gd name="connsiteX2-4425" fmla="*/ 1307805 w 3694535"/>
              <a:gd name="connsiteY2-4426" fmla="*/ 3381153 h 4492350"/>
              <a:gd name="connsiteX3-4427" fmla="*/ 31898 w 3694535"/>
              <a:gd name="connsiteY3-4428" fmla="*/ 2945218 h 4492350"/>
              <a:gd name="connsiteX4-4429" fmla="*/ 1127052 w 3694535"/>
              <a:gd name="connsiteY4-4430" fmla="*/ 3242930 h 4492350"/>
              <a:gd name="connsiteX5-4431" fmla="*/ 393405 w 3694535"/>
              <a:gd name="connsiteY5-4432" fmla="*/ 2456121 h 4492350"/>
              <a:gd name="connsiteX6-4433" fmla="*/ 1775638 w 3694535"/>
              <a:gd name="connsiteY6-4434" fmla="*/ 3519376 h 4492350"/>
              <a:gd name="connsiteX7-4435" fmla="*/ 1683956 w 3694535"/>
              <a:gd name="connsiteY7-4436" fmla="*/ 2424409 h 4492350"/>
              <a:gd name="connsiteX8-4437" fmla="*/ 0 w 3694535"/>
              <a:gd name="connsiteY8-4438" fmla="*/ 754911 h 4492350"/>
              <a:gd name="connsiteX9-4439" fmla="*/ 988828 w 3694535"/>
              <a:gd name="connsiteY9-4440" fmla="*/ 1924493 h 4492350"/>
              <a:gd name="connsiteX10-4441" fmla="*/ 1137684 w 3694535"/>
              <a:gd name="connsiteY10-4442" fmla="*/ 861237 h 4492350"/>
              <a:gd name="connsiteX11-4443" fmla="*/ 1194671 w 3694535"/>
              <a:gd name="connsiteY11-4444" fmla="*/ 2026621 h 4492350"/>
              <a:gd name="connsiteX12-4445" fmla="*/ 1714640 w 3694535"/>
              <a:gd name="connsiteY12-4446" fmla="*/ 2194318 h 4492350"/>
              <a:gd name="connsiteX13-4447" fmla="*/ 1956391 w 3694535"/>
              <a:gd name="connsiteY13-4448" fmla="*/ 0 h 4492350"/>
              <a:gd name="connsiteX14-4449" fmla="*/ 2027834 w 3694535"/>
              <a:gd name="connsiteY14-4450" fmla="*/ 986216 h 4492350"/>
              <a:gd name="connsiteX15-4451" fmla="*/ 1881963 w 3694535"/>
              <a:gd name="connsiteY15-4452" fmla="*/ 2060385 h 4492350"/>
              <a:gd name="connsiteX16-4453" fmla="*/ 2057494 w 3694535"/>
              <a:gd name="connsiteY16-4454" fmla="*/ 3046321 h 4492350"/>
              <a:gd name="connsiteX17-4455" fmla="*/ 2647507 w 3694535"/>
              <a:gd name="connsiteY17-4456" fmla="*/ 2519916 h 4492350"/>
              <a:gd name="connsiteX18-4457" fmla="*/ 2913694 w 3694535"/>
              <a:gd name="connsiteY18-4458" fmla="*/ 1291762 h 4492350"/>
              <a:gd name="connsiteX19-4459" fmla="*/ 2806809 w 3694535"/>
              <a:gd name="connsiteY19-4460" fmla="*/ 2383091 h 4492350"/>
              <a:gd name="connsiteX20-4461" fmla="*/ 3694535 w 3694535"/>
              <a:gd name="connsiteY20-4462" fmla="*/ 1124252 h 4492350"/>
              <a:gd name="connsiteX21-4463" fmla="*/ 2222205 w 3694535"/>
              <a:gd name="connsiteY21-4464" fmla="*/ 3370521 h 4492350"/>
              <a:gd name="connsiteX22-4465" fmla="*/ 2169042 w 3694535"/>
              <a:gd name="connsiteY22-4466" fmla="*/ 3817088 h 4492350"/>
              <a:gd name="connsiteX23-4467" fmla="*/ 3317358 w 3694535"/>
              <a:gd name="connsiteY23-4468" fmla="*/ 3094074 h 4492350"/>
              <a:gd name="connsiteX24-4469" fmla="*/ 2194317 w 3694535"/>
              <a:gd name="connsiteY24-4470" fmla="*/ 4030951 h 4492350"/>
              <a:gd name="connsiteX25-4471" fmla="*/ 2232838 w 3694535"/>
              <a:gd name="connsiteY25-4472" fmla="*/ 4476307 h 4492350"/>
              <a:gd name="connsiteX26-4473" fmla="*/ 2218194 w 3694535"/>
              <a:gd name="connsiteY26-4474" fmla="*/ 4491415 h 4492350"/>
              <a:gd name="connsiteX27-4475" fmla="*/ 1743740 w 3694535"/>
              <a:gd name="connsiteY27-4476" fmla="*/ 4492350 h 4492350"/>
              <a:gd name="connsiteX0-4477" fmla="*/ 1743740 w 3694535"/>
              <a:gd name="connsiteY0-4478" fmla="*/ 4492350 h 4492350"/>
              <a:gd name="connsiteX1-4479" fmla="*/ 1796903 w 3694535"/>
              <a:gd name="connsiteY1-4480" fmla="*/ 3785190 h 4492350"/>
              <a:gd name="connsiteX2-4481" fmla="*/ 1307805 w 3694535"/>
              <a:gd name="connsiteY2-4482" fmla="*/ 3381153 h 4492350"/>
              <a:gd name="connsiteX3-4483" fmla="*/ 31898 w 3694535"/>
              <a:gd name="connsiteY3-4484" fmla="*/ 2945218 h 4492350"/>
              <a:gd name="connsiteX4-4485" fmla="*/ 1127052 w 3694535"/>
              <a:gd name="connsiteY4-4486" fmla="*/ 3242930 h 4492350"/>
              <a:gd name="connsiteX5-4487" fmla="*/ 393405 w 3694535"/>
              <a:gd name="connsiteY5-4488" fmla="*/ 2456121 h 4492350"/>
              <a:gd name="connsiteX6-4489" fmla="*/ 1775638 w 3694535"/>
              <a:gd name="connsiteY6-4490" fmla="*/ 3519376 h 4492350"/>
              <a:gd name="connsiteX7-4491" fmla="*/ 1683956 w 3694535"/>
              <a:gd name="connsiteY7-4492" fmla="*/ 2424409 h 4492350"/>
              <a:gd name="connsiteX8-4493" fmla="*/ 0 w 3694535"/>
              <a:gd name="connsiteY8-4494" fmla="*/ 754911 h 4492350"/>
              <a:gd name="connsiteX9-4495" fmla="*/ 988828 w 3694535"/>
              <a:gd name="connsiteY9-4496" fmla="*/ 1924493 h 4492350"/>
              <a:gd name="connsiteX10-4497" fmla="*/ 1137684 w 3694535"/>
              <a:gd name="connsiteY10-4498" fmla="*/ 861237 h 4492350"/>
              <a:gd name="connsiteX11-4499" fmla="*/ 1194671 w 3694535"/>
              <a:gd name="connsiteY11-4500" fmla="*/ 2026621 h 4492350"/>
              <a:gd name="connsiteX12-4501" fmla="*/ 1714640 w 3694535"/>
              <a:gd name="connsiteY12-4502" fmla="*/ 2194318 h 4492350"/>
              <a:gd name="connsiteX13-4503" fmla="*/ 1956391 w 3694535"/>
              <a:gd name="connsiteY13-4504" fmla="*/ 0 h 4492350"/>
              <a:gd name="connsiteX14-4505" fmla="*/ 2027834 w 3694535"/>
              <a:gd name="connsiteY14-4506" fmla="*/ 986216 h 4492350"/>
              <a:gd name="connsiteX15-4507" fmla="*/ 1881963 w 3694535"/>
              <a:gd name="connsiteY15-4508" fmla="*/ 2060385 h 4492350"/>
              <a:gd name="connsiteX16-4509" fmla="*/ 2057494 w 3694535"/>
              <a:gd name="connsiteY16-4510" fmla="*/ 3046321 h 4492350"/>
              <a:gd name="connsiteX17-4511" fmla="*/ 2647507 w 3694535"/>
              <a:gd name="connsiteY17-4512" fmla="*/ 2519916 h 4492350"/>
              <a:gd name="connsiteX18-4513" fmla="*/ 2913694 w 3694535"/>
              <a:gd name="connsiteY18-4514" fmla="*/ 1291762 h 4492350"/>
              <a:gd name="connsiteX19-4515" fmla="*/ 2806809 w 3694535"/>
              <a:gd name="connsiteY19-4516" fmla="*/ 2383091 h 4492350"/>
              <a:gd name="connsiteX20-4517" fmla="*/ 3694535 w 3694535"/>
              <a:gd name="connsiteY20-4518" fmla="*/ 1124252 h 4492350"/>
              <a:gd name="connsiteX21-4519" fmla="*/ 2222205 w 3694535"/>
              <a:gd name="connsiteY21-4520" fmla="*/ 3370521 h 4492350"/>
              <a:gd name="connsiteX22-4521" fmla="*/ 2169042 w 3694535"/>
              <a:gd name="connsiteY22-4522" fmla="*/ 3817088 h 4492350"/>
              <a:gd name="connsiteX23-4523" fmla="*/ 3317358 w 3694535"/>
              <a:gd name="connsiteY23-4524" fmla="*/ 3094074 h 4492350"/>
              <a:gd name="connsiteX24-4525" fmla="*/ 2194317 w 3694535"/>
              <a:gd name="connsiteY24-4526" fmla="*/ 4030951 h 4492350"/>
              <a:gd name="connsiteX25-4527" fmla="*/ 2232838 w 3694535"/>
              <a:gd name="connsiteY25-4528" fmla="*/ 4476307 h 4492350"/>
              <a:gd name="connsiteX26-4529" fmla="*/ 2218194 w 3694535"/>
              <a:gd name="connsiteY26-4530" fmla="*/ 4491415 h 4492350"/>
              <a:gd name="connsiteX27-4531" fmla="*/ 1743740 w 3694535"/>
              <a:gd name="connsiteY27-4532" fmla="*/ 4492350 h 4492350"/>
              <a:gd name="connsiteX0-4533" fmla="*/ 1743740 w 3694535"/>
              <a:gd name="connsiteY0-4534" fmla="*/ 4492350 h 4492350"/>
              <a:gd name="connsiteX1-4535" fmla="*/ 1796903 w 3694535"/>
              <a:gd name="connsiteY1-4536" fmla="*/ 3785190 h 4492350"/>
              <a:gd name="connsiteX2-4537" fmla="*/ 1307805 w 3694535"/>
              <a:gd name="connsiteY2-4538" fmla="*/ 3381153 h 4492350"/>
              <a:gd name="connsiteX3-4539" fmla="*/ 31898 w 3694535"/>
              <a:gd name="connsiteY3-4540" fmla="*/ 2945218 h 4492350"/>
              <a:gd name="connsiteX4-4541" fmla="*/ 1127052 w 3694535"/>
              <a:gd name="connsiteY4-4542" fmla="*/ 3242930 h 4492350"/>
              <a:gd name="connsiteX5-4543" fmla="*/ 393405 w 3694535"/>
              <a:gd name="connsiteY5-4544" fmla="*/ 2456121 h 4492350"/>
              <a:gd name="connsiteX6-4545" fmla="*/ 1775638 w 3694535"/>
              <a:gd name="connsiteY6-4546" fmla="*/ 3519376 h 4492350"/>
              <a:gd name="connsiteX7-4547" fmla="*/ 1683956 w 3694535"/>
              <a:gd name="connsiteY7-4548" fmla="*/ 2424409 h 4492350"/>
              <a:gd name="connsiteX8-4549" fmla="*/ 0 w 3694535"/>
              <a:gd name="connsiteY8-4550" fmla="*/ 754911 h 4492350"/>
              <a:gd name="connsiteX9-4551" fmla="*/ 988828 w 3694535"/>
              <a:gd name="connsiteY9-4552" fmla="*/ 1924493 h 4492350"/>
              <a:gd name="connsiteX10-4553" fmla="*/ 1113621 w 3694535"/>
              <a:gd name="connsiteY10-4554" fmla="*/ 861237 h 4492350"/>
              <a:gd name="connsiteX11-4555" fmla="*/ 1194671 w 3694535"/>
              <a:gd name="connsiteY11-4556" fmla="*/ 2026621 h 4492350"/>
              <a:gd name="connsiteX12-4557" fmla="*/ 1714640 w 3694535"/>
              <a:gd name="connsiteY12-4558" fmla="*/ 2194318 h 4492350"/>
              <a:gd name="connsiteX13-4559" fmla="*/ 1956391 w 3694535"/>
              <a:gd name="connsiteY13-4560" fmla="*/ 0 h 4492350"/>
              <a:gd name="connsiteX14-4561" fmla="*/ 2027834 w 3694535"/>
              <a:gd name="connsiteY14-4562" fmla="*/ 986216 h 4492350"/>
              <a:gd name="connsiteX15-4563" fmla="*/ 1881963 w 3694535"/>
              <a:gd name="connsiteY15-4564" fmla="*/ 2060385 h 4492350"/>
              <a:gd name="connsiteX16-4565" fmla="*/ 2057494 w 3694535"/>
              <a:gd name="connsiteY16-4566" fmla="*/ 3046321 h 4492350"/>
              <a:gd name="connsiteX17-4567" fmla="*/ 2647507 w 3694535"/>
              <a:gd name="connsiteY17-4568" fmla="*/ 2519916 h 4492350"/>
              <a:gd name="connsiteX18-4569" fmla="*/ 2913694 w 3694535"/>
              <a:gd name="connsiteY18-4570" fmla="*/ 1291762 h 4492350"/>
              <a:gd name="connsiteX19-4571" fmla="*/ 2806809 w 3694535"/>
              <a:gd name="connsiteY19-4572" fmla="*/ 2383091 h 4492350"/>
              <a:gd name="connsiteX20-4573" fmla="*/ 3694535 w 3694535"/>
              <a:gd name="connsiteY20-4574" fmla="*/ 1124252 h 4492350"/>
              <a:gd name="connsiteX21-4575" fmla="*/ 2222205 w 3694535"/>
              <a:gd name="connsiteY21-4576" fmla="*/ 3370521 h 4492350"/>
              <a:gd name="connsiteX22-4577" fmla="*/ 2169042 w 3694535"/>
              <a:gd name="connsiteY22-4578" fmla="*/ 3817088 h 4492350"/>
              <a:gd name="connsiteX23-4579" fmla="*/ 3317358 w 3694535"/>
              <a:gd name="connsiteY23-4580" fmla="*/ 3094074 h 4492350"/>
              <a:gd name="connsiteX24-4581" fmla="*/ 2194317 w 3694535"/>
              <a:gd name="connsiteY24-4582" fmla="*/ 4030951 h 4492350"/>
              <a:gd name="connsiteX25-4583" fmla="*/ 2232838 w 3694535"/>
              <a:gd name="connsiteY25-4584" fmla="*/ 4476307 h 4492350"/>
              <a:gd name="connsiteX26-4585" fmla="*/ 2218194 w 3694535"/>
              <a:gd name="connsiteY26-4586" fmla="*/ 4491415 h 4492350"/>
              <a:gd name="connsiteX27-4587" fmla="*/ 1743740 w 3694535"/>
              <a:gd name="connsiteY27-4588" fmla="*/ 4492350 h 4492350"/>
              <a:gd name="connsiteX0-4589" fmla="*/ 1743740 w 3694535"/>
              <a:gd name="connsiteY0-4590" fmla="*/ 4492350 h 4492350"/>
              <a:gd name="connsiteX1-4591" fmla="*/ 1796903 w 3694535"/>
              <a:gd name="connsiteY1-4592" fmla="*/ 3785190 h 4492350"/>
              <a:gd name="connsiteX2-4593" fmla="*/ 1307805 w 3694535"/>
              <a:gd name="connsiteY2-4594" fmla="*/ 3381153 h 4492350"/>
              <a:gd name="connsiteX3-4595" fmla="*/ 31898 w 3694535"/>
              <a:gd name="connsiteY3-4596" fmla="*/ 2945218 h 4492350"/>
              <a:gd name="connsiteX4-4597" fmla="*/ 1127052 w 3694535"/>
              <a:gd name="connsiteY4-4598" fmla="*/ 3242930 h 4492350"/>
              <a:gd name="connsiteX5-4599" fmla="*/ 393405 w 3694535"/>
              <a:gd name="connsiteY5-4600" fmla="*/ 2456121 h 4492350"/>
              <a:gd name="connsiteX6-4601" fmla="*/ 1775638 w 3694535"/>
              <a:gd name="connsiteY6-4602" fmla="*/ 3519376 h 4492350"/>
              <a:gd name="connsiteX7-4603" fmla="*/ 1683956 w 3694535"/>
              <a:gd name="connsiteY7-4604" fmla="*/ 2424409 h 4492350"/>
              <a:gd name="connsiteX8-4605" fmla="*/ 0 w 3694535"/>
              <a:gd name="connsiteY8-4606" fmla="*/ 754911 h 4492350"/>
              <a:gd name="connsiteX9-4607" fmla="*/ 988828 w 3694535"/>
              <a:gd name="connsiteY9-4608" fmla="*/ 1924493 h 4492350"/>
              <a:gd name="connsiteX10-4609" fmla="*/ 1113621 w 3694535"/>
              <a:gd name="connsiteY10-4610" fmla="*/ 861237 h 4492350"/>
              <a:gd name="connsiteX11-4611" fmla="*/ 1194671 w 3694535"/>
              <a:gd name="connsiteY11-4612" fmla="*/ 2026621 h 4492350"/>
              <a:gd name="connsiteX12-4613" fmla="*/ 1714640 w 3694535"/>
              <a:gd name="connsiteY12-4614" fmla="*/ 2194318 h 4492350"/>
              <a:gd name="connsiteX13-4615" fmla="*/ 1956391 w 3694535"/>
              <a:gd name="connsiteY13-4616" fmla="*/ 0 h 4492350"/>
              <a:gd name="connsiteX14-4617" fmla="*/ 2027834 w 3694535"/>
              <a:gd name="connsiteY14-4618" fmla="*/ 986216 h 4492350"/>
              <a:gd name="connsiteX15-4619" fmla="*/ 1881963 w 3694535"/>
              <a:gd name="connsiteY15-4620" fmla="*/ 2060385 h 4492350"/>
              <a:gd name="connsiteX16-4621" fmla="*/ 2057494 w 3694535"/>
              <a:gd name="connsiteY16-4622" fmla="*/ 3046321 h 4492350"/>
              <a:gd name="connsiteX17-4623" fmla="*/ 2647507 w 3694535"/>
              <a:gd name="connsiteY17-4624" fmla="*/ 2519916 h 4492350"/>
              <a:gd name="connsiteX18-4625" fmla="*/ 2913694 w 3694535"/>
              <a:gd name="connsiteY18-4626" fmla="*/ 1291762 h 4492350"/>
              <a:gd name="connsiteX19-4627" fmla="*/ 2806809 w 3694535"/>
              <a:gd name="connsiteY19-4628" fmla="*/ 2383091 h 4492350"/>
              <a:gd name="connsiteX20-4629" fmla="*/ 3694535 w 3694535"/>
              <a:gd name="connsiteY20-4630" fmla="*/ 1124252 h 4492350"/>
              <a:gd name="connsiteX21-4631" fmla="*/ 2222205 w 3694535"/>
              <a:gd name="connsiteY21-4632" fmla="*/ 3370521 h 4492350"/>
              <a:gd name="connsiteX22-4633" fmla="*/ 2169042 w 3694535"/>
              <a:gd name="connsiteY22-4634" fmla="*/ 3817088 h 4492350"/>
              <a:gd name="connsiteX23-4635" fmla="*/ 3317358 w 3694535"/>
              <a:gd name="connsiteY23-4636" fmla="*/ 3094074 h 4492350"/>
              <a:gd name="connsiteX24-4637" fmla="*/ 2194317 w 3694535"/>
              <a:gd name="connsiteY24-4638" fmla="*/ 4030951 h 4492350"/>
              <a:gd name="connsiteX25-4639" fmla="*/ 2232838 w 3694535"/>
              <a:gd name="connsiteY25-4640" fmla="*/ 4476307 h 4492350"/>
              <a:gd name="connsiteX26-4641" fmla="*/ 2218194 w 3694535"/>
              <a:gd name="connsiteY26-4642" fmla="*/ 4491415 h 4492350"/>
              <a:gd name="connsiteX27-4643" fmla="*/ 1743740 w 3694535"/>
              <a:gd name="connsiteY27-4644" fmla="*/ 4492350 h 4492350"/>
              <a:gd name="connsiteX0-4645" fmla="*/ 1743740 w 3694535"/>
              <a:gd name="connsiteY0-4646" fmla="*/ 4492350 h 4492350"/>
              <a:gd name="connsiteX1-4647" fmla="*/ 1796903 w 3694535"/>
              <a:gd name="connsiteY1-4648" fmla="*/ 3785190 h 4492350"/>
              <a:gd name="connsiteX2-4649" fmla="*/ 1307805 w 3694535"/>
              <a:gd name="connsiteY2-4650" fmla="*/ 3381153 h 4492350"/>
              <a:gd name="connsiteX3-4651" fmla="*/ 31898 w 3694535"/>
              <a:gd name="connsiteY3-4652" fmla="*/ 2945218 h 4492350"/>
              <a:gd name="connsiteX4-4653" fmla="*/ 1127052 w 3694535"/>
              <a:gd name="connsiteY4-4654" fmla="*/ 3242930 h 4492350"/>
              <a:gd name="connsiteX5-4655" fmla="*/ 393405 w 3694535"/>
              <a:gd name="connsiteY5-4656" fmla="*/ 2456121 h 4492350"/>
              <a:gd name="connsiteX6-4657" fmla="*/ 1775638 w 3694535"/>
              <a:gd name="connsiteY6-4658" fmla="*/ 3519376 h 4492350"/>
              <a:gd name="connsiteX7-4659" fmla="*/ 1683956 w 3694535"/>
              <a:gd name="connsiteY7-4660" fmla="*/ 2424409 h 4492350"/>
              <a:gd name="connsiteX8-4661" fmla="*/ 0 w 3694535"/>
              <a:gd name="connsiteY8-4662" fmla="*/ 754911 h 4492350"/>
              <a:gd name="connsiteX9-4663" fmla="*/ 988828 w 3694535"/>
              <a:gd name="connsiteY9-4664" fmla="*/ 1924493 h 4492350"/>
              <a:gd name="connsiteX10-4665" fmla="*/ 1113621 w 3694535"/>
              <a:gd name="connsiteY10-4666" fmla="*/ 861237 h 4492350"/>
              <a:gd name="connsiteX11-4667" fmla="*/ 1194671 w 3694535"/>
              <a:gd name="connsiteY11-4668" fmla="*/ 2026621 h 4492350"/>
              <a:gd name="connsiteX12-4669" fmla="*/ 1714640 w 3694535"/>
              <a:gd name="connsiteY12-4670" fmla="*/ 2194318 h 4492350"/>
              <a:gd name="connsiteX13-4671" fmla="*/ 1956391 w 3694535"/>
              <a:gd name="connsiteY13-4672" fmla="*/ 0 h 4492350"/>
              <a:gd name="connsiteX14-4673" fmla="*/ 2027834 w 3694535"/>
              <a:gd name="connsiteY14-4674" fmla="*/ 986216 h 4492350"/>
              <a:gd name="connsiteX15-4675" fmla="*/ 1881963 w 3694535"/>
              <a:gd name="connsiteY15-4676" fmla="*/ 2060385 h 4492350"/>
              <a:gd name="connsiteX16-4677" fmla="*/ 2057494 w 3694535"/>
              <a:gd name="connsiteY16-4678" fmla="*/ 3046321 h 4492350"/>
              <a:gd name="connsiteX17-4679" fmla="*/ 2647507 w 3694535"/>
              <a:gd name="connsiteY17-4680" fmla="*/ 2519916 h 4492350"/>
              <a:gd name="connsiteX18-4681" fmla="*/ 2913694 w 3694535"/>
              <a:gd name="connsiteY18-4682" fmla="*/ 1291762 h 4492350"/>
              <a:gd name="connsiteX19-4683" fmla="*/ 2806809 w 3694535"/>
              <a:gd name="connsiteY19-4684" fmla="*/ 2383091 h 4492350"/>
              <a:gd name="connsiteX20-4685" fmla="*/ 3694535 w 3694535"/>
              <a:gd name="connsiteY20-4686" fmla="*/ 1124252 h 4492350"/>
              <a:gd name="connsiteX21-4687" fmla="*/ 2222205 w 3694535"/>
              <a:gd name="connsiteY21-4688" fmla="*/ 3370521 h 4492350"/>
              <a:gd name="connsiteX22-4689" fmla="*/ 2169042 w 3694535"/>
              <a:gd name="connsiteY22-4690" fmla="*/ 3817088 h 4492350"/>
              <a:gd name="connsiteX23-4691" fmla="*/ 3317358 w 3694535"/>
              <a:gd name="connsiteY23-4692" fmla="*/ 3094074 h 4492350"/>
              <a:gd name="connsiteX24-4693" fmla="*/ 2194317 w 3694535"/>
              <a:gd name="connsiteY24-4694" fmla="*/ 4030951 h 4492350"/>
              <a:gd name="connsiteX25-4695" fmla="*/ 2232838 w 3694535"/>
              <a:gd name="connsiteY25-4696" fmla="*/ 4476307 h 4492350"/>
              <a:gd name="connsiteX26-4697" fmla="*/ 2218194 w 3694535"/>
              <a:gd name="connsiteY26-4698" fmla="*/ 4491415 h 4492350"/>
              <a:gd name="connsiteX27-4699" fmla="*/ 1743740 w 3694535"/>
              <a:gd name="connsiteY27-4700" fmla="*/ 4492350 h 4492350"/>
              <a:gd name="connsiteX0-4701" fmla="*/ 1743740 w 3694535"/>
              <a:gd name="connsiteY0-4702" fmla="*/ 4492350 h 4492350"/>
              <a:gd name="connsiteX1-4703" fmla="*/ 1796903 w 3694535"/>
              <a:gd name="connsiteY1-4704" fmla="*/ 3785190 h 4492350"/>
              <a:gd name="connsiteX2-4705" fmla="*/ 1307805 w 3694535"/>
              <a:gd name="connsiteY2-4706" fmla="*/ 3381153 h 4492350"/>
              <a:gd name="connsiteX3-4707" fmla="*/ 31898 w 3694535"/>
              <a:gd name="connsiteY3-4708" fmla="*/ 2945218 h 4492350"/>
              <a:gd name="connsiteX4-4709" fmla="*/ 1127052 w 3694535"/>
              <a:gd name="connsiteY4-4710" fmla="*/ 3242930 h 4492350"/>
              <a:gd name="connsiteX5-4711" fmla="*/ 393405 w 3694535"/>
              <a:gd name="connsiteY5-4712" fmla="*/ 2456121 h 4492350"/>
              <a:gd name="connsiteX6-4713" fmla="*/ 1775638 w 3694535"/>
              <a:gd name="connsiteY6-4714" fmla="*/ 3519376 h 4492350"/>
              <a:gd name="connsiteX7-4715" fmla="*/ 1683956 w 3694535"/>
              <a:gd name="connsiteY7-4716" fmla="*/ 2424409 h 4492350"/>
              <a:gd name="connsiteX8-4717" fmla="*/ 0 w 3694535"/>
              <a:gd name="connsiteY8-4718" fmla="*/ 754911 h 4492350"/>
              <a:gd name="connsiteX9-4719" fmla="*/ 988828 w 3694535"/>
              <a:gd name="connsiteY9-4720" fmla="*/ 1924493 h 4492350"/>
              <a:gd name="connsiteX10-4721" fmla="*/ 1093568 w 3694535"/>
              <a:gd name="connsiteY10-4722" fmla="*/ 857226 h 4492350"/>
              <a:gd name="connsiteX11-4723" fmla="*/ 1194671 w 3694535"/>
              <a:gd name="connsiteY11-4724" fmla="*/ 2026621 h 4492350"/>
              <a:gd name="connsiteX12-4725" fmla="*/ 1714640 w 3694535"/>
              <a:gd name="connsiteY12-4726" fmla="*/ 2194318 h 4492350"/>
              <a:gd name="connsiteX13-4727" fmla="*/ 1956391 w 3694535"/>
              <a:gd name="connsiteY13-4728" fmla="*/ 0 h 4492350"/>
              <a:gd name="connsiteX14-4729" fmla="*/ 2027834 w 3694535"/>
              <a:gd name="connsiteY14-4730" fmla="*/ 986216 h 4492350"/>
              <a:gd name="connsiteX15-4731" fmla="*/ 1881963 w 3694535"/>
              <a:gd name="connsiteY15-4732" fmla="*/ 2060385 h 4492350"/>
              <a:gd name="connsiteX16-4733" fmla="*/ 2057494 w 3694535"/>
              <a:gd name="connsiteY16-4734" fmla="*/ 3046321 h 4492350"/>
              <a:gd name="connsiteX17-4735" fmla="*/ 2647507 w 3694535"/>
              <a:gd name="connsiteY17-4736" fmla="*/ 2519916 h 4492350"/>
              <a:gd name="connsiteX18-4737" fmla="*/ 2913694 w 3694535"/>
              <a:gd name="connsiteY18-4738" fmla="*/ 1291762 h 4492350"/>
              <a:gd name="connsiteX19-4739" fmla="*/ 2806809 w 3694535"/>
              <a:gd name="connsiteY19-4740" fmla="*/ 2383091 h 4492350"/>
              <a:gd name="connsiteX20-4741" fmla="*/ 3694535 w 3694535"/>
              <a:gd name="connsiteY20-4742" fmla="*/ 1124252 h 4492350"/>
              <a:gd name="connsiteX21-4743" fmla="*/ 2222205 w 3694535"/>
              <a:gd name="connsiteY21-4744" fmla="*/ 3370521 h 4492350"/>
              <a:gd name="connsiteX22-4745" fmla="*/ 2169042 w 3694535"/>
              <a:gd name="connsiteY22-4746" fmla="*/ 3817088 h 4492350"/>
              <a:gd name="connsiteX23-4747" fmla="*/ 3317358 w 3694535"/>
              <a:gd name="connsiteY23-4748" fmla="*/ 3094074 h 4492350"/>
              <a:gd name="connsiteX24-4749" fmla="*/ 2194317 w 3694535"/>
              <a:gd name="connsiteY24-4750" fmla="*/ 4030951 h 4492350"/>
              <a:gd name="connsiteX25-4751" fmla="*/ 2232838 w 3694535"/>
              <a:gd name="connsiteY25-4752" fmla="*/ 4476307 h 4492350"/>
              <a:gd name="connsiteX26-4753" fmla="*/ 2218194 w 3694535"/>
              <a:gd name="connsiteY26-4754" fmla="*/ 4491415 h 4492350"/>
              <a:gd name="connsiteX27-4755" fmla="*/ 1743740 w 3694535"/>
              <a:gd name="connsiteY27-4756" fmla="*/ 4492350 h 4492350"/>
              <a:gd name="connsiteX0-4757" fmla="*/ 1743740 w 3694535"/>
              <a:gd name="connsiteY0-4758" fmla="*/ 4492350 h 4492350"/>
              <a:gd name="connsiteX1-4759" fmla="*/ 1796903 w 3694535"/>
              <a:gd name="connsiteY1-4760" fmla="*/ 3785190 h 4492350"/>
              <a:gd name="connsiteX2-4761" fmla="*/ 1307805 w 3694535"/>
              <a:gd name="connsiteY2-4762" fmla="*/ 3381153 h 4492350"/>
              <a:gd name="connsiteX3-4763" fmla="*/ 31898 w 3694535"/>
              <a:gd name="connsiteY3-4764" fmla="*/ 2945218 h 4492350"/>
              <a:gd name="connsiteX4-4765" fmla="*/ 1127052 w 3694535"/>
              <a:gd name="connsiteY4-4766" fmla="*/ 3242930 h 4492350"/>
              <a:gd name="connsiteX5-4767" fmla="*/ 393405 w 3694535"/>
              <a:gd name="connsiteY5-4768" fmla="*/ 2456121 h 4492350"/>
              <a:gd name="connsiteX6-4769" fmla="*/ 1775638 w 3694535"/>
              <a:gd name="connsiteY6-4770" fmla="*/ 3519376 h 4492350"/>
              <a:gd name="connsiteX7-4771" fmla="*/ 1683956 w 3694535"/>
              <a:gd name="connsiteY7-4772" fmla="*/ 2424409 h 4492350"/>
              <a:gd name="connsiteX8-4773" fmla="*/ 0 w 3694535"/>
              <a:gd name="connsiteY8-4774" fmla="*/ 754911 h 4492350"/>
              <a:gd name="connsiteX9-4775" fmla="*/ 988828 w 3694535"/>
              <a:gd name="connsiteY9-4776" fmla="*/ 1924493 h 4492350"/>
              <a:gd name="connsiteX10-4777" fmla="*/ 1093568 w 3694535"/>
              <a:gd name="connsiteY10-4778" fmla="*/ 857226 h 4492350"/>
              <a:gd name="connsiteX11-4779" fmla="*/ 1194671 w 3694535"/>
              <a:gd name="connsiteY11-4780" fmla="*/ 2026621 h 4492350"/>
              <a:gd name="connsiteX12-4781" fmla="*/ 1714640 w 3694535"/>
              <a:gd name="connsiteY12-4782" fmla="*/ 2194318 h 4492350"/>
              <a:gd name="connsiteX13-4783" fmla="*/ 1956391 w 3694535"/>
              <a:gd name="connsiteY13-4784" fmla="*/ 0 h 4492350"/>
              <a:gd name="connsiteX14-4785" fmla="*/ 2027834 w 3694535"/>
              <a:gd name="connsiteY14-4786" fmla="*/ 986216 h 4492350"/>
              <a:gd name="connsiteX15-4787" fmla="*/ 1881963 w 3694535"/>
              <a:gd name="connsiteY15-4788" fmla="*/ 2060385 h 4492350"/>
              <a:gd name="connsiteX16-4789" fmla="*/ 2057494 w 3694535"/>
              <a:gd name="connsiteY16-4790" fmla="*/ 3046321 h 4492350"/>
              <a:gd name="connsiteX17-4791" fmla="*/ 2647507 w 3694535"/>
              <a:gd name="connsiteY17-4792" fmla="*/ 2519916 h 4492350"/>
              <a:gd name="connsiteX18-4793" fmla="*/ 2913694 w 3694535"/>
              <a:gd name="connsiteY18-4794" fmla="*/ 1291762 h 4492350"/>
              <a:gd name="connsiteX19-4795" fmla="*/ 2806809 w 3694535"/>
              <a:gd name="connsiteY19-4796" fmla="*/ 2383091 h 4492350"/>
              <a:gd name="connsiteX20-4797" fmla="*/ 3694535 w 3694535"/>
              <a:gd name="connsiteY20-4798" fmla="*/ 1124252 h 4492350"/>
              <a:gd name="connsiteX21-4799" fmla="*/ 2222205 w 3694535"/>
              <a:gd name="connsiteY21-4800" fmla="*/ 3370521 h 4492350"/>
              <a:gd name="connsiteX22-4801" fmla="*/ 2169042 w 3694535"/>
              <a:gd name="connsiteY22-4802" fmla="*/ 3817088 h 4492350"/>
              <a:gd name="connsiteX23-4803" fmla="*/ 3317358 w 3694535"/>
              <a:gd name="connsiteY23-4804" fmla="*/ 3094074 h 4492350"/>
              <a:gd name="connsiteX24-4805" fmla="*/ 2194317 w 3694535"/>
              <a:gd name="connsiteY24-4806" fmla="*/ 4030951 h 4492350"/>
              <a:gd name="connsiteX25-4807" fmla="*/ 2232838 w 3694535"/>
              <a:gd name="connsiteY25-4808" fmla="*/ 4476307 h 4492350"/>
              <a:gd name="connsiteX26-4809" fmla="*/ 2218194 w 3694535"/>
              <a:gd name="connsiteY26-4810" fmla="*/ 4491415 h 4492350"/>
              <a:gd name="connsiteX27-4811" fmla="*/ 1743740 w 3694535"/>
              <a:gd name="connsiteY27-4812" fmla="*/ 4492350 h 4492350"/>
              <a:gd name="connsiteX0-4813" fmla="*/ 1711842 w 3662637"/>
              <a:gd name="connsiteY0-4814" fmla="*/ 4492350 h 4492350"/>
              <a:gd name="connsiteX1-4815" fmla="*/ 1765005 w 3662637"/>
              <a:gd name="connsiteY1-4816" fmla="*/ 3785190 h 4492350"/>
              <a:gd name="connsiteX2-4817" fmla="*/ 1275907 w 3662637"/>
              <a:gd name="connsiteY2-4818" fmla="*/ 3381153 h 4492350"/>
              <a:gd name="connsiteX3-4819" fmla="*/ 0 w 3662637"/>
              <a:gd name="connsiteY3-4820" fmla="*/ 2945218 h 4492350"/>
              <a:gd name="connsiteX4-4821" fmla="*/ 1095154 w 3662637"/>
              <a:gd name="connsiteY4-4822" fmla="*/ 3242930 h 4492350"/>
              <a:gd name="connsiteX5-4823" fmla="*/ 361507 w 3662637"/>
              <a:gd name="connsiteY5-4824" fmla="*/ 2456121 h 4492350"/>
              <a:gd name="connsiteX6-4825" fmla="*/ 1743740 w 3662637"/>
              <a:gd name="connsiteY6-4826" fmla="*/ 3519376 h 4492350"/>
              <a:gd name="connsiteX7-4827" fmla="*/ 1652058 w 3662637"/>
              <a:gd name="connsiteY7-4828" fmla="*/ 2424409 h 4492350"/>
              <a:gd name="connsiteX8-4829" fmla="*/ 8208 w 3662637"/>
              <a:gd name="connsiteY8-4830" fmla="*/ 750901 h 4492350"/>
              <a:gd name="connsiteX9-4831" fmla="*/ 956930 w 3662637"/>
              <a:gd name="connsiteY9-4832" fmla="*/ 1924493 h 4492350"/>
              <a:gd name="connsiteX10-4833" fmla="*/ 1061670 w 3662637"/>
              <a:gd name="connsiteY10-4834" fmla="*/ 857226 h 4492350"/>
              <a:gd name="connsiteX11-4835" fmla="*/ 1162773 w 3662637"/>
              <a:gd name="connsiteY11-4836" fmla="*/ 2026621 h 4492350"/>
              <a:gd name="connsiteX12-4837" fmla="*/ 1682742 w 3662637"/>
              <a:gd name="connsiteY12-4838" fmla="*/ 2194318 h 4492350"/>
              <a:gd name="connsiteX13-4839" fmla="*/ 1924493 w 3662637"/>
              <a:gd name="connsiteY13-4840" fmla="*/ 0 h 4492350"/>
              <a:gd name="connsiteX14-4841" fmla="*/ 1995936 w 3662637"/>
              <a:gd name="connsiteY14-4842" fmla="*/ 986216 h 4492350"/>
              <a:gd name="connsiteX15-4843" fmla="*/ 1850065 w 3662637"/>
              <a:gd name="connsiteY15-4844" fmla="*/ 2060385 h 4492350"/>
              <a:gd name="connsiteX16-4845" fmla="*/ 2025596 w 3662637"/>
              <a:gd name="connsiteY16-4846" fmla="*/ 3046321 h 4492350"/>
              <a:gd name="connsiteX17-4847" fmla="*/ 2615609 w 3662637"/>
              <a:gd name="connsiteY17-4848" fmla="*/ 2519916 h 4492350"/>
              <a:gd name="connsiteX18-4849" fmla="*/ 2881796 w 3662637"/>
              <a:gd name="connsiteY18-4850" fmla="*/ 1291762 h 4492350"/>
              <a:gd name="connsiteX19-4851" fmla="*/ 2774911 w 3662637"/>
              <a:gd name="connsiteY19-4852" fmla="*/ 2383091 h 4492350"/>
              <a:gd name="connsiteX20-4853" fmla="*/ 3662637 w 3662637"/>
              <a:gd name="connsiteY20-4854" fmla="*/ 1124252 h 4492350"/>
              <a:gd name="connsiteX21-4855" fmla="*/ 2190307 w 3662637"/>
              <a:gd name="connsiteY21-4856" fmla="*/ 3370521 h 4492350"/>
              <a:gd name="connsiteX22-4857" fmla="*/ 2137144 w 3662637"/>
              <a:gd name="connsiteY22-4858" fmla="*/ 3817088 h 4492350"/>
              <a:gd name="connsiteX23-4859" fmla="*/ 3285460 w 3662637"/>
              <a:gd name="connsiteY23-4860" fmla="*/ 3094074 h 4492350"/>
              <a:gd name="connsiteX24-4861" fmla="*/ 2162419 w 3662637"/>
              <a:gd name="connsiteY24-4862" fmla="*/ 4030951 h 4492350"/>
              <a:gd name="connsiteX25-4863" fmla="*/ 2200940 w 3662637"/>
              <a:gd name="connsiteY25-4864" fmla="*/ 4476307 h 4492350"/>
              <a:gd name="connsiteX26-4865" fmla="*/ 2186296 w 3662637"/>
              <a:gd name="connsiteY26-4866" fmla="*/ 4491415 h 4492350"/>
              <a:gd name="connsiteX27-4867" fmla="*/ 1711842 w 3662637"/>
              <a:gd name="connsiteY27-4868" fmla="*/ 4492350 h 4492350"/>
              <a:gd name="connsiteX0-4869" fmla="*/ 1711842 w 3662637"/>
              <a:gd name="connsiteY0-4870" fmla="*/ 4492350 h 4492350"/>
              <a:gd name="connsiteX1-4871" fmla="*/ 1765005 w 3662637"/>
              <a:gd name="connsiteY1-4872" fmla="*/ 3785190 h 4492350"/>
              <a:gd name="connsiteX2-4873" fmla="*/ 1275907 w 3662637"/>
              <a:gd name="connsiteY2-4874" fmla="*/ 3381153 h 4492350"/>
              <a:gd name="connsiteX3-4875" fmla="*/ 0 w 3662637"/>
              <a:gd name="connsiteY3-4876" fmla="*/ 2945218 h 4492350"/>
              <a:gd name="connsiteX4-4877" fmla="*/ 1095154 w 3662637"/>
              <a:gd name="connsiteY4-4878" fmla="*/ 3242930 h 4492350"/>
              <a:gd name="connsiteX5-4879" fmla="*/ 361507 w 3662637"/>
              <a:gd name="connsiteY5-4880" fmla="*/ 2456121 h 4492350"/>
              <a:gd name="connsiteX6-4881" fmla="*/ 1743740 w 3662637"/>
              <a:gd name="connsiteY6-4882" fmla="*/ 3519376 h 4492350"/>
              <a:gd name="connsiteX7-4883" fmla="*/ 1652058 w 3662637"/>
              <a:gd name="connsiteY7-4884" fmla="*/ 2424409 h 4492350"/>
              <a:gd name="connsiteX8-4885" fmla="*/ 8208 w 3662637"/>
              <a:gd name="connsiteY8-4886" fmla="*/ 750901 h 4492350"/>
              <a:gd name="connsiteX9-4887" fmla="*/ 956930 w 3662637"/>
              <a:gd name="connsiteY9-4888" fmla="*/ 1924493 h 4492350"/>
              <a:gd name="connsiteX10-4889" fmla="*/ 1061670 w 3662637"/>
              <a:gd name="connsiteY10-4890" fmla="*/ 857226 h 4492350"/>
              <a:gd name="connsiteX11-4891" fmla="*/ 1162773 w 3662637"/>
              <a:gd name="connsiteY11-4892" fmla="*/ 2026621 h 4492350"/>
              <a:gd name="connsiteX12-4893" fmla="*/ 1682742 w 3662637"/>
              <a:gd name="connsiteY12-4894" fmla="*/ 2194318 h 4492350"/>
              <a:gd name="connsiteX13-4895" fmla="*/ 1924493 w 3662637"/>
              <a:gd name="connsiteY13-4896" fmla="*/ 0 h 4492350"/>
              <a:gd name="connsiteX14-4897" fmla="*/ 1995936 w 3662637"/>
              <a:gd name="connsiteY14-4898" fmla="*/ 986216 h 4492350"/>
              <a:gd name="connsiteX15-4899" fmla="*/ 1850065 w 3662637"/>
              <a:gd name="connsiteY15-4900" fmla="*/ 2060385 h 4492350"/>
              <a:gd name="connsiteX16-4901" fmla="*/ 2025596 w 3662637"/>
              <a:gd name="connsiteY16-4902" fmla="*/ 3046321 h 4492350"/>
              <a:gd name="connsiteX17-4903" fmla="*/ 2615609 w 3662637"/>
              <a:gd name="connsiteY17-4904" fmla="*/ 2519916 h 4492350"/>
              <a:gd name="connsiteX18-4905" fmla="*/ 2881796 w 3662637"/>
              <a:gd name="connsiteY18-4906" fmla="*/ 1291762 h 4492350"/>
              <a:gd name="connsiteX19-4907" fmla="*/ 2774911 w 3662637"/>
              <a:gd name="connsiteY19-4908" fmla="*/ 2383091 h 4492350"/>
              <a:gd name="connsiteX20-4909" fmla="*/ 3662637 w 3662637"/>
              <a:gd name="connsiteY20-4910" fmla="*/ 1124252 h 4492350"/>
              <a:gd name="connsiteX21-4911" fmla="*/ 2190307 w 3662637"/>
              <a:gd name="connsiteY21-4912" fmla="*/ 3370521 h 4492350"/>
              <a:gd name="connsiteX22-4913" fmla="*/ 2137144 w 3662637"/>
              <a:gd name="connsiteY22-4914" fmla="*/ 3817088 h 4492350"/>
              <a:gd name="connsiteX23-4915" fmla="*/ 3285460 w 3662637"/>
              <a:gd name="connsiteY23-4916" fmla="*/ 3094074 h 4492350"/>
              <a:gd name="connsiteX24-4917" fmla="*/ 2162419 w 3662637"/>
              <a:gd name="connsiteY24-4918" fmla="*/ 4030951 h 4492350"/>
              <a:gd name="connsiteX25-4919" fmla="*/ 2200940 w 3662637"/>
              <a:gd name="connsiteY25-4920" fmla="*/ 4476307 h 4492350"/>
              <a:gd name="connsiteX26-4921" fmla="*/ 2186296 w 3662637"/>
              <a:gd name="connsiteY26-4922" fmla="*/ 4491415 h 4492350"/>
              <a:gd name="connsiteX27-4923" fmla="*/ 1711842 w 3662637"/>
              <a:gd name="connsiteY27-4924" fmla="*/ 4492350 h 4492350"/>
              <a:gd name="connsiteX0-4925" fmla="*/ 1711842 w 3662637"/>
              <a:gd name="connsiteY0-4926" fmla="*/ 4492350 h 4492350"/>
              <a:gd name="connsiteX1-4927" fmla="*/ 1765005 w 3662637"/>
              <a:gd name="connsiteY1-4928" fmla="*/ 3785190 h 4492350"/>
              <a:gd name="connsiteX2-4929" fmla="*/ 1275907 w 3662637"/>
              <a:gd name="connsiteY2-4930" fmla="*/ 3381153 h 4492350"/>
              <a:gd name="connsiteX3-4931" fmla="*/ 0 w 3662637"/>
              <a:gd name="connsiteY3-4932" fmla="*/ 2945218 h 4492350"/>
              <a:gd name="connsiteX4-4933" fmla="*/ 1095154 w 3662637"/>
              <a:gd name="connsiteY4-4934" fmla="*/ 3242930 h 4492350"/>
              <a:gd name="connsiteX5-4935" fmla="*/ 361507 w 3662637"/>
              <a:gd name="connsiteY5-4936" fmla="*/ 2456121 h 4492350"/>
              <a:gd name="connsiteX6-4937" fmla="*/ 1743740 w 3662637"/>
              <a:gd name="connsiteY6-4938" fmla="*/ 3519376 h 4492350"/>
              <a:gd name="connsiteX7-4939" fmla="*/ 1652058 w 3662637"/>
              <a:gd name="connsiteY7-4940" fmla="*/ 2424409 h 4492350"/>
              <a:gd name="connsiteX8-4941" fmla="*/ 8208 w 3662637"/>
              <a:gd name="connsiteY8-4942" fmla="*/ 750901 h 4492350"/>
              <a:gd name="connsiteX9-4943" fmla="*/ 956930 w 3662637"/>
              <a:gd name="connsiteY9-4944" fmla="*/ 1924493 h 4492350"/>
              <a:gd name="connsiteX10-4945" fmla="*/ 1061670 w 3662637"/>
              <a:gd name="connsiteY10-4946" fmla="*/ 857226 h 4492350"/>
              <a:gd name="connsiteX11-4947" fmla="*/ 1162773 w 3662637"/>
              <a:gd name="connsiteY11-4948" fmla="*/ 2026621 h 4492350"/>
              <a:gd name="connsiteX12-4949" fmla="*/ 1682742 w 3662637"/>
              <a:gd name="connsiteY12-4950" fmla="*/ 2194318 h 4492350"/>
              <a:gd name="connsiteX13-4951" fmla="*/ 1924493 w 3662637"/>
              <a:gd name="connsiteY13-4952" fmla="*/ 0 h 4492350"/>
              <a:gd name="connsiteX14-4953" fmla="*/ 1995936 w 3662637"/>
              <a:gd name="connsiteY14-4954" fmla="*/ 986216 h 4492350"/>
              <a:gd name="connsiteX15-4955" fmla="*/ 1850065 w 3662637"/>
              <a:gd name="connsiteY15-4956" fmla="*/ 2060385 h 4492350"/>
              <a:gd name="connsiteX16-4957" fmla="*/ 2025596 w 3662637"/>
              <a:gd name="connsiteY16-4958" fmla="*/ 3046321 h 4492350"/>
              <a:gd name="connsiteX17-4959" fmla="*/ 2615609 w 3662637"/>
              <a:gd name="connsiteY17-4960" fmla="*/ 2519916 h 4492350"/>
              <a:gd name="connsiteX18-4961" fmla="*/ 2881796 w 3662637"/>
              <a:gd name="connsiteY18-4962" fmla="*/ 1291762 h 4492350"/>
              <a:gd name="connsiteX19-4963" fmla="*/ 2774911 w 3662637"/>
              <a:gd name="connsiteY19-4964" fmla="*/ 2383091 h 4492350"/>
              <a:gd name="connsiteX20-4965" fmla="*/ 3662637 w 3662637"/>
              <a:gd name="connsiteY20-4966" fmla="*/ 1124252 h 4492350"/>
              <a:gd name="connsiteX21-4967" fmla="*/ 2190307 w 3662637"/>
              <a:gd name="connsiteY21-4968" fmla="*/ 3370521 h 4492350"/>
              <a:gd name="connsiteX22-4969" fmla="*/ 2137144 w 3662637"/>
              <a:gd name="connsiteY22-4970" fmla="*/ 3817088 h 4492350"/>
              <a:gd name="connsiteX23-4971" fmla="*/ 3285460 w 3662637"/>
              <a:gd name="connsiteY23-4972" fmla="*/ 3094074 h 4492350"/>
              <a:gd name="connsiteX24-4973" fmla="*/ 2162419 w 3662637"/>
              <a:gd name="connsiteY24-4974" fmla="*/ 4030951 h 4492350"/>
              <a:gd name="connsiteX25-4975" fmla="*/ 2200940 w 3662637"/>
              <a:gd name="connsiteY25-4976" fmla="*/ 4476307 h 4492350"/>
              <a:gd name="connsiteX26-4977" fmla="*/ 2186296 w 3662637"/>
              <a:gd name="connsiteY26-4978" fmla="*/ 4491415 h 4492350"/>
              <a:gd name="connsiteX27-4979" fmla="*/ 1711842 w 3662637"/>
              <a:gd name="connsiteY27-4980" fmla="*/ 4492350 h 4492350"/>
              <a:gd name="connsiteX0-4981" fmla="*/ 1711842 w 3662637"/>
              <a:gd name="connsiteY0-4982" fmla="*/ 4492350 h 4492350"/>
              <a:gd name="connsiteX1-4983" fmla="*/ 1765005 w 3662637"/>
              <a:gd name="connsiteY1-4984" fmla="*/ 3785190 h 4492350"/>
              <a:gd name="connsiteX2-4985" fmla="*/ 1275907 w 3662637"/>
              <a:gd name="connsiteY2-4986" fmla="*/ 3381153 h 4492350"/>
              <a:gd name="connsiteX3-4987" fmla="*/ 0 w 3662637"/>
              <a:gd name="connsiteY3-4988" fmla="*/ 2945218 h 4492350"/>
              <a:gd name="connsiteX4-4989" fmla="*/ 1095154 w 3662637"/>
              <a:gd name="connsiteY4-4990" fmla="*/ 3242930 h 4492350"/>
              <a:gd name="connsiteX5-4991" fmla="*/ 361507 w 3662637"/>
              <a:gd name="connsiteY5-4992" fmla="*/ 2456121 h 4492350"/>
              <a:gd name="connsiteX6-4993" fmla="*/ 1743740 w 3662637"/>
              <a:gd name="connsiteY6-4994" fmla="*/ 3519376 h 4492350"/>
              <a:gd name="connsiteX7-4995" fmla="*/ 1652058 w 3662637"/>
              <a:gd name="connsiteY7-4996" fmla="*/ 2424409 h 4492350"/>
              <a:gd name="connsiteX8-4997" fmla="*/ 8208 w 3662637"/>
              <a:gd name="connsiteY8-4998" fmla="*/ 750901 h 4492350"/>
              <a:gd name="connsiteX9-4999" fmla="*/ 956930 w 3662637"/>
              <a:gd name="connsiteY9-5000" fmla="*/ 1924493 h 4492350"/>
              <a:gd name="connsiteX10-5001" fmla="*/ 1061670 w 3662637"/>
              <a:gd name="connsiteY10-5002" fmla="*/ 857226 h 4492350"/>
              <a:gd name="connsiteX11-5003" fmla="*/ 1162773 w 3662637"/>
              <a:gd name="connsiteY11-5004" fmla="*/ 2026621 h 4492350"/>
              <a:gd name="connsiteX12-5005" fmla="*/ 1682742 w 3662637"/>
              <a:gd name="connsiteY12-5006" fmla="*/ 2194318 h 4492350"/>
              <a:gd name="connsiteX13-5007" fmla="*/ 1924493 w 3662637"/>
              <a:gd name="connsiteY13-5008" fmla="*/ 0 h 4492350"/>
              <a:gd name="connsiteX14-5009" fmla="*/ 1995936 w 3662637"/>
              <a:gd name="connsiteY14-5010" fmla="*/ 986216 h 4492350"/>
              <a:gd name="connsiteX15-5011" fmla="*/ 1850065 w 3662637"/>
              <a:gd name="connsiteY15-5012" fmla="*/ 2060385 h 4492350"/>
              <a:gd name="connsiteX16-5013" fmla="*/ 2025596 w 3662637"/>
              <a:gd name="connsiteY16-5014" fmla="*/ 3046321 h 4492350"/>
              <a:gd name="connsiteX17-5015" fmla="*/ 2615609 w 3662637"/>
              <a:gd name="connsiteY17-5016" fmla="*/ 2519916 h 4492350"/>
              <a:gd name="connsiteX18-5017" fmla="*/ 2881796 w 3662637"/>
              <a:gd name="connsiteY18-5018" fmla="*/ 1291762 h 4492350"/>
              <a:gd name="connsiteX19-5019" fmla="*/ 2774911 w 3662637"/>
              <a:gd name="connsiteY19-5020" fmla="*/ 2383091 h 4492350"/>
              <a:gd name="connsiteX20-5021" fmla="*/ 3662637 w 3662637"/>
              <a:gd name="connsiteY20-5022" fmla="*/ 1124252 h 4492350"/>
              <a:gd name="connsiteX21-5023" fmla="*/ 2190307 w 3662637"/>
              <a:gd name="connsiteY21-5024" fmla="*/ 3370521 h 4492350"/>
              <a:gd name="connsiteX22-5025" fmla="*/ 2137144 w 3662637"/>
              <a:gd name="connsiteY22-5026" fmla="*/ 3817088 h 4492350"/>
              <a:gd name="connsiteX23-5027" fmla="*/ 3285460 w 3662637"/>
              <a:gd name="connsiteY23-5028" fmla="*/ 3094074 h 4492350"/>
              <a:gd name="connsiteX24-5029" fmla="*/ 2162419 w 3662637"/>
              <a:gd name="connsiteY24-5030" fmla="*/ 4030951 h 4492350"/>
              <a:gd name="connsiteX25-5031" fmla="*/ 2200940 w 3662637"/>
              <a:gd name="connsiteY25-5032" fmla="*/ 4476307 h 4492350"/>
              <a:gd name="connsiteX26-5033" fmla="*/ 2186296 w 3662637"/>
              <a:gd name="connsiteY26-5034" fmla="*/ 4491415 h 4492350"/>
              <a:gd name="connsiteX27-5035" fmla="*/ 1711842 w 3662637"/>
              <a:gd name="connsiteY27-5036" fmla="*/ 4492350 h 4492350"/>
              <a:gd name="connsiteX0-5037" fmla="*/ 1711842 w 3662637"/>
              <a:gd name="connsiteY0-5038" fmla="*/ 4492350 h 4492350"/>
              <a:gd name="connsiteX1-5039" fmla="*/ 1765005 w 3662637"/>
              <a:gd name="connsiteY1-5040" fmla="*/ 3785190 h 4492350"/>
              <a:gd name="connsiteX2-5041" fmla="*/ 1275907 w 3662637"/>
              <a:gd name="connsiteY2-5042" fmla="*/ 3381153 h 4492350"/>
              <a:gd name="connsiteX3-5043" fmla="*/ 0 w 3662637"/>
              <a:gd name="connsiteY3-5044" fmla="*/ 2945218 h 4492350"/>
              <a:gd name="connsiteX4-5045" fmla="*/ 1095154 w 3662637"/>
              <a:gd name="connsiteY4-5046" fmla="*/ 3242930 h 4492350"/>
              <a:gd name="connsiteX5-5047" fmla="*/ 361507 w 3662637"/>
              <a:gd name="connsiteY5-5048" fmla="*/ 2456121 h 4492350"/>
              <a:gd name="connsiteX6-5049" fmla="*/ 1743740 w 3662637"/>
              <a:gd name="connsiteY6-5050" fmla="*/ 3519376 h 4492350"/>
              <a:gd name="connsiteX7-5051" fmla="*/ 1652058 w 3662637"/>
              <a:gd name="connsiteY7-5052" fmla="*/ 2400346 h 4492350"/>
              <a:gd name="connsiteX8-5053" fmla="*/ 8208 w 3662637"/>
              <a:gd name="connsiteY8-5054" fmla="*/ 750901 h 4492350"/>
              <a:gd name="connsiteX9-5055" fmla="*/ 956930 w 3662637"/>
              <a:gd name="connsiteY9-5056" fmla="*/ 1924493 h 4492350"/>
              <a:gd name="connsiteX10-5057" fmla="*/ 1061670 w 3662637"/>
              <a:gd name="connsiteY10-5058" fmla="*/ 857226 h 4492350"/>
              <a:gd name="connsiteX11-5059" fmla="*/ 1162773 w 3662637"/>
              <a:gd name="connsiteY11-5060" fmla="*/ 2026621 h 4492350"/>
              <a:gd name="connsiteX12-5061" fmla="*/ 1682742 w 3662637"/>
              <a:gd name="connsiteY12-5062" fmla="*/ 2194318 h 4492350"/>
              <a:gd name="connsiteX13-5063" fmla="*/ 1924493 w 3662637"/>
              <a:gd name="connsiteY13-5064" fmla="*/ 0 h 4492350"/>
              <a:gd name="connsiteX14-5065" fmla="*/ 1995936 w 3662637"/>
              <a:gd name="connsiteY14-5066" fmla="*/ 986216 h 4492350"/>
              <a:gd name="connsiteX15-5067" fmla="*/ 1850065 w 3662637"/>
              <a:gd name="connsiteY15-5068" fmla="*/ 2060385 h 4492350"/>
              <a:gd name="connsiteX16-5069" fmla="*/ 2025596 w 3662637"/>
              <a:gd name="connsiteY16-5070" fmla="*/ 3046321 h 4492350"/>
              <a:gd name="connsiteX17-5071" fmla="*/ 2615609 w 3662637"/>
              <a:gd name="connsiteY17-5072" fmla="*/ 2519916 h 4492350"/>
              <a:gd name="connsiteX18-5073" fmla="*/ 2881796 w 3662637"/>
              <a:gd name="connsiteY18-5074" fmla="*/ 1291762 h 4492350"/>
              <a:gd name="connsiteX19-5075" fmla="*/ 2774911 w 3662637"/>
              <a:gd name="connsiteY19-5076" fmla="*/ 2383091 h 4492350"/>
              <a:gd name="connsiteX20-5077" fmla="*/ 3662637 w 3662637"/>
              <a:gd name="connsiteY20-5078" fmla="*/ 1124252 h 4492350"/>
              <a:gd name="connsiteX21-5079" fmla="*/ 2190307 w 3662637"/>
              <a:gd name="connsiteY21-5080" fmla="*/ 3370521 h 4492350"/>
              <a:gd name="connsiteX22-5081" fmla="*/ 2137144 w 3662637"/>
              <a:gd name="connsiteY22-5082" fmla="*/ 3817088 h 4492350"/>
              <a:gd name="connsiteX23-5083" fmla="*/ 3285460 w 3662637"/>
              <a:gd name="connsiteY23-5084" fmla="*/ 3094074 h 4492350"/>
              <a:gd name="connsiteX24-5085" fmla="*/ 2162419 w 3662637"/>
              <a:gd name="connsiteY24-5086" fmla="*/ 4030951 h 4492350"/>
              <a:gd name="connsiteX25-5087" fmla="*/ 2200940 w 3662637"/>
              <a:gd name="connsiteY25-5088" fmla="*/ 4476307 h 4492350"/>
              <a:gd name="connsiteX26-5089" fmla="*/ 2186296 w 3662637"/>
              <a:gd name="connsiteY26-5090" fmla="*/ 4491415 h 4492350"/>
              <a:gd name="connsiteX27-5091" fmla="*/ 1711842 w 3662637"/>
              <a:gd name="connsiteY27-5092" fmla="*/ 4492350 h 4492350"/>
              <a:gd name="connsiteX0-5093" fmla="*/ 1711842 w 3662637"/>
              <a:gd name="connsiteY0-5094" fmla="*/ 4492350 h 4492350"/>
              <a:gd name="connsiteX1-5095" fmla="*/ 1765005 w 3662637"/>
              <a:gd name="connsiteY1-5096" fmla="*/ 3785190 h 4492350"/>
              <a:gd name="connsiteX2-5097" fmla="*/ 1275907 w 3662637"/>
              <a:gd name="connsiteY2-5098" fmla="*/ 3381153 h 4492350"/>
              <a:gd name="connsiteX3-5099" fmla="*/ 0 w 3662637"/>
              <a:gd name="connsiteY3-5100" fmla="*/ 2945218 h 4492350"/>
              <a:gd name="connsiteX4-5101" fmla="*/ 1095154 w 3662637"/>
              <a:gd name="connsiteY4-5102" fmla="*/ 3242930 h 4492350"/>
              <a:gd name="connsiteX5-5103" fmla="*/ 361507 w 3662637"/>
              <a:gd name="connsiteY5-5104" fmla="*/ 2456121 h 4492350"/>
              <a:gd name="connsiteX6-5105" fmla="*/ 1743740 w 3662637"/>
              <a:gd name="connsiteY6-5106" fmla="*/ 3519376 h 4492350"/>
              <a:gd name="connsiteX7-5107" fmla="*/ 1652058 w 3662637"/>
              <a:gd name="connsiteY7-5108" fmla="*/ 2400346 h 4492350"/>
              <a:gd name="connsiteX8-5109" fmla="*/ 8208 w 3662637"/>
              <a:gd name="connsiteY8-5110" fmla="*/ 750901 h 4492350"/>
              <a:gd name="connsiteX9-5111" fmla="*/ 956930 w 3662637"/>
              <a:gd name="connsiteY9-5112" fmla="*/ 1924493 h 4492350"/>
              <a:gd name="connsiteX10-5113" fmla="*/ 1061670 w 3662637"/>
              <a:gd name="connsiteY10-5114" fmla="*/ 857226 h 4492350"/>
              <a:gd name="connsiteX11-5115" fmla="*/ 1162773 w 3662637"/>
              <a:gd name="connsiteY11-5116" fmla="*/ 2026621 h 4492350"/>
              <a:gd name="connsiteX12-5117" fmla="*/ 1682742 w 3662637"/>
              <a:gd name="connsiteY12-5118" fmla="*/ 2194318 h 4492350"/>
              <a:gd name="connsiteX13-5119" fmla="*/ 1924493 w 3662637"/>
              <a:gd name="connsiteY13-5120" fmla="*/ 0 h 4492350"/>
              <a:gd name="connsiteX14-5121" fmla="*/ 1995936 w 3662637"/>
              <a:gd name="connsiteY14-5122" fmla="*/ 986216 h 4492350"/>
              <a:gd name="connsiteX15-5123" fmla="*/ 1850065 w 3662637"/>
              <a:gd name="connsiteY15-5124" fmla="*/ 2060385 h 4492350"/>
              <a:gd name="connsiteX16-5125" fmla="*/ 2025596 w 3662637"/>
              <a:gd name="connsiteY16-5126" fmla="*/ 3046321 h 4492350"/>
              <a:gd name="connsiteX17-5127" fmla="*/ 2615609 w 3662637"/>
              <a:gd name="connsiteY17-5128" fmla="*/ 2519916 h 4492350"/>
              <a:gd name="connsiteX18-5129" fmla="*/ 2881796 w 3662637"/>
              <a:gd name="connsiteY18-5130" fmla="*/ 1291762 h 4492350"/>
              <a:gd name="connsiteX19-5131" fmla="*/ 2774911 w 3662637"/>
              <a:gd name="connsiteY19-5132" fmla="*/ 2383091 h 4492350"/>
              <a:gd name="connsiteX20-5133" fmla="*/ 3662637 w 3662637"/>
              <a:gd name="connsiteY20-5134" fmla="*/ 1124252 h 4492350"/>
              <a:gd name="connsiteX21-5135" fmla="*/ 2190307 w 3662637"/>
              <a:gd name="connsiteY21-5136" fmla="*/ 3370521 h 4492350"/>
              <a:gd name="connsiteX22-5137" fmla="*/ 2137144 w 3662637"/>
              <a:gd name="connsiteY22-5138" fmla="*/ 3817088 h 4492350"/>
              <a:gd name="connsiteX23-5139" fmla="*/ 3285460 w 3662637"/>
              <a:gd name="connsiteY23-5140" fmla="*/ 3094074 h 4492350"/>
              <a:gd name="connsiteX24-5141" fmla="*/ 2162419 w 3662637"/>
              <a:gd name="connsiteY24-5142" fmla="*/ 4030951 h 4492350"/>
              <a:gd name="connsiteX25-5143" fmla="*/ 2200940 w 3662637"/>
              <a:gd name="connsiteY25-5144" fmla="*/ 4476307 h 4492350"/>
              <a:gd name="connsiteX26-5145" fmla="*/ 2186296 w 3662637"/>
              <a:gd name="connsiteY26-5146" fmla="*/ 4491415 h 4492350"/>
              <a:gd name="connsiteX27-5147" fmla="*/ 1711842 w 3662637"/>
              <a:gd name="connsiteY27-5148" fmla="*/ 4492350 h 4492350"/>
              <a:gd name="connsiteX0-5149" fmla="*/ 1711842 w 3662637"/>
              <a:gd name="connsiteY0-5150" fmla="*/ 4492350 h 4492350"/>
              <a:gd name="connsiteX1-5151" fmla="*/ 1765005 w 3662637"/>
              <a:gd name="connsiteY1-5152" fmla="*/ 3785190 h 4492350"/>
              <a:gd name="connsiteX2-5153" fmla="*/ 1275907 w 3662637"/>
              <a:gd name="connsiteY2-5154" fmla="*/ 3381153 h 4492350"/>
              <a:gd name="connsiteX3-5155" fmla="*/ 0 w 3662637"/>
              <a:gd name="connsiteY3-5156" fmla="*/ 2945218 h 4492350"/>
              <a:gd name="connsiteX4-5157" fmla="*/ 1095154 w 3662637"/>
              <a:gd name="connsiteY4-5158" fmla="*/ 3242930 h 4492350"/>
              <a:gd name="connsiteX5-5159" fmla="*/ 361507 w 3662637"/>
              <a:gd name="connsiteY5-5160" fmla="*/ 2456121 h 4492350"/>
              <a:gd name="connsiteX6-5161" fmla="*/ 1743740 w 3662637"/>
              <a:gd name="connsiteY6-5162" fmla="*/ 3519376 h 4492350"/>
              <a:gd name="connsiteX7-5163" fmla="*/ 1652058 w 3662637"/>
              <a:gd name="connsiteY7-5164" fmla="*/ 2400346 h 4492350"/>
              <a:gd name="connsiteX8-5165" fmla="*/ 8208 w 3662637"/>
              <a:gd name="connsiteY8-5166" fmla="*/ 750901 h 4492350"/>
              <a:gd name="connsiteX9-5167" fmla="*/ 956930 w 3662637"/>
              <a:gd name="connsiteY9-5168" fmla="*/ 1924493 h 4492350"/>
              <a:gd name="connsiteX10-5169" fmla="*/ 1061670 w 3662637"/>
              <a:gd name="connsiteY10-5170" fmla="*/ 857226 h 4492350"/>
              <a:gd name="connsiteX11-5171" fmla="*/ 1162773 w 3662637"/>
              <a:gd name="connsiteY11-5172" fmla="*/ 2026621 h 4492350"/>
              <a:gd name="connsiteX12-5173" fmla="*/ 1682742 w 3662637"/>
              <a:gd name="connsiteY12-5174" fmla="*/ 2194318 h 4492350"/>
              <a:gd name="connsiteX13-5175" fmla="*/ 1924493 w 3662637"/>
              <a:gd name="connsiteY13-5176" fmla="*/ 0 h 4492350"/>
              <a:gd name="connsiteX14-5177" fmla="*/ 1995936 w 3662637"/>
              <a:gd name="connsiteY14-5178" fmla="*/ 986216 h 4492350"/>
              <a:gd name="connsiteX15-5179" fmla="*/ 1850065 w 3662637"/>
              <a:gd name="connsiteY15-5180" fmla="*/ 2060385 h 4492350"/>
              <a:gd name="connsiteX16-5181" fmla="*/ 2025596 w 3662637"/>
              <a:gd name="connsiteY16-5182" fmla="*/ 3046321 h 4492350"/>
              <a:gd name="connsiteX17-5183" fmla="*/ 2615609 w 3662637"/>
              <a:gd name="connsiteY17-5184" fmla="*/ 2519916 h 4492350"/>
              <a:gd name="connsiteX18-5185" fmla="*/ 2881796 w 3662637"/>
              <a:gd name="connsiteY18-5186" fmla="*/ 1291762 h 4492350"/>
              <a:gd name="connsiteX19-5187" fmla="*/ 2774911 w 3662637"/>
              <a:gd name="connsiteY19-5188" fmla="*/ 2383091 h 4492350"/>
              <a:gd name="connsiteX20-5189" fmla="*/ 3662637 w 3662637"/>
              <a:gd name="connsiteY20-5190" fmla="*/ 1124252 h 4492350"/>
              <a:gd name="connsiteX21-5191" fmla="*/ 2190307 w 3662637"/>
              <a:gd name="connsiteY21-5192" fmla="*/ 3370521 h 4492350"/>
              <a:gd name="connsiteX22-5193" fmla="*/ 2137144 w 3662637"/>
              <a:gd name="connsiteY22-5194" fmla="*/ 3817088 h 4492350"/>
              <a:gd name="connsiteX23-5195" fmla="*/ 3285460 w 3662637"/>
              <a:gd name="connsiteY23-5196" fmla="*/ 3094074 h 4492350"/>
              <a:gd name="connsiteX24-5197" fmla="*/ 2162419 w 3662637"/>
              <a:gd name="connsiteY24-5198" fmla="*/ 4030951 h 4492350"/>
              <a:gd name="connsiteX25-5199" fmla="*/ 2200940 w 3662637"/>
              <a:gd name="connsiteY25-5200" fmla="*/ 4476307 h 4492350"/>
              <a:gd name="connsiteX26-5201" fmla="*/ 2186296 w 3662637"/>
              <a:gd name="connsiteY26-5202" fmla="*/ 4491415 h 4492350"/>
              <a:gd name="connsiteX27-5203" fmla="*/ 1711842 w 3662637"/>
              <a:gd name="connsiteY27-5204" fmla="*/ 4492350 h 4492350"/>
              <a:gd name="connsiteX0-5205" fmla="*/ 1711842 w 3662637"/>
              <a:gd name="connsiteY0-5206" fmla="*/ 4492350 h 4492350"/>
              <a:gd name="connsiteX1-5207" fmla="*/ 1765005 w 3662637"/>
              <a:gd name="connsiteY1-5208" fmla="*/ 3785190 h 4492350"/>
              <a:gd name="connsiteX2-5209" fmla="*/ 1275907 w 3662637"/>
              <a:gd name="connsiteY2-5210" fmla="*/ 3381153 h 4492350"/>
              <a:gd name="connsiteX3-5211" fmla="*/ 0 w 3662637"/>
              <a:gd name="connsiteY3-5212" fmla="*/ 2945218 h 4492350"/>
              <a:gd name="connsiteX4-5213" fmla="*/ 1095154 w 3662637"/>
              <a:gd name="connsiteY4-5214" fmla="*/ 3242930 h 4492350"/>
              <a:gd name="connsiteX5-5215" fmla="*/ 361507 w 3662637"/>
              <a:gd name="connsiteY5-5216" fmla="*/ 2456121 h 4492350"/>
              <a:gd name="connsiteX6-5217" fmla="*/ 1743740 w 3662637"/>
              <a:gd name="connsiteY6-5218" fmla="*/ 3519376 h 4492350"/>
              <a:gd name="connsiteX7-5219" fmla="*/ 1652058 w 3662637"/>
              <a:gd name="connsiteY7-5220" fmla="*/ 2400346 h 4492350"/>
              <a:gd name="connsiteX8-5221" fmla="*/ 8208 w 3662637"/>
              <a:gd name="connsiteY8-5222" fmla="*/ 750901 h 4492350"/>
              <a:gd name="connsiteX9-5223" fmla="*/ 956930 w 3662637"/>
              <a:gd name="connsiteY9-5224" fmla="*/ 1924493 h 4492350"/>
              <a:gd name="connsiteX10-5225" fmla="*/ 1061670 w 3662637"/>
              <a:gd name="connsiteY10-5226" fmla="*/ 857226 h 4492350"/>
              <a:gd name="connsiteX11-5227" fmla="*/ 1162773 w 3662637"/>
              <a:gd name="connsiteY11-5228" fmla="*/ 2026621 h 4492350"/>
              <a:gd name="connsiteX12-5229" fmla="*/ 1682742 w 3662637"/>
              <a:gd name="connsiteY12-5230" fmla="*/ 2194318 h 4492350"/>
              <a:gd name="connsiteX13-5231" fmla="*/ 1924493 w 3662637"/>
              <a:gd name="connsiteY13-5232" fmla="*/ 0 h 4492350"/>
              <a:gd name="connsiteX14-5233" fmla="*/ 1995936 w 3662637"/>
              <a:gd name="connsiteY14-5234" fmla="*/ 986216 h 4492350"/>
              <a:gd name="connsiteX15-5235" fmla="*/ 1850065 w 3662637"/>
              <a:gd name="connsiteY15-5236" fmla="*/ 2060385 h 4492350"/>
              <a:gd name="connsiteX16-5237" fmla="*/ 2025596 w 3662637"/>
              <a:gd name="connsiteY16-5238" fmla="*/ 3046321 h 4492350"/>
              <a:gd name="connsiteX17-5239" fmla="*/ 2615609 w 3662637"/>
              <a:gd name="connsiteY17-5240" fmla="*/ 2519916 h 4492350"/>
              <a:gd name="connsiteX18-5241" fmla="*/ 2881796 w 3662637"/>
              <a:gd name="connsiteY18-5242" fmla="*/ 1291762 h 4492350"/>
              <a:gd name="connsiteX19-5243" fmla="*/ 2774911 w 3662637"/>
              <a:gd name="connsiteY19-5244" fmla="*/ 2383091 h 4492350"/>
              <a:gd name="connsiteX20-5245" fmla="*/ 3662637 w 3662637"/>
              <a:gd name="connsiteY20-5246" fmla="*/ 1124252 h 4492350"/>
              <a:gd name="connsiteX21-5247" fmla="*/ 2190307 w 3662637"/>
              <a:gd name="connsiteY21-5248" fmla="*/ 3370521 h 4492350"/>
              <a:gd name="connsiteX22-5249" fmla="*/ 2137144 w 3662637"/>
              <a:gd name="connsiteY22-5250" fmla="*/ 3817088 h 4492350"/>
              <a:gd name="connsiteX23-5251" fmla="*/ 3285460 w 3662637"/>
              <a:gd name="connsiteY23-5252" fmla="*/ 3094074 h 4492350"/>
              <a:gd name="connsiteX24-5253" fmla="*/ 2162419 w 3662637"/>
              <a:gd name="connsiteY24-5254" fmla="*/ 4030951 h 4492350"/>
              <a:gd name="connsiteX25-5255" fmla="*/ 2200940 w 3662637"/>
              <a:gd name="connsiteY25-5256" fmla="*/ 4476307 h 4492350"/>
              <a:gd name="connsiteX26-5257" fmla="*/ 2186296 w 3662637"/>
              <a:gd name="connsiteY26-5258" fmla="*/ 4491415 h 4492350"/>
              <a:gd name="connsiteX27-5259" fmla="*/ 1711842 w 3662637"/>
              <a:gd name="connsiteY27-5260" fmla="*/ 4492350 h 4492350"/>
              <a:gd name="connsiteX0-5261" fmla="*/ 1711842 w 3662637"/>
              <a:gd name="connsiteY0-5262" fmla="*/ 4492350 h 4492350"/>
              <a:gd name="connsiteX1-5263" fmla="*/ 1765005 w 3662637"/>
              <a:gd name="connsiteY1-5264" fmla="*/ 3785190 h 4492350"/>
              <a:gd name="connsiteX2-5265" fmla="*/ 1275907 w 3662637"/>
              <a:gd name="connsiteY2-5266" fmla="*/ 3381153 h 4492350"/>
              <a:gd name="connsiteX3-5267" fmla="*/ 0 w 3662637"/>
              <a:gd name="connsiteY3-5268" fmla="*/ 2945218 h 4492350"/>
              <a:gd name="connsiteX4-5269" fmla="*/ 1095154 w 3662637"/>
              <a:gd name="connsiteY4-5270" fmla="*/ 3242930 h 4492350"/>
              <a:gd name="connsiteX5-5271" fmla="*/ 361507 w 3662637"/>
              <a:gd name="connsiteY5-5272" fmla="*/ 2456121 h 4492350"/>
              <a:gd name="connsiteX6-5273" fmla="*/ 1743740 w 3662637"/>
              <a:gd name="connsiteY6-5274" fmla="*/ 3519376 h 4492350"/>
              <a:gd name="connsiteX7-5275" fmla="*/ 1652058 w 3662637"/>
              <a:gd name="connsiteY7-5276" fmla="*/ 2400346 h 4492350"/>
              <a:gd name="connsiteX8-5277" fmla="*/ 28261 w 3662637"/>
              <a:gd name="connsiteY8-5278" fmla="*/ 742880 h 4492350"/>
              <a:gd name="connsiteX9-5279" fmla="*/ 956930 w 3662637"/>
              <a:gd name="connsiteY9-5280" fmla="*/ 1924493 h 4492350"/>
              <a:gd name="connsiteX10-5281" fmla="*/ 1061670 w 3662637"/>
              <a:gd name="connsiteY10-5282" fmla="*/ 857226 h 4492350"/>
              <a:gd name="connsiteX11-5283" fmla="*/ 1162773 w 3662637"/>
              <a:gd name="connsiteY11-5284" fmla="*/ 2026621 h 4492350"/>
              <a:gd name="connsiteX12-5285" fmla="*/ 1682742 w 3662637"/>
              <a:gd name="connsiteY12-5286" fmla="*/ 2194318 h 4492350"/>
              <a:gd name="connsiteX13-5287" fmla="*/ 1924493 w 3662637"/>
              <a:gd name="connsiteY13-5288" fmla="*/ 0 h 4492350"/>
              <a:gd name="connsiteX14-5289" fmla="*/ 1995936 w 3662637"/>
              <a:gd name="connsiteY14-5290" fmla="*/ 986216 h 4492350"/>
              <a:gd name="connsiteX15-5291" fmla="*/ 1850065 w 3662637"/>
              <a:gd name="connsiteY15-5292" fmla="*/ 2060385 h 4492350"/>
              <a:gd name="connsiteX16-5293" fmla="*/ 2025596 w 3662637"/>
              <a:gd name="connsiteY16-5294" fmla="*/ 3046321 h 4492350"/>
              <a:gd name="connsiteX17-5295" fmla="*/ 2615609 w 3662637"/>
              <a:gd name="connsiteY17-5296" fmla="*/ 2519916 h 4492350"/>
              <a:gd name="connsiteX18-5297" fmla="*/ 2881796 w 3662637"/>
              <a:gd name="connsiteY18-5298" fmla="*/ 1291762 h 4492350"/>
              <a:gd name="connsiteX19-5299" fmla="*/ 2774911 w 3662637"/>
              <a:gd name="connsiteY19-5300" fmla="*/ 2383091 h 4492350"/>
              <a:gd name="connsiteX20-5301" fmla="*/ 3662637 w 3662637"/>
              <a:gd name="connsiteY20-5302" fmla="*/ 1124252 h 4492350"/>
              <a:gd name="connsiteX21-5303" fmla="*/ 2190307 w 3662637"/>
              <a:gd name="connsiteY21-5304" fmla="*/ 3370521 h 4492350"/>
              <a:gd name="connsiteX22-5305" fmla="*/ 2137144 w 3662637"/>
              <a:gd name="connsiteY22-5306" fmla="*/ 3817088 h 4492350"/>
              <a:gd name="connsiteX23-5307" fmla="*/ 3285460 w 3662637"/>
              <a:gd name="connsiteY23-5308" fmla="*/ 3094074 h 4492350"/>
              <a:gd name="connsiteX24-5309" fmla="*/ 2162419 w 3662637"/>
              <a:gd name="connsiteY24-5310" fmla="*/ 4030951 h 4492350"/>
              <a:gd name="connsiteX25-5311" fmla="*/ 2200940 w 3662637"/>
              <a:gd name="connsiteY25-5312" fmla="*/ 4476307 h 4492350"/>
              <a:gd name="connsiteX26-5313" fmla="*/ 2186296 w 3662637"/>
              <a:gd name="connsiteY26-5314" fmla="*/ 4491415 h 4492350"/>
              <a:gd name="connsiteX27-5315" fmla="*/ 1711842 w 3662637"/>
              <a:gd name="connsiteY27-5316" fmla="*/ 4492350 h 4492350"/>
              <a:gd name="connsiteX0-5317" fmla="*/ 1711842 w 3662637"/>
              <a:gd name="connsiteY0-5318" fmla="*/ 4492350 h 4492350"/>
              <a:gd name="connsiteX1-5319" fmla="*/ 1765005 w 3662637"/>
              <a:gd name="connsiteY1-5320" fmla="*/ 3785190 h 4492350"/>
              <a:gd name="connsiteX2-5321" fmla="*/ 1275907 w 3662637"/>
              <a:gd name="connsiteY2-5322" fmla="*/ 3381153 h 4492350"/>
              <a:gd name="connsiteX3-5323" fmla="*/ 0 w 3662637"/>
              <a:gd name="connsiteY3-5324" fmla="*/ 2945218 h 4492350"/>
              <a:gd name="connsiteX4-5325" fmla="*/ 1095154 w 3662637"/>
              <a:gd name="connsiteY4-5326" fmla="*/ 3242930 h 4492350"/>
              <a:gd name="connsiteX5-5327" fmla="*/ 361507 w 3662637"/>
              <a:gd name="connsiteY5-5328" fmla="*/ 2456121 h 4492350"/>
              <a:gd name="connsiteX6-5329" fmla="*/ 1743740 w 3662637"/>
              <a:gd name="connsiteY6-5330" fmla="*/ 3519376 h 4492350"/>
              <a:gd name="connsiteX7-5331" fmla="*/ 1652058 w 3662637"/>
              <a:gd name="connsiteY7-5332" fmla="*/ 2400346 h 4492350"/>
              <a:gd name="connsiteX8-5333" fmla="*/ 28261 w 3662637"/>
              <a:gd name="connsiteY8-5334" fmla="*/ 742880 h 4492350"/>
              <a:gd name="connsiteX9-5335" fmla="*/ 956930 w 3662637"/>
              <a:gd name="connsiteY9-5336" fmla="*/ 1924493 h 4492350"/>
              <a:gd name="connsiteX10-5337" fmla="*/ 1061670 w 3662637"/>
              <a:gd name="connsiteY10-5338" fmla="*/ 857226 h 4492350"/>
              <a:gd name="connsiteX11-5339" fmla="*/ 1162773 w 3662637"/>
              <a:gd name="connsiteY11-5340" fmla="*/ 2026621 h 4492350"/>
              <a:gd name="connsiteX12-5341" fmla="*/ 1682742 w 3662637"/>
              <a:gd name="connsiteY12-5342" fmla="*/ 2194318 h 4492350"/>
              <a:gd name="connsiteX13-5343" fmla="*/ 1924493 w 3662637"/>
              <a:gd name="connsiteY13-5344" fmla="*/ 0 h 4492350"/>
              <a:gd name="connsiteX14-5345" fmla="*/ 1995936 w 3662637"/>
              <a:gd name="connsiteY14-5346" fmla="*/ 986216 h 4492350"/>
              <a:gd name="connsiteX15-5347" fmla="*/ 1850065 w 3662637"/>
              <a:gd name="connsiteY15-5348" fmla="*/ 2060385 h 4492350"/>
              <a:gd name="connsiteX16-5349" fmla="*/ 2025596 w 3662637"/>
              <a:gd name="connsiteY16-5350" fmla="*/ 3046321 h 4492350"/>
              <a:gd name="connsiteX17-5351" fmla="*/ 2615609 w 3662637"/>
              <a:gd name="connsiteY17-5352" fmla="*/ 2519916 h 4492350"/>
              <a:gd name="connsiteX18-5353" fmla="*/ 2881796 w 3662637"/>
              <a:gd name="connsiteY18-5354" fmla="*/ 1291762 h 4492350"/>
              <a:gd name="connsiteX19-5355" fmla="*/ 2774911 w 3662637"/>
              <a:gd name="connsiteY19-5356" fmla="*/ 2383091 h 4492350"/>
              <a:gd name="connsiteX20-5357" fmla="*/ 3662637 w 3662637"/>
              <a:gd name="connsiteY20-5358" fmla="*/ 1124252 h 4492350"/>
              <a:gd name="connsiteX21-5359" fmla="*/ 2190307 w 3662637"/>
              <a:gd name="connsiteY21-5360" fmla="*/ 3370521 h 4492350"/>
              <a:gd name="connsiteX22-5361" fmla="*/ 2137144 w 3662637"/>
              <a:gd name="connsiteY22-5362" fmla="*/ 3817088 h 4492350"/>
              <a:gd name="connsiteX23-5363" fmla="*/ 3285460 w 3662637"/>
              <a:gd name="connsiteY23-5364" fmla="*/ 3094074 h 4492350"/>
              <a:gd name="connsiteX24-5365" fmla="*/ 2162419 w 3662637"/>
              <a:gd name="connsiteY24-5366" fmla="*/ 4030951 h 4492350"/>
              <a:gd name="connsiteX25-5367" fmla="*/ 2200940 w 3662637"/>
              <a:gd name="connsiteY25-5368" fmla="*/ 4476307 h 4492350"/>
              <a:gd name="connsiteX26-5369" fmla="*/ 2186296 w 3662637"/>
              <a:gd name="connsiteY26-5370" fmla="*/ 4491415 h 4492350"/>
              <a:gd name="connsiteX27-5371" fmla="*/ 1711842 w 3662637"/>
              <a:gd name="connsiteY27-5372" fmla="*/ 4492350 h 4492350"/>
              <a:gd name="connsiteX0-5373" fmla="*/ 1711842 w 3662637"/>
              <a:gd name="connsiteY0-5374" fmla="*/ 4492350 h 4492350"/>
              <a:gd name="connsiteX1-5375" fmla="*/ 1765005 w 3662637"/>
              <a:gd name="connsiteY1-5376" fmla="*/ 3785190 h 4492350"/>
              <a:gd name="connsiteX2-5377" fmla="*/ 1275907 w 3662637"/>
              <a:gd name="connsiteY2-5378" fmla="*/ 3381153 h 4492350"/>
              <a:gd name="connsiteX3-5379" fmla="*/ 0 w 3662637"/>
              <a:gd name="connsiteY3-5380" fmla="*/ 2945218 h 4492350"/>
              <a:gd name="connsiteX4-5381" fmla="*/ 1095154 w 3662637"/>
              <a:gd name="connsiteY4-5382" fmla="*/ 3242930 h 4492350"/>
              <a:gd name="connsiteX5-5383" fmla="*/ 361507 w 3662637"/>
              <a:gd name="connsiteY5-5384" fmla="*/ 2456121 h 4492350"/>
              <a:gd name="connsiteX6-5385" fmla="*/ 1743740 w 3662637"/>
              <a:gd name="connsiteY6-5386" fmla="*/ 3519376 h 4492350"/>
              <a:gd name="connsiteX7-5387" fmla="*/ 1652058 w 3662637"/>
              <a:gd name="connsiteY7-5388" fmla="*/ 2400346 h 4492350"/>
              <a:gd name="connsiteX8-5389" fmla="*/ 28261 w 3662637"/>
              <a:gd name="connsiteY8-5390" fmla="*/ 742880 h 4492350"/>
              <a:gd name="connsiteX9-5391" fmla="*/ 956930 w 3662637"/>
              <a:gd name="connsiteY9-5392" fmla="*/ 1924493 h 4492350"/>
              <a:gd name="connsiteX10-5393" fmla="*/ 1061670 w 3662637"/>
              <a:gd name="connsiteY10-5394" fmla="*/ 857226 h 4492350"/>
              <a:gd name="connsiteX11-5395" fmla="*/ 1162773 w 3662637"/>
              <a:gd name="connsiteY11-5396" fmla="*/ 2026621 h 4492350"/>
              <a:gd name="connsiteX12-5397" fmla="*/ 1682742 w 3662637"/>
              <a:gd name="connsiteY12-5398" fmla="*/ 2194318 h 4492350"/>
              <a:gd name="connsiteX13-5399" fmla="*/ 1924493 w 3662637"/>
              <a:gd name="connsiteY13-5400" fmla="*/ 0 h 4492350"/>
              <a:gd name="connsiteX14-5401" fmla="*/ 1995936 w 3662637"/>
              <a:gd name="connsiteY14-5402" fmla="*/ 986216 h 4492350"/>
              <a:gd name="connsiteX15-5403" fmla="*/ 1850065 w 3662637"/>
              <a:gd name="connsiteY15-5404" fmla="*/ 2060385 h 4492350"/>
              <a:gd name="connsiteX16-5405" fmla="*/ 2025596 w 3662637"/>
              <a:gd name="connsiteY16-5406" fmla="*/ 3046321 h 4492350"/>
              <a:gd name="connsiteX17-5407" fmla="*/ 2615609 w 3662637"/>
              <a:gd name="connsiteY17-5408" fmla="*/ 2519916 h 4492350"/>
              <a:gd name="connsiteX18-5409" fmla="*/ 2881796 w 3662637"/>
              <a:gd name="connsiteY18-5410" fmla="*/ 1291762 h 4492350"/>
              <a:gd name="connsiteX19-5411" fmla="*/ 2774911 w 3662637"/>
              <a:gd name="connsiteY19-5412" fmla="*/ 2383091 h 4492350"/>
              <a:gd name="connsiteX20-5413" fmla="*/ 3662637 w 3662637"/>
              <a:gd name="connsiteY20-5414" fmla="*/ 1124252 h 4492350"/>
              <a:gd name="connsiteX21-5415" fmla="*/ 2190307 w 3662637"/>
              <a:gd name="connsiteY21-5416" fmla="*/ 3370521 h 4492350"/>
              <a:gd name="connsiteX22-5417" fmla="*/ 2137144 w 3662637"/>
              <a:gd name="connsiteY22-5418" fmla="*/ 3817088 h 4492350"/>
              <a:gd name="connsiteX23-5419" fmla="*/ 3285460 w 3662637"/>
              <a:gd name="connsiteY23-5420" fmla="*/ 3094074 h 4492350"/>
              <a:gd name="connsiteX24-5421" fmla="*/ 2162419 w 3662637"/>
              <a:gd name="connsiteY24-5422" fmla="*/ 4030951 h 4492350"/>
              <a:gd name="connsiteX25-5423" fmla="*/ 2200940 w 3662637"/>
              <a:gd name="connsiteY25-5424" fmla="*/ 4476307 h 4492350"/>
              <a:gd name="connsiteX26-5425" fmla="*/ 2186296 w 3662637"/>
              <a:gd name="connsiteY26-5426" fmla="*/ 4491415 h 4492350"/>
              <a:gd name="connsiteX27-5427" fmla="*/ 1711842 w 3662637"/>
              <a:gd name="connsiteY27-5428" fmla="*/ 4492350 h 4492350"/>
              <a:gd name="connsiteX0-5429" fmla="*/ 1711842 w 3662637"/>
              <a:gd name="connsiteY0-5430" fmla="*/ 4492350 h 4492350"/>
              <a:gd name="connsiteX1-5431" fmla="*/ 1765005 w 3662637"/>
              <a:gd name="connsiteY1-5432" fmla="*/ 3785190 h 4492350"/>
              <a:gd name="connsiteX2-5433" fmla="*/ 1275907 w 3662637"/>
              <a:gd name="connsiteY2-5434" fmla="*/ 3381153 h 4492350"/>
              <a:gd name="connsiteX3-5435" fmla="*/ 0 w 3662637"/>
              <a:gd name="connsiteY3-5436" fmla="*/ 2945218 h 4492350"/>
              <a:gd name="connsiteX4-5437" fmla="*/ 1095154 w 3662637"/>
              <a:gd name="connsiteY4-5438" fmla="*/ 3242930 h 4492350"/>
              <a:gd name="connsiteX5-5439" fmla="*/ 361507 w 3662637"/>
              <a:gd name="connsiteY5-5440" fmla="*/ 2456121 h 4492350"/>
              <a:gd name="connsiteX6-5441" fmla="*/ 1743740 w 3662637"/>
              <a:gd name="connsiteY6-5442" fmla="*/ 3519376 h 4492350"/>
              <a:gd name="connsiteX7-5443" fmla="*/ 1652058 w 3662637"/>
              <a:gd name="connsiteY7-5444" fmla="*/ 2400346 h 4492350"/>
              <a:gd name="connsiteX8-5445" fmla="*/ 28261 w 3662637"/>
              <a:gd name="connsiteY8-5446" fmla="*/ 742880 h 4492350"/>
              <a:gd name="connsiteX9-5447" fmla="*/ 956930 w 3662637"/>
              <a:gd name="connsiteY9-5448" fmla="*/ 1924493 h 4492350"/>
              <a:gd name="connsiteX10-5449" fmla="*/ 1061670 w 3662637"/>
              <a:gd name="connsiteY10-5450" fmla="*/ 857226 h 4492350"/>
              <a:gd name="connsiteX11-5451" fmla="*/ 1162773 w 3662637"/>
              <a:gd name="connsiteY11-5452" fmla="*/ 2026621 h 4492350"/>
              <a:gd name="connsiteX12-5453" fmla="*/ 1682742 w 3662637"/>
              <a:gd name="connsiteY12-5454" fmla="*/ 2194318 h 4492350"/>
              <a:gd name="connsiteX13-5455" fmla="*/ 1924493 w 3662637"/>
              <a:gd name="connsiteY13-5456" fmla="*/ 0 h 4492350"/>
              <a:gd name="connsiteX14-5457" fmla="*/ 1995936 w 3662637"/>
              <a:gd name="connsiteY14-5458" fmla="*/ 986216 h 4492350"/>
              <a:gd name="connsiteX15-5459" fmla="*/ 1850065 w 3662637"/>
              <a:gd name="connsiteY15-5460" fmla="*/ 2060385 h 4492350"/>
              <a:gd name="connsiteX16-5461" fmla="*/ 2025596 w 3662637"/>
              <a:gd name="connsiteY16-5462" fmla="*/ 3046321 h 4492350"/>
              <a:gd name="connsiteX17-5463" fmla="*/ 2615609 w 3662637"/>
              <a:gd name="connsiteY17-5464" fmla="*/ 2519916 h 4492350"/>
              <a:gd name="connsiteX18-5465" fmla="*/ 2881796 w 3662637"/>
              <a:gd name="connsiteY18-5466" fmla="*/ 1291762 h 4492350"/>
              <a:gd name="connsiteX19-5467" fmla="*/ 2774911 w 3662637"/>
              <a:gd name="connsiteY19-5468" fmla="*/ 2383091 h 4492350"/>
              <a:gd name="connsiteX20-5469" fmla="*/ 3662637 w 3662637"/>
              <a:gd name="connsiteY20-5470" fmla="*/ 1124252 h 4492350"/>
              <a:gd name="connsiteX21-5471" fmla="*/ 2190307 w 3662637"/>
              <a:gd name="connsiteY21-5472" fmla="*/ 3370521 h 4492350"/>
              <a:gd name="connsiteX22-5473" fmla="*/ 2137144 w 3662637"/>
              <a:gd name="connsiteY22-5474" fmla="*/ 3817088 h 4492350"/>
              <a:gd name="connsiteX23-5475" fmla="*/ 3285460 w 3662637"/>
              <a:gd name="connsiteY23-5476" fmla="*/ 3094074 h 4492350"/>
              <a:gd name="connsiteX24-5477" fmla="*/ 2162419 w 3662637"/>
              <a:gd name="connsiteY24-5478" fmla="*/ 4030951 h 4492350"/>
              <a:gd name="connsiteX25-5479" fmla="*/ 2200940 w 3662637"/>
              <a:gd name="connsiteY25-5480" fmla="*/ 4476307 h 4492350"/>
              <a:gd name="connsiteX26-5481" fmla="*/ 2186296 w 3662637"/>
              <a:gd name="connsiteY26-5482" fmla="*/ 4491415 h 4492350"/>
              <a:gd name="connsiteX27-5483" fmla="*/ 1711842 w 3662637"/>
              <a:gd name="connsiteY27-5484" fmla="*/ 4492350 h 4492350"/>
              <a:gd name="connsiteX0-5485" fmla="*/ 1711842 w 3662637"/>
              <a:gd name="connsiteY0-5486" fmla="*/ 4492350 h 4492350"/>
              <a:gd name="connsiteX1-5487" fmla="*/ 1765005 w 3662637"/>
              <a:gd name="connsiteY1-5488" fmla="*/ 3785190 h 4492350"/>
              <a:gd name="connsiteX2-5489" fmla="*/ 1275907 w 3662637"/>
              <a:gd name="connsiteY2-5490" fmla="*/ 3381153 h 4492350"/>
              <a:gd name="connsiteX3-5491" fmla="*/ 0 w 3662637"/>
              <a:gd name="connsiteY3-5492" fmla="*/ 2945218 h 4492350"/>
              <a:gd name="connsiteX4-5493" fmla="*/ 1095154 w 3662637"/>
              <a:gd name="connsiteY4-5494" fmla="*/ 3242930 h 4492350"/>
              <a:gd name="connsiteX5-5495" fmla="*/ 361507 w 3662637"/>
              <a:gd name="connsiteY5-5496" fmla="*/ 2456121 h 4492350"/>
              <a:gd name="connsiteX6-5497" fmla="*/ 1743740 w 3662637"/>
              <a:gd name="connsiteY6-5498" fmla="*/ 3519376 h 4492350"/>
              <a:gd name="connsiteX7-5499" fmla="*/ 1652058 w 3662637"/>
              <a:gd name="connsiteY7-5500" fmla="*/ 2400346 h 4492350"/>
              <a:gd name="connsiteX8-5501" fmla="*/ 28261 w 3662637"/>
              <a:gd name="connsiteY8-5502" fmla="*/ 742880 h 4492350"/>
              <a:gd name="connsiteX9-5503" fmla="*/ 956930 w 3662637"/>
              <a:gd name="connsiteY9-5504" fmla="*/ 1924493 h 4492350"/>
              <a:gd name="connsiteX10-5505" fmla="*/ 1061670 w 3662637"/>
              <a:gd name="connsiteY10-5506" fmla="*/ 857226 h 4492350"/>
              <a:gd name="connsiteX11-5507" fmla="*/ 1162773 w 3662637"/>
              <a:gd name="connsiteY11-5508" fmla="*/ 2026621 h 4492350"/>
              <a:gd name="connsiteX12-5509" fmla="*/ 1682742 w 3662637"/>
              <a:gd name="connsiteY12-5510" fmla="*/ 2194318 h 4492350"/>
              <a:gd name="connsiteX13-5511" fmla="*/ 1924493 w 3662637"/>
              <a:gd name="connsiteY13-5512" fmla="*/ 0 h 4492350"/>
              <a:gd name="connsiteX14-5513" fmla="*/ 1995936 w 3662637"/>
              <a:gd name="connsiteY14-5514" fmla="*/ 986216 h 4492350"/>
              <a:gd name="connsiteX15-5515" fmla="*/ 1850065 w 3662637"/>
              <a:gd name="connsiteY15-5516" fmla="*/ 2060385 h 4492350"/>
              <a:gd name="connsiteX16-5517" fmla="*/ 2025596 w 3662637"/>
              <a:gd name="connsiteY16-5518" fmla="*/ 3046321 h 4492350"/>
              <a:gd name="connsiteX17-5519" fmla="*/ 2615609 w 3662637"/>
              <a:gd name="connsiteY17-5520" fmla="*/ 2519916 h 4492350"/>
              <a:gd name="connsiteX18-5521" fmla="*/ 2881796 w 3662637"/>
              <a:gd name="connsiteY18-5522" fmla="*/ 1291762 h 4492350"/>
              <a:gd name="connsiteX19-5523" fmla="*/ 2774911 w 3662637"/>
              <a:gd name="connsiteY19-5524" fmla="*/ 2383091 h 4492350"/>
              <a:gd name="connsiteX20-5525" fmla="*/ 3662637 w 3662637"/>
              <a:gd name="connsiteY20-5526" fmla="*/ 1124252 h 4492350"/>
              <a:gd name="connsiteX21-5527" fmla="*/ 2190307 w 3662637"/>
              <a:gd name="connsiteY21-5528" fmla="*/ 3370521 h 4492350"/>
              <a:gd name="connsiteX22-5529" fmla="*/ 2137144 w 3662637"/>
              <a:gd name="connsiteY22-5530" fmla="*/ 3817088 h 4492350"/>
              <a:gd name="connsiteX23-5531" fmla="*/ 3285460 w 3662637"/>
              <a:gd name="connsiteY23-5532" fmla="*/ 3094074 h 4492350"/>
              <a:gd name="connsiteX24-5533" fmla="*/ 2162419 w 3662637"/>
              <a:gd name="connsiteY24-5534" fmla="*/ 4030951 h 4492350"/>
              <a:gd name="connsiteX25-5535" fmla="*/ 2200940 w 3662637"/>
              <a:gd name="connsiteY25-5536" fmla="*/ 4476307 h 4492350"/>
              <a:gd name="connsiteX26-5537" fmla="*/ 2186296 w 3662637"/>
              <a:gd name="connsiteY26-5538" fmla="*/ 4491415 h 4492350"/>
              <a:gd name="connsiteX27-5539" fmla="*/ 1711842 w 3662637"/>
              <a:gd name="connsiteY27-5540" fmla="*/ 4492350 h 4492350"/>
              <a:gd name="connsiteX0-5541" fmla="*/ 1711842 w 3662637"/>
              <a:gd name="connsiteY0-5542" fmla="*/ 4492350 h 4492350"/>
              <a:gd name="connsiteX1-5543" fmla="*/ 1765005 w 3662637"/>
              <a:gd name="connsiteY1-5544" fmla="*/ 3785190 h 4492350"/>
              <a:gd name="connsiteX2-5545" fmla="*/ 1275907 w 3662637"/>
              <a:gd name="connsiteY2-5546" fmla="*/ 3381153 h 4492350"/>
              <a:gd name="connsiteX3-5547" fmla="*/ 0 w 3662637"/>
              <a:gd name="connsiteY3-5548" fmla="*/ 2945218 h 4492350"/>
              <a:gd name="connsiteX4-5549" fmla="*/ 1095154 w 3662637"/>
              <a:gd name="connsiteY4-5550" fmla="*/ 3242930 h 4492350"/>
              <a:gd name="connsiteX5-5551" fmla="*/ 361507 w 3662637"/>
              <a:gd name="connsiteY5-5552" fmla="*/ 2456121 h 4492350"/>
              <a:gd name="connsiteX6-5553" fmla="*/ 1743740 w 3662637"/>
              <a:gd name="connsiteY6-5554" fmla="*/ 3519376 h 4492350"/>
              <a:gd name="connsiteX7-5555" fmla="*/ 1652058 w 3662637"/>
              <a:gd name="connsiteY7-5556" fmla="*/ 2400346 h 4492350"/>
              <a:gd name="connsiteX8-5557" fmla="*/ 28261 w 3662637"/>
              <a:gd name="connsiteY8-5558" fmla="*/ 742880 h 4492350"/>
              <a:gd name="connsiteX9-5559" fmla="*/ 956930 w 3662637"/>
              <a:gd name="connsiteY9-5560" fmla="*/ 1924493 h 4492350"/>
              <a:gd name="connsiteX10-5561" fmla="*/ 1061670 w 3662637"/>
              <a:gd name="connsiteY10-5562" fmla="*/ 857226 h 4492350"/>
              <a:gd name="connsiteX11-5563" fmla="*/ 1162773 w 3662637"/>
              <a:gd name="connsiteY11-5564" fmla="*/ 2026621 h 4492350"/>
              <a:gd name="connsiteX12-5565" fmla="*/ 1682742 w 3662637"/>
              <a:gd name="connsiteY12-5566" fmla="*/ 2194318 h 4492350"/>
              <a:gd name="connsiteX13-5567" fmla="*/ 1924493 w 3662637"/>
              <a:gd name="connsiteY13-5568" fmla="*/ 0 h 4492350"/>
              <a:gd name="connsiteX14-5569" fmla="*/ 1995936 w 3662637"/>
              <a:gd name="connsiteY14-5570" fmla="*/ 986216 h 4492350"/>
              <a:gd name="connsiteX15-5571" fmla="*/ 1850065 w 3662637"/>
              <a:gd name="connsiteY15-5572" fmla="*/ 2060385 h 4492350"/>
              <a:gd name="connsiteX16-5573" fmla="*/ 2025596 w 3662637"/>
              <a:gd name="connsiteY16-5574" fmla="*/ 3046321 h 4492350"/>
              <a:gd name="connsiteX17-5575" fmla="*/ 2615609 w 3662637"/>
              <a:gd name="connsiteY17-5576" fmla="*/ 2519916 h 4492350"/>
              <a:gd name="connsiteX18-5577" fmla="*/ 2881796 w 3662637"/>
              <a:gd name="connsiteY18-5578" fmla="*/ 1291762 h 4492350"/>
              <a:gd name="connsiteX19-5579" fmla="*/ 2774911 w 3662637"/>
              <a:gd name="connsiteY19-5580" fmla="*/ 2383091 h 4492350"/>
              <a:gd name="connsiteX20-5581" fmla="*/ 3662637 w 3662637"/>
              <a:gd name="connsiteY20-5582" fmla="*/ 1124252 h 4492350"/>
              <a:gd name="connsiteX21-5583" fmla="*/ 2190307 w 3662637"/>
              <a:gd name="connsiteY21-5584" fmla="*/ 3370521 h 4492350"/>
              <a:gd name="connsiteX22-5585" fmla="*/ 2137144 w 3662637"/>
              <a:gd name="connsiteY22-5586" fmla="*/ 3817088 h 4492350"/>
              <a:gd name="connsiteX23-5587" fmla="*/ 3285460 w 3662637"/>
              <a:gd name="connsiteY23-5588" fmla="*/ 3094074 h 4492350"/>
              <a:gd name="connsiteX24-5589" fmla="*/ 2162419 w 3662637"/>
              <a:gd name="connsiteY24-5590" fmla="*/ 4030951 h 4492350"/>
              <a:gd name="connsiteX25-5591" fmla="*/ 2200940 w 3662637"/>
              <a:gd name="connsiteY25-5592" fmla="*/ 4476307 h 4492350"/>
              <a:gd name="connsiteX26-5593" fmla="*/ 2186296 w 3662637"/>
              <a:gd name="connsiteY26-5594" fmla="*/ 4491415 h 4492350"/>
              <a:gd name="connsiteX27-5595" fmla="*/ 1711842 w 3662637"/>
              <a:gd name="connsiteY27-5596" fmla="*/ 4492350 h 4492350"/>
              <a:gd name="connsiteX0-5597" fmla="*/ 1711842 w 3662637"/>
              <a:gd name="connsiteY0-5598" fmla="*/ 4492350 h 4492350"/>
              <a:gd name="connsiteX1-5599" fmla="*/ 1765005 w 3662637"/>
              <a:gd name="connsiteY1-5600" fmla="*/ 3785190 h 4492350"/>
              <a:gd name="connsiteX2-5601" fmla="*/ 1275907 w 3662637"/>
              <a:gd name="connsiteY2-5602" fmla="*/ 3381153 h 4492350"/>
              <a:gd name="connsiteX3-5603" fmla="*/ 0 w 3662637"/>
              <a:gd name="connsiteY3-5604" fmla="*/ 2945218 h 4492350"/>
              <a:gd name="connsiteX4-5605" fmla="*/ 1095154 w 3662637"/>
              <a:gd name="connsiteY4-5606" fmla="*/ 3242930 h 4492350"/>
              <a:gd name="connsiteX5-5607" fmla="*/ 381560 w 3662637"/>
              <a:gd name="connsiteY5-5608" fmla="*/ 2432058 h 4492350"/>
              <a:gd name="connsiteX6-5609" fmla="*/ 1743740 w 3662637"/>
              <a:gd name="connsiteY6-5610" fmla="*/ 3519376 h 4492350"/>
              <a:gd name="connsiteX7-5611" fmla="*/ 1652058 w 3662637"/>
              <a:gd name="connsiteY7-5612" fmla="*/ 2400346 h 4492350"/>
              <a:gd name="connsiteX8-5613" fmla="*/ 28261 w 3662637"/>
              <a:gd name="connsiteY8-5614" fmla="*/ 742880 h 4492350"/>
              <a:gd name="connsiteX9-5615" fmla="*/ 956930 w 3662637"/>
              <a:gd name="connsiteY9-5616" fmla="*/ 1924493 h 4492350"/>
              <a:gd name="connsiteX10-5617" fmla="*/ 1061670 w 3662637"/>
              <a:gd name="connsiteY10-5618" fmla="*/ 857226 h 4492350"/>
              <a:gd name="connsiteX11-5619" fmla="*/ 1162773 w 3662637"/>
              <a:gd name="connsiteY11-5620" fmla="*/ 2026621 h 4492350"/>
              <a:gd name="connsiteX12-5621" fmla="*/ 1682742 w 3662637"/>
              <a:gd name="connsiteY12-5622" fmla="*/ 2194318 h 4492350"/>
              <a:gd name="connsiteX13-5623" fmla="*/ 1924493 w 3662637"/>
              <a:gd name="connsiteY13-5624" fmla="*/ 0 h 4492350"/>
              <a:gd name="connsiteX14-5625" fmla="*/ 1995936 w 3662637"/>
              <a:gd name="connsiteY14-5626" fmla="*/ 986216 h 4492350"/>
              <a:gd name="connsiteX15-5627" fmla="*/ 1850065 w 3662637"/>
              <a:gd name="connsiteY15-5628" fmla="*/ 2060385 h 4492350"/>
              <a:gd name="connsiteX16-5629" fmla="*/ 2025596 w 3662637"/>
              <a:gd name="connsiteY16-5630" fmla="*/ 3046321 h 4492350"/>
              <a:gd name="connsiteX17-5631" fmla="*/ 2615609 w 3662637"/>
              <a:gd name="connsiteY17-5632" fmla="*/ 2519916 h 4492350"/>
              <a:gd name="connsiteX18-5633" fmla="*/ 2881796 w 3662637"/>
              <a:gd name="connsiteY18-5634" fmla="*/ 1291762 h 4492350"/>
              <a:gd name="connsiteX19-5635" fmla="*/ 2774911 w 3662637"/>
              <a:gd name="connsiteY19-5636" fmla="*/ 2383091 h 4492350"/>
              <a:gd name="connsiteX20-5637" fmla="*/ 3662637 w 3662637"/>
              <a:gd name="connsiteY20-5638" fmla="*/ 1124252 h 4492350"/>
              <a:gd name="connsiteX21-5639" fmla="*/ 2190307 w 3662637"/>
              <a:gd name="connsiteY21-5640" fmla="*/ 3370521 h 4492350"/>
              <a:gd name="connsiteX22-5641" fmla="*/ 2137144 w 3662637"/>
              <a:gd name="connsiteY22-5642" fmla="*/ 3817088 h 4492350"/>
              <a:gd name="connsiteX23-5643" fmla="*/ 3285460 w 3662637"/>
              <a:gd name="connsiteY23-5644" fmla="*/ 3094074 h 4492350"/>
              <a:gd name="connsiteX24-5645" fmla="*/ 2162419 w 3662637"/>
              <a:gd name="connsiteY24-5646" fmla="*/ 4030951 h 4492350"/>
              <a:gd name="connsiteX25-5647" fmla="*/ 2200940 w 3662637"/>
              <a:gd name="connsiteY25-5648" fmla="*/ 4476307 h 4492350"/>
              <a:gd name="connsiteX26-5649" fmla="*/ 2186296 w 3662637"/>
              <a:gd name="connsiteY26-5650" fmla="*/ 4491415 h 4492350"/>
              <a:gd name="connsiteX27-5651" fmla="*/ 1711842 w 3662637"/>
              <a:gd name="connsiteY27-5652" fmla="*/ 4492350 h 4492350"/>
              <a:gd name="connsiteX0-5653" fmla="*/ 1711842 w 3662637"/>
              <a:gd name="connsiteY0-5654" fmla="*/ 4492350 h 4492350"/>
              <a:gd name="connsiteX1-5655" fmla="*/ 1765005 w 3662637"/>
              <a:gd name="connsiteY1-5656" fmla="*/ 3785190 h 4492350"/>
              <a:gd name="connsiteX2-5657" fmla="*/ 1275907 w 3662637"/>
              <a:gd name="connsiteY2-5658" fmla="*/ 3381153 h 4492350"/>
              <a:gd name="connsiteX3-5659" fmla="*/ 0 w 3662637"/>
              <a:gd name="connsiteY3-5660" fmla="*/ 2945218 h 4492350"/>
              <a:gd name="connsiteX4-5661" fmla="*/ 1095154 w 3662637"/>
              <a:gd name="connsiteY4-5662" fmla="*/ 3242930 h 4492350"/>
              <a:gd name="connsiteX5-5663" fmla="*/ 381560 w 3662637"/>
              <a:gd name="connsiteY5-5664" fmla="*/ 2432058 h 4492350"/>
              <a:gd name="connsiteX6-5665" fmla="*/ 1743740 w 3662637"/>
              <a:gd name="connsiteY6-5666" fmla="*/ 3519376 h 4492350"/>
              <a:gd name="connsiteX7-5667" fmla="*/ 1652058 w 3662637"/>
              <a:gd name="connsiteY7-5668" fmla="*/ 2400346 h 4492350"/>
              <a:gd name="connsiteX8-5669" fmla="*/ 28261 w 3662637"/>
              <a:gd name="connsiteY8-5670" fmla="*/ 742880 h 4492350"/>
              <a:gd name="connsiteX9-5671" fmla="*/ 956930 w 3662637"/>
              <a:gd name="connsiteY9-5672" fmla="*/ 1924493 h 4492350"/>
              <a:gd name="connsiteX10-5673" fmla="*/ 1061670 w 3662637"/>
              <a:gd name="connsiteY10-5674" fmla="*/ 857226 h 4492350"/>
              <a:gd name="connsiteX11-5675" fmla="*/ 1162773 w 3662637"/>
              <a:gd name="connsiteY11-5676" fmla="*/ 2026621 h 4492350"/>
              <a:gd name="connsiteX12-5677" fmla="*/ 1682742 w 3662637"/>
              <a:gd name="connsiteY12-5678" fmla="*/ 2194318 h 4492350"/>
              <a:gd name="connsiteX13-5679" fmla="*/ 1924493 w 3662637"/>
              <a:gd name="connsiteY13-5680" fmla="*/ 0 h 4492350"/>
              <a:gd name="connsiteX14-5681" fmla="*/ 1995936 w 3662637"/>
              <a:gd name="connsiteY14-5682" fmla="*/ 986216 h 4492350"/>
              <a:gd name="connsiteX15-5683" fmla="*/ 1850065 w 3662637"/>
              <a:gd name="connsiteY15-5684" fmla="*/ 2060385 h 4492350"/>
              <a:gd name="connsiteX16-5685" fmla="*/ 2025596 w 3662637"/>
              <a:gd name="connsiteY16-5686" fmla="*/ 3046321 h 4492350"/>
              <a:gd name="connsiteX17-5687" fmla="*/ 2615609 w 3662637"/>
              <a:gd name="connsiteY17-5688" fmla="*/ 2519916 h 4492350"/>
              <a:gd name="connsiteX18-5689" fmla="*/ 2881796 w 3662637"/>
              <a:gd name="connsiteY18-5690" fmla="*/ 1291762 h 4492350"/>
              <a:gd name="connsiteX19-5691" fmla="*/ 2774911 w 3662637"/>
              <a:gd name="connsiteY19-5692" fmla="*/ 2383091 h 4492350"/>
              <a:gd name="connsiteX20-5693" fmla="*/ 3662637 w 3662637"/>
              <a:gd name="connsiteY20-5694" fmla="*/ 1124252 h 4492350"/>
              <a:gd name="connsiteX21-5695" fmla="*/ 2190307 w 3662637"/>
              <a:gd name="connsiteY21-5696" fmla="*/ 3370521 h 4492350"/>
              <a:gd name="connsiteX22-5697" fmla="*/ 2137144 w 3662637"/>
              <a:gd name="connsiteY22-5698" fmla="*/ 3817088 h 4492350"/>
              <a:gd name="connsiteX23-5699" fmla="*/ 3285460 w 3662637"/>
              <a:gd name="connsiteY23-5700" fmla="*/ 3094074 h 4492350"/>
              <a:gd name="connsiteX24-5701" fmla="*/ 2162419 w 3662637"/>
              <a:gd name="connsiteY24-5702" fmla="*/ 4030951 h 4492350"/>
              <a:gd name="connsiteX25-5703" fmla="*/ 2200940 w 3662637"/>
              <a:gd name="connsiteY25-5704" fmla="*/ 4476307 h 4492350"/>
              <a:gd name="connsiteX26-5705" fmla="*/ 2186296 w 3662637"/>
              <a:gd name="connsiteY26-5706" fmla="*/ 4491415 h 4492350"/>
              <a:gd name="connsiteX27-5707" fmla="*/ 1711842 w 3662637"/>
              <a:gd name="connsiteY27-5708" fmla="*/ 4492350 h 4492350"/>
              <a:gd name="connsiteX0-5709" fmla="*/ 1711842 w 3662637"/>
              <a:gd name="connsiteY0-5710" fmla="*/ 4492350 h 4492350"/>
              <a:gd name="connsiteX1-5711" fmla="*/ 1765005 w 3662637"/>
              <a:gd name="connsiteY1-5712" fmla="*/ 3785190 h 4492350"/>
              <a:gd name="connsiteX2-5713" fmla="*/ 1275907 w 3662637"/>
              <a:gd name="connsiteY2-5714" fmla="*/ 3381153 h 4492350"/>
              <a:gd name="connsiteX3-5715" fmla="*/ 0 w 3662637"/>
              <a:gd name="connsiteY3-5716" fmla="*/ 2945218 h 4492350"/>
              <a:gd name="connsiteX4-5717" fmla="*/ 1095154 w 3662637"/>
              <a:gd name="connsiteY4-5718" fmla="*/ 3242930 h 4492350"/>
              <a:gd name="connsiteX5-5719" fmla="*/ 381560 w 3662637"/>
              <a:gd name="connsiteY5-5720" fmla="*/ 2432058 h 4492350"/>
              <a:gd name="connsiteX6-5721" fmla="*/ 1743740 w 3662637"/>
              <a:gd name="connsiteY6-5722" fmla="*/ 3519376 h 4492350"/>
              <a:gd name="connsiteX7-5723" fmla="*/ 1652058 w 3662637"/>
              <a:gd name="connsiteY7-5724" fmla="*/ 2400346 h 4492350"/>
              <a:gd name="connsiteX8-5725" fmla="*/ 28261 w 3662637"/>
              <a:gd name="connsiteY8-5726" fmla="*/ 742880 h 4492350"/>
              <a:gd name="connsiteX9-5727" fmla="*/ 956930 w 3662637"/>
              <a:gd name="connsiteY9-5728" fmla="*/ 1924493 h 4492350"/>
              <a:gd name="connsiteX10-5729" fmla="*/ 1061670 w 3662637"/>
              <a:gd name="connsiteY10-5730" fmla="*/ 857226 h 4492350"/>
              <a:gd name="connsiteX11-5731" fmla="*/ 1162773 w 3662637"/>
              <a:gd name="connsiteY11-5732" fmla="*/ 2026621 h 4492350"/>
              <a:gd name="connsiteX12-5733" fmla="*/ 1682742 w 3662637"/>
              <a:gd name="connsiteY12-5734" fmla="*/ 2194318 h 4492350"/>
              <a:gd name="connsiteX13-5735" fmla="*/ 1924493 w 3662637"/>
              <a:gd name="connsiteY13-5736" fmla="*/ 0 h 4492350"/>
              <a:gd name="connsiteX14-5737" fmla="*/ 1995936 w 3662637"/>
              <a:gd name="connsiteY14-5738" fmla="*/ 986216 h 4492350"/>
              <a:gd name="connsiteX15-5739" fmla="*/ 1850065 w 3662637"/>
              <a:gd name="connsiteY15-5740" fmla="*/ 2060385 h 4492350"/>
              <a:gd name="connsiteX16-5741" fmla="*/ 2025596 w 3662637"/>
              <a:gd name="connsiteY16-5742" fmla="*/ 3046321 h 4492350"/>
              <a:gd name="connsiteX17-5743" fmla="*/ 2615609 w 3662637"/>
              <a:gd name="connsiteY17-5744" fmla="*/ 2519916 h 4492350"/>
              <a:gd name="connsiteX18-5745" fmla="*/ 2881796 w 3662637"/>
              <a:gd name="connsiteY18-5746" fmla="*/ 1291762 h 4492350"/>
              <a:gd name="connsiteX19-5747" fmla="*/ 2774911 w 3662637"/>
              <a:gd name="connsiteY19-5748" fmla="*/ 2383091 h 4492350"/>
              <a:gd name="connsiteX20-5749" fmla="*/ 3662637 w 3662637"/>
              <a:gd name="connsiteY20-5750" fmla="*/ 1124252 h 4492350"/>
              <a:gd name="connsiteX21-5751" fmla="*/ 2190307 w 3662637"/>
              <a:gd name="connsiteY21-5752" fmla="*/ 3370521 h 4492350"/>
              <a:gd name="connsiteX22-5753" fmla="*/ 2137144 w 3662637"/>
              <a:gd name="connsiteY22-5754" fmla="*/ 3817088 h 4492350"/>
              <a:gd name="connsiteX23-5755" fmla="*/ 3285460 w 3662637"/>
              <a:gd name="connsiteY23-5756" fmla="*/ 3094074 h 4492350"/>
              <a:gd name="connsiteX24-5757" fmla="*/ 2162419 w 3662637"/>
              <a:gd name="connsiteY24-5758" fmla="*/ 4030951 h 4492350"/>
              <a:gd name="connsiteX25-5759" fmla="*/ 2200940 w 3662637"/>
              <a:gd name="connsiteY25-5760" fmla="*/ 4476307 h 4492350"/>
              <a:gd name="connsiteX26-5761" fmla="*/ 2186296 w 3662637"/>
              <a:gd name="connsiteY26-5762" fmla="*/ 4491415 h 4492350"/>
              <a:gd name="connsiteX27-5763" fmla="*/ 1711842 w 3662637"/>
              <a:gd name="connsiteY27-5764" fmla="*/ 4492350 h 4492350"/>
              <a:gd name="connsiteX0-5765" fmla="*/ 1711842 w 3662637"/>
              <a:gd name="connsiteY0-5766" fmla="*/ 4492350 h 4492350"/>
              <a:gd name="connsiteX1-5767" fmla="*/ 1765005 w 3662637"/>
              <a:gd name="connsiteY1-5768" fmla="*/ 3785190 h 4492350"/>
              <a:gd name="connsiteX2-5769" fmla="*/ 1275907 w 3662637"/>
              <a:gd name="connsiteY2-5770" fmla="*/ 3381153 h 4492350"/>
              <a:gd name="connsiteX3-5771" fmla="*/ 0 w 3662637"/>
              <a:gd name="connsiteY3-5772" fmla="*/ 2945218 h 4492350"/>
              <a:gd name="connsiteX4-5773" fmla="*/ 1111196 w 3662637"/>
              <a:gd name="connsiteY4-5774" fmla="*/ 3238920 h 4492350"/>
              <a:gd name="connsiteX5-5775" fmla="*/ 381560 w 3662637"/>
              <a:gd name="connsiteY5-5776" fmla="*/ 2432058 h 4492350"/>
              <a:gd name="connsiteX6-5777" fmla="*/ 1743740 w 3662637"/>
              <a:gd name="connsiteY6-5778" fmla="*/ 3519376 h 4492350"/>
              <a:gd name="connsiteX7-5779" fmla="*/ 1652058 w 3662637"/>
              <a:gd name="connsiteY7-5780" fmla="*/ 2400346 h 4492350"/>
              <a:gd name="connsiteX8-5781" fmla="*/ 28261 w 3662637"/>
              <a:gd name="connsiteY8-5782" fmla="*/ 742880 h 4492350"/>
              <a:gd name="connsiteX9-5783" fmla="*/ 956930 w 3662637"/>
              <a:gd name="connsiteY9-5784" fmla="*/ 1924493 h 4492350"/>
              <a:gd name="connsiteX10-5785" fmla="*/ 1061670 w 3662637"/>
              <a:gd name="connsiteY10-5786" fmla="*/ 857226 h 4492350"/>
              <a:gd name="connsiteX11-5787" fmla="*/ 1162773 w 3662637"/>
              <a:gd name="connsiteY11-5788" fmla="*/ 2026621 h 4492350"/>
              <a:gd name="connsiteX12-5789" fmla="*/ 1682742 w 3662637"/>
              <a:gd name="connsiteY12-5790" fmla="*/ 2194318 h 4492350"/>
              <a:gd name="connsiteX13-5791" fmla="*/ 1924493 w 3662637"/>
              <a:gd name="connsiteY13-5792" fmla="*/ 0 h 4492350"/>
              <a:gd name="connsiteX14-5793" fmla="*/ 1995936 w 3662637"/>
              <a:gd name="connsiteY14-5794" fmla="*/ 986216 h 4492350"/>
              <a:gd name="connsiteX15-5795" fmla="*/ 1850065 w 3662637"/>
              <a:gd name="connsiteY15-5796" fmla="*/ 2060385 h 4492350"/>
              <a:gd name="connsiteX16-5797" fmla="*/ 2025596 w 3662637"/>
              <a:gd name="connsiteY16-5798" fmla="*/ 3046321 h 4492350"/>
              <a:gd name="connsiteX17-5799" fmla="*/ 2615609 w 3662637"/>
              <a:gd name="connsiteY17-5800" fmla="*/ 2519916 h 4492350"/>
              <a:gd name="connsiteX18-5801" fmla="*/ 2881796 w 3662637"/>
              <a:gd name="connsiteY18-5802" fmla="*/ 1291762 h 4492350"/>
              <a:gd name="connsiteX19-5803" fmla="*/ 2774911 w 3662637"/>
              <a:gd name="connsiteY19-5804" fmla="*/ 2383091 h 4492350"/>
              <a:gd name="connsiteX20-5805" fmla="*/ 3662637 w 3662637"/>
              <a:gd name="connsiteY20-5806" fmla="*/ 1124252 h 4492350"/>
              <a:gd name="connsiteX21-5807" fmla="*/ 2190307 w 3662637"/>
              <a:gd name="connsiteY21-5808" fmla="*/ 3370521 h 4492350"/>
              <a:gd name="connsiteX22-5809" fmla="*/ 2137144 w 3662637"/>
              <a:gd name="connsiteY22-5810" fmla="*/ 3817088 h 4492350"/>
              <a:gd name="connsiteX23-5811" fmla="*/ 3285460 w 3662637"/>
              <a:gd name="connsiteY23-5812" fmla="*/ 3094074 h 4492350"/>
              <a:gd name="connsiteX24-5813" fmla="*/ 2162419 w 3662637"/>
              <a:gd name="connsiteY24-5814" fmla="*/ 4030951 h 4492350"/>
              <a:gd name="connsiteX25-5815" fmla="*/ 2200940 w 3662637"/>
              <a:gd name="connsiteY25-5816" fmla="*/ 4476307 h 4492350"/>
              <a:gd name="connsiteX26-5817" fmla="*/ 2186296 w 3662637"/>
              <a:gd name="connsiteY26-5818" fmla="*/ 4491415 h 4492350"/>
              <a:gd name="connsiteX27-5819" fmla="*/ 1711842 w 3662637"/>
              <a:gd name="connsiteY27-5820" fmla="*/ 4492350 h 4492350"/>
              <a:gd name="connsiteX0-5821" fmla="*/ 1711842 w 3662637"/>
              <a:gd name="connsiteY0-5822" fmla="*/ 4492350 h 4492350"/>
              <a:gd name="connsiteX1-5823" fmla="*/ 1765005 w 3662637"/>
              <a:gd name="connsiteY1-5824" fmla="*/ 3785190 h 4492350"/>
              <a:gd name="connsiteX2-5825" fmla="*/ 1275907 w 3662637"/>
              <a:gd name="connsiteY2-5826" fmla="*/ 3381153 h 4492350"/>
              <a:gd name="connsiteX3-5827" fmla="*/ 0 w 3662637"/>
              <a:gd name="connsiteY3-5828" fmla="*/ 2945218 h 4492350"/>
              <a:gd name="connsiteX4-5829" fmla="*/ 1111196 w 3662637"/>
              <a:gd name="connsiteY4-5830" fmla="*/ 3238920 h 4492350"/>
              <a:gd name="connsiteX5-5831" fmla="*/ 381560 w 3662637"/>
              <a:gd name="connsiteY5-5832" fmla="*/ 2432058 h 4492350"/>
              <a:gd name="connsiteX6-5833" fmla="*/ 1743740 w 3662637"/>
              <a:gd name="connsiteY6-5834" fmla="*/ 3519376 h 4492350"/>
              <a:gd name="connsiteX7-5835" fmla="*/ 1652058 w 3662637"/>
              <a:gd name="connsiteY7-5836" fmla="*/ 2400346 h 4492350"/>
              <a:gd name="connsiteX8-5837" fmla="*/ 28261 w 3662637"/>
              <a:gd name="connsiteY8-5838" fmla="*/ 742880 h 4492350"/>
              <a:gd name="connsiteX9-5839" fmla="*/ 956930 w 3662637"/>
              <a:gd name="connsiteY9-5840" fmla="*/ 1924493 h 4492350"/>
              <a:gd name="connsiteX10-5841" fmla="*/ 1061670 w 3662637"/>
              <a:gd name="connsiteY10-5842" fmla="*/ 857226 h 4492350"/>
              <a:gd name="connsiteX11-5843" fmla="*/ 1162773 w 3662637"/>
              <a:gd name="connsiteY11-5844" fmla="*/ 2026621 h 4492350"/>
              <a:gd name="connsiteX12-5845" fmla="*/ 1682742 w 3662637"/>
              <a:gd name="connsiteY12-5846" fmla="*/ 2194318 h 4492350"/>
              <a:gd name="connsiteX13-5847" fmla="*/ 1924493 w 3662637"/>
              <a:gd name="connsiteY13-5848" fmla="*/ 0 h 4492350"/>
              <a:gd name="connsiteX14-5849" fmla="*/ 1995936 w 3662637"/>
              <a:gd name="connsiteY14-5850" fmla="*/ 986216 h 4492350"/>
              <a:gd name="connsiteX15-5851" fmla="*/ 1850065 w 3662637"/>
              <a:gd name="connsiteY15-5852" fmla="*/ 2060385 h 4492350"/>
              <a:gd name="connsiteX16-5853" fmla="*/ 2025596 w 3662637"/>
              <a:gd name="connsiteY16-5854" fmla="*/ 3046321 h 4492350"/>
              <a:gd name="connsiteX17-5855" fmla="*/ 2615609 w 3662637"/>
              <a:gd name="connsiteY17-5856" fmla="*/ 2519916 h 4492350"/>
              <a:gd name="connsiteX18-5857" fmla="*/ 2881796 w 3662637"/>
              <a:gd name="connsiteY18-5858" fmla="*/ 1291762 h 4492350"/>
              <a:gd name="connsiteX19-5859" fmla="*/ 2774911 w 3662637"/>
              <a:gd name="connsiteY19-5860" fmla="*/ 2383091 h 4492350"/>
              <a:gd name="connsiteX20-5861" fmla="*/ 3662637 w 3662637"/>
              <a:gd name="connsiteY20-5862" fmla="*/ 1124252 h 4492350"/>
              <a:gd name="connsiteX21-5863" fmla="*/ 2190307 w 3662637"/>
              <a:gd name="connsiteY21-5864" fmla="*/ 3370521 h 4492350"/>
              <a:gd name="connsiteX22-5865" fmla="*/ 2137144 w 3662637"/>
              <a:gd name="connsiteY22-5866" fmla="*/ 3817088 h 4492350"/>
              <a:gd name="connsiteX23-5867" fmla="*/ 3285460 w 3662637"/>
              <a:gd name="connsiteY23-5868" fmla="*/ 3094074 h 4492350"/>
              <a:gd name="connsiteX24-5869" fmla="*/ 2162419 w 3662637"/>
              <a:gd name="connsiteY24-5870" fmla="*/ 4030951 h 4492350"/>
              <a:gd name="connsiteX25-5871" fmla="*/ 2200940 w 3662637"/>
              <a:gd name="connsiteY25-5872" fmla="*/ 4476307 h 4492350"/>
              <a:gd name="connsiteX26-5873" fmla="*/ 2186296 w 3662637"/>
              <a:gd name="connsiteY26-5874" fmla="*/ 4491415 h 4492350"/>
              <a:gd name="connsiteX27-5875" fmla="*/ 1711842 w 3662637"/>
              <a:gd name="connsiteY27-5876" fmla="*/ 4492350 h 4492350"/>
              <a:gd name="connsiteX0-5877" fmla="*/ 1711842 w 3662637"/>
              <a:gd name="connsiteY0-5878" fmla="*/ 4492350 h 4492350"/>
              <a:gd name="connsiteX1-5879" fmla="*/ 1765005 w 3662637"/>
              <a:gd name="connsiteY1-5880" fmla="*/ 3785190 h 4492350"/>
              <a:gd name="connsiteX2-5881" fmla="*/ 1275907 w 3662637"/>
              <a:gd name="connsiteY2-5882" fmla="*/ 3381153 h 4492350"/>
              <a:gd name="connsiteX3-5883" fmla="*/ 0 w 3662637"/>
              <a:gd name="connsiteY3-5884" fmla="*/ 2945218 h 4492350"/>
              <a:gd name="connsiteX4-5885" fmla="*/ 1111196 w 3662637"/>
              <a:gd name="connsiteY4-5886" fmla="*/ 3238920 h 4492350"/>
              <a:gd name="connsiteX5-5887" fmla="*/ 381560 w 3662637"/>
              <a:gd name="connsiteY5-5888" fmla="*/ 2432058 h 4492350"/>
              <a:gd name="connsiteX6-5889" fmla="*/ 1743740 w 3662637"/>
              <a:gd name="connsiteY6-5890" fmla="*/ 3519376 h 4492350"/>
              <a:gd name="connsiteX7-5891" fmla="*/ 1652058 w 3662637"/>
              <a:gd name="connsiteY7-5892" fmla="*/ 2400346 h 4492350"/>
              <a:gd name="connsiteX8-5893" fmla="*/ 28261 w 3662637"/>
              <a:gd name="connsiteY8-5894" fmla="*/ 742880 h 4492350"/>
              <a:gd name="connsiteX9-5895" fmla="*/ 956930 w 3662637"/>
              <a:gd name="connsiteY9-5896" fmla="*/ 1924493 h 4492350"/>
              <a:gd name="connsiteX10-5897" fmla="*/ 1061670 w 3662637"/>
              <a:gd name="connsiteY10-5898" fmla="*/ 857226 h 4492350"/>
              <a:gd name="connsiteX11-5899" fmla="*/ 1162773 w 3662637"/>
              <a:gd name="connsiteY11-5900" fmla="*/ 2026621 h 4492350"/>
              <a:gd name="connsiteX12-5901" fmla="*/ 1682742 w 3662637"/>
              <a:gd name="connsiteY12-5902" fmla="*/ 2194318 h 4492350"/>
              <a:gd name="connsiteX13-5903" fmla="*/ 1924493 w 3662637"/>
              <a:gd name="connsiteY13-5904" fmla="*/ 0 h 4492350"/>
              <a:gd name="connsiteX14-5905" fmla="*/ 1995936 w 3662637"/>
              <a:gd name="connsiteY14-5906" fmla="*/ 986216 h 4492350"/>
              <a:gd name="connsiteX15-5907" fmla="*/ 1850065 w 3662637"/>
              <a:gd name="connsiteY15-5908" fmla="*/ 2060385 h 4492350"/>
              <a:gd name="connsiteX16-5909" fmla="*/ 2025596 w 3662637"/>
              <a:gd name="connsiteY16-5910" fmla="*/ 3046321 h 4492350"/>
              <a:gd name="connsiteX17-5911" fmla="*/ 2615609 w 3662637"/>
              <a:gd name="connsiteY17-5912" fmla="*/ 2519916 h 4492350"/>
              <a:gd name="connsiteX18-5913" fmla="*/ 2881796 w 3662637"/>
              <a:gd name="connsiteY18-5914" fmla="*/ 1291762 h 4492350"/>
              <a:gd name="connsiteX19-5915" fmla="*/ 2774911 w 3662637"/>
              <a:gd name="connsiteY19-5916" fmla="*/ 2383091 h 4492350"/>
              <a:gd name="connsiteX20-5917" fmla="*/ 3662637 w 3662637"/>
              <a:gd name="connsiteY20-5918" fmla="*/ 1124252 h 4492350"/>
              <a:gd name="connsiteX21-5919" fmla="*/ 2190307 w 3662637"/>
              <a:gd name="connsiteY21-5920" fmla="*/ 3370521 h 4492350"/>
              <a:gd name="connsiteX22-5921" fmla="*/ 2137144 w 3662637"/>
              <a:gd name="connsiteY22-5922" fmla="*/ 3817088 h 4492350"/>
              <a:gd name="connsiteX23-5923" fmla="*/ 3285460 w 3662637"/>
              <a:gd name="connsiteY23-5924" fmla="*/ 3094074 h 4492350"/>
              <a:gd name="connsiteX24-5925" fmla="*/ 2162419 w 3662637"/>
              <a:gd name="connsiteY24-5926" fmla="*/ 4030951 h 4492350"/>
              <a:gd name="connsiteX25-5927" fmla="*/ 2200940 w 3662637"/>
              <a:gd name="connsiteY25-5928" fmla="*/ 4476307 h 4492350"/>
              <a:gd name="connsiteX26-5929" fmla="*/ 2186296 w 3662637"/>
              <a:gd name="connsiteY26-5930" fmla="*/ 4491415 h 4492350"/>
              <a:gd name="connsiteX27-5931" fmla="*/ 1711842 w 3662637"/>
              <a:gd name="connsiteY27-5932" fmla="*/ 4492350 h 4492350"/>
              <a:gd name="connsiteX0-5933" fmla="*/ 1711842 w 3662637"/>
              <a:gd name="connsiteY0-5934" fmla="*/ 4492350 h 4492350"/>
              <a:gd name="connsiteX1-5935" fmla="*/ 1765005 w 3662637"/>
              <a:gd name="connsiteY1-5936" fmla="*/ 3785190 h 4492350"/>
              <a:gd name="connsiteX2-5937" fmla="*/ 1275907 w 3662637"/>
              <a:gd name="connsiteY2-5938" fmla="*/ 3381153 h 4492350"/>
              <a:gd name="connsiteX3-5939" fmla="*/ 0 w 3662637"/>
              <a:gd name="connsiteY3-5940" fmla="*/ 2945218 h 4492350"/>
              <a:gd name="connsiteX4-5941" fmla="*/ 1111196 w 3662637"/>
              <a:gd name="connsiteY4-5942" fmla="*/ 3238920 h 4492350"/>
              <a:gd name="connsiteX5-5943" fmla="*/ 381560 w 3662637"/>
              <a:gd name="connsiteY5-5944" fmla="*/ 2432058 h 4492350"/>
              <a:gd name="connsiteX6-5945" fmla="*/ 1743740 w 3662637"/>
              <a:gd name="connsiteY6-5946" fmla="*/ 3519376 h 4492350"/>
              <a:gd name="connsiteX7-5947" fmla="*/ 1652058 w 3662637"/>
              <a:gd name="connsiteY7-5948" fmla="*/ 2400346 h 4492350"/>
              <a:gd name="connsiteX8-5949" fmla="*/ 28261 w 3662637"/>
              <a:gd name="connsiteY8-5950" fmla="*/ 742880 h 4492350"/>
              <a:gd name="connsiteX9-5951" fmla="*/ 956930 w 3662637"/>
              <a:gd name="connsiteY9-5952" fmla="*/ 1924493 h 4492350"/>
              <a:gd name="connsiteX10-5953" fmla="*/ 1061670 w 3662637"/>
              <a:gd name="connsiteY10-5954" fmla="*/ 857226 h 4492350"/>
              <a:gd name="connsiteX11-5955" fmla="*/ 1162773 w 3662637"/>
              <a:gd name="connsiteY11-5956" fmla="*/ 2026621 h 4492350"/>
              <a:gd name="connsiteX12-5957" fmla="*/ 1682742 w 3662637"/>
              <a:gd name="connsiteY12-5958" fmla="*/ 2194318 h 4492350"/>
              <a:gd name="connsiteX13-5959" fmla="*/ 1924493 w 3662637"/>
              <a:gd name="connsiteY13-5960" fmla="*/ 0 h 4492350"/>
              <a:gd name="connsiteX14-5961" fmla="*/ 1995936 w 3662637"/>
              <a:gd name="connsiteY14-5962" fmla="*/ 986216 h 4492350"/>
              <a:gd name="connsiteX15-5963" fmla="*/ 1850065 w 3662637"/>
              <a:gd name="connsiteY15-5964" fmla="*/ 2060385 h 4492350"/>
              <a:gd name="connsiteX16-5965" fmla="*/ 2025596 w 3662637"/>
              <a:gd name="connsiteY16-5966" fmla="*/ 3046321 h 4492350"/>
              <a:gd name="connsiteX17-5967" fmla="*/ 2615609 w 3662637"/>
              <a:gd name="connsiteY17-5968" fmla="*/ 2519916 h 4492350"/>
              <a:gd name="connsiteX18-5969" fmla="*/ 2881796 w 3662637"/>
              <a:gd name="connsiteY18-5970" fmla="*/ 1291762 h 4492350"/>
              <a:gd name="connsiteX19-5971" fmla="*/ 2774911 w 3662637"/>
              <a:gd name="connsiteY19-5972" fmla="*/ 2383091 h 4492350"/>
              <a:gd name="connsiteX20-5973" fmla="*/ 3662637 w 3662637"/>
              <a:gd name="connsiteY20-5974" fmla="*/ 1124252 h 4492350"/>
              <a:gd name="connsiteX21-5975" fmla="*/ 2190307 w 3662637"/>
              <a:gd name="connsiteY21-5976" fmla="*/ 3370521 h 4492350"/>
              <a:gd name="connsiteX22-5977" fmla="*/ 2137144 w 3662637"/>
              <a:gd name="connsiteY22-5978" fmla="*/ 3817088 h 4492350"/>
              <a:gd name="connsiteX23-5979" fmla="*/ 3285460 w 3662637"/>
              <a:gd name="connsiteY23-5980" fmla="*/ 3094074 h 4492350"/>
              <a:gd name="connsiteX24-5981" fmla="*/ 2162419 w 3662637"/>
              <a:gd name="connsiteY24-5982" fmla="*/ 4030951 h 4492350"/>
              <a:gd name="connsiteX25-5983" fmla="*/ 2200940 w 3662637"/>
              <a:gd name="connsiteY25-5984" fmla="*/ 4476307 h 4492350"/>
              <a:gd name="connsiteX26-5985" fmla="*/ 2186296 w 3662637"/>
              <a:gd name="connsiteY26-5986" fmla="*/ 4491415 h 4492350"/>
              <a:gd name="connsiteX27-5987" fmla="*/ 1711842 w 3662637"/>
              <a:gd name="connsiteY27-5988" fmla="*/ 4492350 h 4492350"/>
              <a:gd name="connsiteX0-5989" fmla="*/ 1711842 w 3662637"/>
              <a:gd name="connsiteY0-5990" fmla="*/ 4492350 h 4492350"/>
              <a:gd name="connsiteX1-5991" fmla="*/ 1765005 w 3662637"/>
              <a:gd name="connsiteY1-5992" fmla="*/ 3785190 h 4492350"/>
              <a:gd name="connsiteX2-5993" fmla="*/ 1275907 w 3662637"/>
              <a:gd name="connsiteY2-5994" fmla="*/ 3381153 h 4492350"/>
              <a:gd name="connsiteX3-5995" fmla="*/ 0 w 3662637"/>
              <a:gd name="connsiteY3-5996" fmla="*/ 2945218 h 4492350"/>
              <a:gd name="connsiteX4-5997" fmla="*/ 1111196 w 3662637"/>
              <a:gd name="connsiteY4-5998" fmla="*/ 3238920 h 4492350"/>
              <a:gd name="connsiteX5-5999" fmla="*/ 381560 w 3662637"/>
              <a:gd name="connsiteY5-6000" fmla="*/ 2432058 h 4492350"/>
              <a:gd name="connsiteX6-6001" fmla="*/ 1743740 w 3662637"/>
              <a:gd name="connsiteY6-6002" fmla="*/ 3519376 h 4492350"/>
              <a:gd name="connsiteX7-6003" fmla="*/ 1652058 w 3662637"/>
              <a:gd name="connsiteY7-6004" fmla="*/ 2400346 h 4492350"/>
              <a:gd name="connsiteX8-6005" fmla="*/ 28261 w 3662637"/>
              <a:gd name="connsiteY8-6006" fmla="*/ 742880 h 4492350"/>
              <a:gd name="connsiteX9-6007" fmla="*/ 956930 w 3662637"/>
              <a:gd name="connsiteY9-6008" fmla="*/ 1924493 h 4492350"/>
              <a:gd name="connsiteX10-6009" fmla="*/ 1061670 w 3662637"/>
              <a:gd name="connsiteY10-6010" fmla="*/ 857226 h 4492350"/>
              <a:gd name="connsiteX11-6011" fmla="*/ 1162773 w 3662637"/>
              <a:gd name="connsiteY11-6012" fmla="*/ 2026621 h 4492350"/>
              <a:gd name="connsiteX12-6013" fmla="*/ 1682742 w 3662637"/>
              <a:gd name="connsiteY12-6014" fmla="*/ 2194318 h 4492350"/>
              <a:gd name="connsiteX13-6015" fmla="*/ 1924493 w 3662637"/>
              <a:gd name="connsiteY13-6016" fmla="*/ 0 h 4492350"/>
              <a:gd name="connsiteX14-6017" fmla="*/ 1995936 w 3662637"/>
              <a:gd name="connsiteY14-6018" fmla="*/ 986216 h 4492350"/>
              <a:gd name="connsiteX15-6019" fmla="*/ 1850065 w 3662637"/>
              <a:gd name="connsiteY15-6020" fmla="*/ 2060385 h 4492350"/>
              <a:gd name="connsiteX16-6021" fmla="*/ 2025596 w 3662637"/>
              <a:gd name="connsiteY16-6022" fmla="*/ 3046321 h 4492350"/>
              <a:gd name="connsiteX17-6023" fmla="*/ 2615609 w 3662637"/>
              <a:gd name="connsiteY17-6024" fmla="*/ 2519916 h 4492350"/>
              <a:gd name="connsiteX18-6025" fmla="*/ 2881796 w 3662637"/>
              <a:gd name="connsiteY18-6026" fmla="*/ 1291762 h 4492350"/>
              <a:gd name="connsiteX19-6027" fmla="*/ 2774911 w 3662637"/>
              <a:gd name="connsiteY19-6028" fmla="*/ 2383091 h 4492350"/>
              <a:gd name="connsiteX20-6029" fmla="*/ 3662637 w 3662637"/>
              <a:gd name="connsiteY20-6030" fmla="*/ 1124252 h 4492350"/>
              <a:gd name="connsiteX21-6031" fmla="*/ 2190307 w 3662637"/>
              <a:gd name="connsiteY21-6032" fmla="*/ 3370521 h 4492350"/>
              <a:gd name="connsiteX22-6033" fmla="*/ 2137144 w 3662637"/>
              <a:gd name="connsiteY22-6034" fmla="*/ 3817088 h 4492350"/>
              <a:gd name="connsiteX23-6035" fmla="*/ 3285460 w 3662637"/>
              <a:gd name="connsiteY23-6036" fmla="*/ 3094074 h 4492350"/>
              <a:gd name="connsiteX24-6037" fmla="*/ 2162419 w 3662637"/>
              <a:gd name="connsiteY24-6038" fmla="*/ 4030951 h 4492350"/>
              <a:gd name="connsiteX25-6039" fmla="*/ 2200940 w 3662637"/>
              <a:gd name="connsiteY25-6040" fmla="*/ 4476307 h 4492350"/>
              <a:gd name="connsiteX26-6041" fmla="*/ 2186296 w 3662637"/>
              <a:gd name="connsiteY26-6042" fmla="*/ 4491415 h 4492350"/>
              <a:gd name="connsiteX27-6043" fmla="*/ 1711842 w 3662637"/>
              <a:gd name="connsiteY27-6044" fmla="*/ 4492350 h 4492350"/>
              <a:gd name="connsiteX0-6045" fmla="*/ 1711842 w 3662637"/>
              <a:gd name="connsiteY0-6046" fmla="*/ 4492350 h 4492350"/>
              <a:gd name="connsiteX1-6047" fmla="*/ 1765005 w 3662637"/>
              <a:gd name="connsiteY1-6048" fmla="*/ 3785190 h 4492350"/>
              <a:gd name="connsiteX2-6049" fmla="*/ 1275907 w 3662637"/>
              <a:gd name="connsiteY2-6050" fmla="*/ 3381153 h 4492350"/>
              <a:gd name="connsiteX3-6051" fmla="*/ 0 w 3662637"/>
              <a:gd name="connsiteY3-6052" fmla="*/ 2945218 h 4492350"/>
              <a:gd name="connsiteX4-6053" fmla="*/ 1111196 w 3662637"/>
              <a:gd name="connsiteY4-6054" fmla="*/ 3238920 h 4492350"/>
              <a:gd name="connsiteX5-6055" fmla="*/ 381560 w 3662637"/>
              <a:gd name="connsiteY5-6056" fmla="*/ 2432058 h 4492350"/>
              <a:gd name="connsiteX6-6057" fmla="*/ 1743740 w 3662637"/>
              <a:gd name="connsiteY6-6058" fmla="*/ 3519376 h 4492350"/>
              <a:gd name="connsiteX7-6059" fmla="*/ 1652058 w 3662637"/>
              <a:gd name="connsiteY7-6060" fmla="*/ 2400346 h 4492350"/>
              <a:gd name="connsiteX8-6061" fmla="*/ 28261 w 3662637"/>
              <a:gd name="connsiteY8-6062" fmla="*/ 742880 h 4492350"/>
              <a:gd name="connsiteX9-6063" fmla="*/ 956930 w 3662637"/>
              <a:gd name="connsiteY9-6064" fmla="*/ 1924493 h 4492350"/>
              <a:gd name="connsiteX10-6065" fmla="*/ 1061670 w 3662637"/>
              <a:gd name="connsiteY10-6066" fmla="*/ 857226 h 4492350"/>
              <a:gd name="connsiteX11-6067" fmla="*/ 1162773 w 3662637"/>
              <a:gd name="connsiteY11-6068" fmla="*/ 2026621 h 4492350"/>
              <a:gd name="connsiteX12-6069" fmla="*/ 1682742 w 3662637"/>
              <a:gd name="connsiteY12-6070" fmla="*/ 2194318 h 4492350"/>
              <a:gd name="connsiteX13-6071" fmla="*/ 1924493 w 3662637"/>
              <a:gd name="connsiteY13-6072" fmla="*/ 0 h 4492350"/>
              <a:gd name="connsiteX14-6073" fmla="*/ 1995936 w 3662637"/>
              <a:gd name="connsiteY14-6074" fmla="*/ 986216 h 4492350"/>
              <a:gd name="connsiteX15-6075" fmla="*/ 1850065 w 3662637"/>
              <a:gd name="connsiteY15-6076" fmla="*/ 2060385 h 4492350"/>
              <a:gd name="connsiteX16-6077" fmla="*/ 2025596 w 3662637"/>
              <a:gd name="connsiteY16-6078" fmla="*/ 3046321 h 4492350"/>
              <a:gd name="connsiteX17-6079" fmla="*/ 2615609 w 3662637"/>
              <a:gd name="connsiteY17-6080" fmla="*/ 2519916 h 4492350"/>
              <a:gd name="connsiteX18-6081" fmla="*/ 2881796 w 3662637"/>
              <a:gd name="connsiteY18-6082" fmla="*/ 1291762 h 4492350"/>
              <a:gd name="connsiteX19-6083" fmla="*/ 2774911 w 3662637"/>
              <a:gd name="connsiteY19-6084" fmla="*/ 2383091 h 4492350"/>
              <a:gd name="connsiteX20-6085" fmla="*/ 3662637 w 3662637"/>
              <a:gd name="connsiteY20-6086" fmla="*/ 1124252 h 4492350"/>
              <a:gd name="connsiteX21-6087" fmla="*/ 2190307 w 3662637"/>
              <a:gd name="connsiteY21-6088" fmla="*/ 3370521 h 4492350"/>
              <a:gd name="connsiteX22-6089" fmla="*/ 2137144 w 3662637"/>
              <a:gd name="connsiteY22-6090" fmla="*/ 3817088 h 4492350"/>
              <a:gd name="connsiteX23-6091" fmla="*/ 3285460 w 3662637"/>
              <a:gd name="connsiteY23-6092" fmla="*/ 3094074 h 4492350"/>
              <a:gd name="connsiteX24-6093" fmla="*/ 2162419 w 3662637"/>
              <a:gd name="connsiteY24-6094" fmla="*/ 4030951 h 4492350"/>
              <a:gd name="connsiteX25-6095" fmla="*/ 2200940 w 3662637"/>
              <a:gd name="connsiteY25-6096" fmla="*/ 4476307 h 4492350"/>
              <a:gd name="connsiteX26-6097" fmla="*/ 2186296 w 3662637"/>
              <a:gd name="connsiteY26-6098" fmla="*/ 4491415 h 4492350"/>
              <a:gd name="connsiteX27-6099" fmla="*/ 1711842 w 3662637"/>
              <a:gd name="connsiteY27-6100" fmla="*/ 4492350 h 4492350"/>
              <a:gd name="connsiteX0-6101" fmla="*/ 1711842 w 3662637"/>
              <a:gd name="connsiteY0-6102" fmla="*/ 4492350 h 4492350"/>
              <a:gd name="connsiteX1-6103" fmla="*/ 1765005 w 3662637"/>
              <a:gd name="connsiteY1-6104" fmla="*/ 3785190 h 4492350"/>
              <a:gd name="connsiteX2-6105" fmla="*/ 1275907 w 3662637"/>
              <a:gd name="connsiteY2-6106" fmla="*/ 3381153 h 4492350"/>
              <a:gd name="connsiteX3-6107" fmla="*/ 0 w 3662637"/>
              <a:gd name="connsiteY3-6108" fmla="*/ 2945218 h 4492350"/>
              <a:gd name="connsiteX4-6109" fmla="*/ 1111196 w 3662637"/>
              <a:gd name="connsiteY4-6110" fmla="*/ 3238920 h 4492350"/>
              <a:gd name="connsiteX5-6111" fmla="*/ 381560 w 3662637"/>
              <a:gd name="connsiteY5-6112" fmla="*/ 2432058 h 4492350"/>
              <a:gd name="connsiteX6-6113" fmla="*/ 1743740 w 3662637"/>
              <a:gd name="connsiteY6-6114" fmla="*/ 3519376 h 4492350"/>
              <a:gd name="connsiteX7-6115" fmla="*/ 1652058 w 3662637"/>
              <a:gd name="connsiteY7-6116" fmla="*/ 2400346 h 4492350"/>
              <a:gd name="connsiteX8-6117" fmla="*/ 28261 w 3662637"/>
              <a:gd name="connsiteY8-6118" fmla="*/ 742880 h 4492350"/>
              <a:gd name="connsiteX9-6119" fmla="*/ 956930 w 3662637"/>
              <a:gd name="connsiteY9-6120" fmla="*/ 1924493 h 4492350"/>
              <a:gd name="connsiteX10-6121" fmla="*/ 1061670 w 3662637"/>
              <a:gd name="connsiteY10-6122" fmla="*/ 857226 h 4492350"/>
              <a:gd name="connsiteX11-6123" fmla="*/ 1162773 w 3662637"/>
              <a:gd name="connsiteY11-6124" fmla="*/ 2026621 h 4492350"/>
              <a:gd name="connsiteX12-6125" fmla="*/ 1682742 w 3662637"/>
              <a:gd name="connsiteY12-6126" fmla="*/ 2194318 h 4492350"/>
              <a:gd name="connsiteX13-6127" fmla="*/ 1924493 w 3662637"/>
              <a:gd name="connsiteY13-6128" fmla="*/ 0 h 4492350"/>
              <a:gd name="connsiteX14-6129" fmla="*/ 1995936 w 3662637"/>
              <a:gd name="connsiteY14-6130" fmla="*/ 986216 h 4492350"/>
              <a:gd name="connsiteX15-6131" fmla="*/ 1850065 w 3662637"/>
              <a:gd name="connsiteY15-6132" fmla="*/ 2060385 h 4492350"/>
              <a:gd name="connsiteX16-6133" fmla="*/ 2025596 w 3662637"/>
              <a:gd name="connsiteY16-6134" fmla="*/ 3046321 h 4492350"/>
              <a:gd name="connsiteX17-6135" fmla="*/ 2615609 w 3662637"/>
              <a:gd name="connsiteY17-6136" fmla="*/ 2519916 h 4492350"/>
              <a:gd name="connsiteX18-6137" fmla="*/ 2881796 w 3662637"/>
              <a:gd name="connsiteY18-6138" fmla="*/ 1291762 h 4492350"/>
              <a:gd name="connsiteX19-6139" fmla="*/ 2774911 w 3662637"/>
              <a:gd name="connsiteY19-6140" fmla="*/ 2383091 h 4492350"/>
              <a:gd name="connsiteX20-6141" fmla="*/ 3662637 w 3662637"/>
              <a:gd name="connsiteY20-6142" fmla="*/ 1124252 h 4492350"/>
              <a:gd name="connsiteX21-6143" fmla="*/ 2190307 w 3662637"/>
              <a:gd name="connsiteY21-6144" fmla="*/ 3370521 h 4492350"/>
              <a:gd name="connsiteX22-6145" fmla="*/ 2137144 w 3662637"/>
              <a:gd name="connsiteY22-6146" fmla="*/ 3817088 h 4492350"/>
              <a:gd name="connsiteX23-6147" fmla="*/ 3285460 w 3662637"/>
              <a:gd name="connsiteY23-6148" fmla="*/ 3094074 h 4492350"/>
              <a:gd name="connsiteX24-6149" fmla="*/ 2162419 w 3662637"/>
              <a:gd name="connsiteY24-6150" fmla="*/ 4030951 h 4492350"/>
              <a:gd name="connsiteX25-6151" fmla="*/ 2200940 w 3662637"/>
              <a:gd name="connsiteY25-6152" fmla="*/ 4476307 h 4492350"/>
              <a:gd name="connsiteX26-6153" fmla="*/ 2186296 w 3662637"/>
              <a:gd name="connsiteY26-6154" fmla="*/ 4491415 h 4492350"/>
              <a:gd name="connsiteX27-6155" fmla="*/ 1711842 w 3662637"/>
              <a:gd name="connsiteY27-6156" fmla="*/ 4492350 h 4492350"/>
              <a:gd name="connsiteX0-6157" fmla="*/ 1711842 w 3662637"/>
              <a:gd name="connsiteY0-6158" fmla="*/ 4492350 h 4492350"/>
              <a:gd name="connsiteX1-6159" fmla="*/ 1765005 w 3662637"/>
              <a:gd name="connsiteY1-6160" fmla="*/ 3785190 h 4492350"/>
              <a:gd name="connsiteX2-6161" fmla="*/ 1275907 w 3662637"/>
              <a:gd name="connsiteY2-6162" fmla="*/ 3381153 h 4492350"/>
              <a:gd name="connsiteX3-6163" fmla="*/ 0 w 3662637"/>
              <a:gd name="connsiteY3-6164" fmla="*/ 2945218 h 4492350"/>
              <a:gd name="connsiteX4-6165" fmla="*/ 1111196 w 3662637"/>
              <a:gd name="connsiteY4-6166" fmla="*/ 3238920 h 4492350"/>
              <a:gd name="connsiteX5-6167" fmla="*/ 381560 w 3662637"/>
              <a:gd name="connsiteY5-6168" fmla="*/ 2432058 h 4492350"/>
              <a:gd name="connsiteX6-6169" fmla="*/ 1743740 w 3662637"/>
              <a:gd name="connsiteY6-6170" fmla="*/ 3519376 h 4492350"/>
              <a:gd name="connsiteX7-6171" fmla="*/ 1652058 w 3662637"/>
              <a:gd name="connsiteY7-6172" fmla="*/ 2400346 h 4492350"/>
              <a:gd name="connsiteX8-6173" fmla="*/ 28261 w 3662637"/>
              <a:gd name="connsiteY8-6174" fmla="*/ 742880 h 4492350"/>
              <a:gd name="connsiteX9-6175" fmla="*/ 956930 w 3662637"/>
              <a:gd name="connsiteY9-6176" fmla="*/ 1924493 h 4492350"/>
              <a:gd name="connsiteX10-6177" fmla="*/ 1061670 w 3662637"/>
              <a:gd name="connsiteY10-6178" fmla="*/ 857226 h 4492350"/>
              <a:gd name="connsiteX11-6179" fmla="*/ 1162773 w 3662637"/>
              <a:gd name="connsiteY11-6180" fmla="*/ 2026621 h 4492350"/>
              <a:gd name="connsiteX12-6181" fmla="*/ 1682742 w 3662637"/>
              <a:gd name="connsiteY12-6182" fmla="*/ 2194318 h 4492350"/>
              <a:gd name="connsiteX13-6183" fmla="*/ 1924493 w 3662637"/>
              <a:gd name="connsiteY13-6184" fmla="*/ 0 h 4492350"/>
              <a:gd name="connsiteX14-6185" fmla="*/ 1995936 w 3662637"/>
              <a:gd name="connsiteY14-6186" fmla="*/ 986216 h 4492350"/>
              <a:gd name="connsiteX15-6187" fmla="*/ 1850065 w 3662637"/>
              <a:gd name="connsiteY15-6188" fmla="*/ 2060385 h 4492350"/>
              <a:gd name="connsiteX16-6189" fmla="*/ 2025596 w 3662637"/>
              <a:gd name="connsiteY16-6190" fmla="*/ 3046321 h 4492350"/>
              <a:gd name="connsiteX17-6191" fmla="*/ 2615609 w 3662637"/>
              <a:gd name="connsiteY17-6192" fmla="*/ 2519916 h 4492350"/>
              <a:gd name="connsiteX18-6193" fmla="*/ 2881796 w 3662637"/>
              <a:gd name="connsiteY18-6194" fmla="*/ 1291762 h 4492350"/>
              <a:gd name="connsiteX19-6195" fmla="*/ 2774911 w 3662637"/>
              <a:gd name="connsiteY19-6196" fmla="*/ 2383091 h 4492350"/>
              <a:gd name="connsiteX20-6197" fmla="*/ 3662637 w 3662637"/>
              <a:gd name="connsiteY20-6198" fmla="*/ 1124252 h 4492350"/>
              <a:gd name="connsiteX21-6199" fmla="*/ 2190307 w 3662637"/>
              <a:gd name="connsiteY21-6200" fmla="*/ 3370521 h 4492350"/>
              <a:gd name="connsiteX22-6201" fmla="*/ 2137144 w 3662637"/>
              <a:gd name="connsiteY22-6202" fmla="*/ 3817088 h 4492350"/>
              <a:gd name="connsiteX23-6203" fmla="*/ 3285460 w 3662637"/>
              <a:gd name="connsiteY23-6204" fmla="*/ 3094074 h 4492350"/>
              <a:gd name="connsiteX24-6205" fmla="*/ 2162419 w 3662637"/>
              <a:gd name="connsiteY24-6206" fmla="*/ 4030951 h 4492350"/>
              <a:gd name="connsiteX25-6207" fmla="*/ 2200940 w 3662637"/>
              <a:gd name="connsiteY25-6208" fmla="*/ 4476307 h 4492350"/>
              <a:gd name="connsiteX26-6209" fmla="*/ 2186296 w 3662637"/>
              <a:gd name="connsiteY26-6210" fmla="*/ 4491415 h 4492350"/>
              <a:gd name="connsiteX27-6211" fmla="*/ 1711842 w 3662637"/>
              <a:gd name="connsiteY27-6212" fmla="*/ 4492350 h 4492350"/>
              <a:gd name="connsiteX0-6213" fmla="*/ 1687779 w 3638574"/>
              <a:gd name="connsiteY0-6214" fmla="*/ 4492350 h 4492350"/>
              <a:gd name="connsiteX1-6215" fmla="*/ 1740942 w 3638574"/>
              <a:gd name="connsiteY1-6216" fmla="*/ 3785190 h 4492350"/>
              <a:gd name="connsiteX2-6217" fmla="*/ 1251844 w 3638574"/>
              <a:gd name="connsiteY2-6218" fmla="*/ 3381153 h 4492350"/>
              <a:gd name="connsiteX3-6219" fmla="*/ 0 w 3638574"/>
              <a:gd name="connsiteY3-6220" fmla="*/ 2917145 h 4492350"/>
              <a:gd name="connsiteX4-6221" fmla="*/ 1087133 w 3638574"/>
              <a:gd name="connsiteY4-6222" fmla="*/ 3238920 h 4492350"/>
              <a:gd name="connsiteX5-6223" fmla="*/ 357497 w 3638574"/>
              <a:gd name="connsiteY5-6224" fmla="*/ 2432058 h 4492350"/>
              <a:gd name="connsiteX6-6225" fmla="*/ 1719677 w 3638574"/>
              <a:gd name="connsiteY6-6226" fmla="*/ 3519376 h 4492350"/>
              <a:gd name="connsiteX7-6227" fmla="*/ 1627995 w 3638574"/>
              <a:gd name="connsiteY7-6228" fmla="*/ 2400346 h 4492350"/>
              <a:gd name="connsiteX8-6229" fmla="*/ 4198 w 3638574"/>
              <a:gd name="connsiteY8-6230" fmla="*/ 742880 h 4492350"/>
              <a:gd name="connsiteX9-6231" fmla="*/ 932867 w 3638574"/>
              <a:gd name="connsiteY9-6232" fmla="*/ 1924493 h 4492350"/>
              <a:gd name="connsiteX10-6233" fmla="*/ 1037607 w 3638574"/>
              <a:gd name="connsiteY10-6234" fmla="*/ 857226 h 4492350"/>
              <a:gd name="connsiteX11-6235" fmla="*/ 1138710 w 3638574"/>
              <a:gd name="connsiteY11-6236" fmla="*/ 2026621 h 4492350"/>
              <a:gd name="connsiteX12-6237" fmla="*/ 1658679 w 3638574"/>
              <a:gd name="connsiteY12-6238" fmla="*/ 2194318 h 4492350"/>
              <a:gd name="connsiteX13-6239" fmla="*/ 1900430 w 3638574"/>
              <a:gd name="connsiteY13-6240" fmla="*/ 0 h 4492350"/>
              <a:gd name="connsiteX14-6241" fmla="*/ 1971873 w 3638574"/>
              <a:gd name="connsiteY14-6242" fmla="*/ 986216 h 4492350"/>
              <a:gd name="connsiteX15-6243" fmla="*/ 1826002 w 3638574"/>
              <a:gd name="connsiteY15-6244" fmla="*/ 2060385 h 4492350"/>
              <a:gd name="connsiteX16-6245" fmla="*/ 2001533 w 3638574"/>
              <a:gd name="connsiteY16-6246" fmla="*/ 3046321 h 4492350"/>
              <a:gd name="connsiteX17-6247" fmla="*/ 2591546 w 3638574"/>
              <a:gd name="connsiteY17-6248" fmla="*/ 2519916 h 4492350"/>
              <a:gd name="connsiteX18-6249" fmla="*/ 2857733 w 3638574"/>
              <a:gd name="connsiteY18-6250" fmla="*/ 1291762 h 4492350"/>
              <a:gd name="connsiteX19-6251" fmla="*/ 2750848 w 3638574"/>
              <a:gd name="connsiteY19-6252" fmla="*/ 2383091 h 4492350"/>
              <a:gd name="connsiteX20-6253" fmla="*/ 3638574 w 3638574"/>
              <a:gd name="connsiteY20-6254" fmla="*/ 1124252 h 4492350"/>
              <a:gd name="connsiteX21-6255" fmla="*/ 2166244 w 3638574"/>
              <a:gd name="connsiteY21-6256" fmla="*/ 3370521 h 4492350"/>
              <a:gd name="connsiteX22-6257" fmla="*/ 2113081 w 3638574"/>
              <a:gd name="connsiteY22-6258" fmla="*/ 3817088 h 4492350"/>
              <a:gd name="connsiteX23-6259" fmla="*/ 3261397 w 3638574"/>
              <a:gd name="connsiteY23-6260" fmla="*/ 3094074 h 4492350"/>
              <a:gd name="connsiteX24-6261" fmla="*/ 2138356 w 3638574"/>
              <a:gd name="connsiteY24-6262" fmla="*/ 4030951 h 4492350"/>
              <a:gd name="connsiteX25-6263" fmla="*/ 2176877 w 3638574"/>
              <a:gd name="connsiteY25-6264" fmla="*/ 4476307 h 4492350"/>
              <a:gd name="connsiteX26-6265" fmla="*/ 2162233 w 3638574"/>
              <a:gd name="connsiteY26-6266" fmla="*/ 4491415 h 4492350"/>
              <a:gd name="connsiteX27-6267" fmla="*/ 1687779 w 3638574"/>
              <a:gd name="connsiteY27-6268" fmla="*/ 4492350 h 4492350"/>
              <a:gd name="connsiteX0-6269" fmla="*/ 1687779 w 3638574"/>
              <a:gd name="connsiteY0-6270" fmla="*/ 4492350 h 4492350"/>
              <a:gd name="connsiteX1-6271" fmla="*/ 1740942 w 3638574"/>
              <a:gd name="connsiteY1-6272" fmla="*/ 3785190 h 4492350"/>
              <a:gd name="connsiteX2-6273" fmla="*/ 1251844 w 3638574"/>
              <a:gd name="connsiteY2-6274" fmla="*/ 3381153 h 4492350"/>
              <a:gd name="connsiteX3-6275" fmla="*/ 0 w 3638574"/>
              <a:gd name="connsiteY3-6276" fmla="*/ 2917145 h 4492350"/>
              <a:gd name="connsiteX4-6277" fmla="*/ 1087133 w 3638574"/>
              <a:gd name="connsiteY4-6278" fmla="*/ 3238920 h 4492350"/>
              <a:gd name="connsiteX5-6279" fmla="*/ 357497 w 3638574"/>
              <a:gd name="connsiteY5-6280" fmla="*/ 2432058 h 4492350"/>
              <a:gd name="connsiteX6-6281" fmla="*/ 1719677 w 3638574"/>
              <a:gd name="connsiteY6-6282" fmla="*/ 3519376 h 4492350"/>
              <a:gd name="connsiteX7-6283" fmla="*/ 1627995 w 3638574"/>
              <a:gd name="connsiteY7-6284" fmla="*/ 2400346 h 4492350"/>
              <a:gd name="connsiteX8-6285" fmla="*/ 4198 w 3638574"/>
              <a:gd name="connsiteY8-6286" fmla="*/ 742880 h 4492350"/>
              <a:gd name="connsiteX9-6287" fmla="*/ 932867 w 3638574"/>
              <a:gd name="connsiteY9-6288" fmla="*/ 1924493 h 4492350"/>
              <a:gd name="connsiteX10-6289" fmla="*/ 1037607 w 3638574"/>
              <a:gd name="connsiteY10-6290" fmla="*/ 857226 h 4492350"/>
              <a:gd name="connsiteX11-6291" fmla="*/ 1138710 w 3638574"/>
              <a:gd name="connsiteY11-6292" fmla="*/ 2026621 h 4492350"/>
              <a:gd name="connsiteX12-6293" fmla="*/ 1658679 w 3638574"/>
              <a:gd name="connsiteY12-6294" fmla="*/ 2194318 h 4492350"/>
              <a:gd name="connsiteX13-6295" fmla="*/ 1900430 w 3638574"/>
              <a:gd name="connsiteY13-6296" fmla="*/ 0 h 4492350"/>
              <a:gd name="connsiteX14-6297" fmla="*/ 1971873 w 3638574"/>
              <a:gd name="connsiteY14-6298" fmla="*/ 986216 h 4492350"/>
              <a:gd name="connsiteX15-6299" fmla="*/ 1826002 w 3638574"/>
              <a:gd name="connsiteY15-6300" fmla="*/ 2060385 h 4492350"/>
              <a:gd name="connsiteX16-6301" fmla="*/ 2001533 w 3638574"/>
              <a:gd name="connsiteY16-6302" fmla="*/ 3046321 h 4492350"/>
              <a:gd name="connsiteX17-6303" fmla="*/ 2591546 w 3638574"/>
              <a:gd name="connsiteY17-6304" fmla="*/ 2519916 h 4492350"/>
              <a:gd name="connsiteX18-6305" fmla="*/ 2857733 w 3638574"/>
              <a:gd name="connsiteY18-6306" fmla="*/ 1291762 h 4492350"/>
              <a:gd name="connsiteX19-6307" fmla="*/ 2750848 w 3638574"/>
              <a:gd name="connsiteY19-6308" fmla="*/ 2383091 h 4492350"/>
              <a:gd name="connsiteX20-6309" fmla="*/ 3638574 w 3638574"/>
              <a:gd name="connsiteY20-6310" fmla="*/ 1124252 h 4492350"/>
              <a:gd name="connsiteX21-6311" fmla="*/ 2166244 w 3638574"/>
              <a:gd name="connsiteY21-6312" fmla="*/ 3370521 h 4492350"/>
              <a:gd name="connsiteX22-6313" fmla="*/ 2113081 w 3638574"/>
              <a:gd name="connsiteY22-6314" fmla="*/ 3817088 h 4492350"/>
              <a:gd name="connsiteX23-6315" fmla="*/ 3261397 w 3638574"/>
              <a:gd name="connsiteY23-6316" fmla="*/ 3094074 h 4492350"/>
              <a:gd name="connsiteX24-6317" fmla="*/ 2138356 w 3638574"/>
              <a:gd name="connsiteY24-6318" fmla="*/ 4030951 h 4492350"/>
              <a:gd name="connsiteX25-6319" fmla="*/ 2176877 w 3638574"/>
              <a:gd name="connsiteY25-6320" fmla="*/ 4476307 h 4492350"/>
              <a:gd name="connsiteX26-6321" fmla="*/ 2162233 w 3638574"/>
              <a:gd name="connsiteY26-6322" fmla="*/ 4491415 h 4492350"/>
              <a:gd name="connsiteX27-6323" fmla="*/ 1687779 w 3638574"/>
              <a:gd name="connsiteY27-6324" fmla="*/ 4492350 h 4492350"/>
              <a:gd name="connsiteX0-6325" fmla="*/ 1687779 w 3638574"/>
              <a:gd name="connsiteY0-6326" fmla="*/ 4492350 h 4492350"/>
              <a:gd name="connsiteX1-6327" fmla="*/ 1740942 w 3638574"/>
              <a:gd name="connsiteY1-6328" fmla="*/ 3785190 h 4492350"/>
              <a:gd name="connsiteX2-6329" fmla="*/ 1251844 w 3638574"/>
              <a:gd name="connsiteY2-6330" fmla="*/ 3381153 h 4492350"/>
              <a:gd name="connsiteX3-6331" fmla="*/ 0 w 3638574"/>
              <a:gd name="connsiteY3-6332" fmla="*/ 2917145 h 4492350"/>
              <a:gd name="connsiteX4-6333" fmla="*/ 1087133 w 3638574"/>
              <a:gd name="connsiteY4-6334" fmla="*/ 3238920 h 4492350"/>
              <a:gd name="connsiteX5-6335" fmla="*/ 357497 w 3638574"/>
              <a:gd name="connsiteY5-6336" fmla="*/ 2432058 h 4492350"/>
              <a:gd name="connsiteX6-6337" fmla="*/ 1719677 w 3638574"/>
              <a:gd name="connsiteY6-6338" fmla="*/ 3519376 h 4492350"/>
              <a:gd name="connsiteX7-6339" fmla="*/ 1627995 w 3638574"/>
              <a:gd name="connsiteY7-6340" fmla="*/ 2400346 h 4492350"/>
              <a:gd name="connsiteX8-6341" fmla="*/ 4198 w 3638574"/>
              <a:gd name="connsiteY8-6342" fmla="*/ 742880 h 4492350"/>
              <a:gd name="connsiteX9-6343" fmla="*/ 932867 w 3638574"/>
              <a:gd name="connsiteY9-6344" fmla="*/ 1924493 h 4492350"/>
              <a:gd name="connsiteX10-6345" fmla="*/ 1037607 w 3638574"/>
              <a:gd name="connsiteY10-6346" fmla="*/ 857226 h 4492350"/>
              <a:gd name="connsiteX11-6347" fmla="*/ 1138710 w 3638574"/>
              <a:gd name="connsiteY11-6348" fmla="*/ 2026621 h 4492350"/>
              <a:gd name="connsiteX12-6349" fmla="*/ 1658679 w 3638574"/>
              <a:gd name="connsiteY12-6350" fmla="*/ 2194318 h 4492350"/>
              <a:gd name="connsiteX13-6351" fmla="*/ 1900430 w 3638574"/>
              <a:gd name="connsiteY13-6352" fmla="*/ 0 h 4492350"/>
              <a:gd name="connsiteX14-6353" fmla="*/ 1971873 w 3638574"/>
              <a:gd name="connsiteY14-6354" fmla="*/ 986216 h 4492350"/>
              <a:gd name="connsiteX15-6355" fmla="*/ 1826002 w 3638574"/>
              <a:gd name="connsiteY15-6356" fmla="*/ 2060385 h 4492350"/>
              <a:gd name="connsiteX16-6357" fmla="*/ 2001533 w 3638574"/>
              <a:gd name="connsiteY16-6358" fmla="*/ 3046321 h 4492350"/>
              <a:gd name="connsiteX17-6359" fmla="*/ 2591546 w 3638574"/>
              <a:gd name="connsiteY17-6360" fmla="*/ 2519916 h 4492350"/>
              <a:gd name="connsiteX18-6361" fmla="*/ 2857733 w 3638574"/>
              <a:gd name="connsiteY18-6362" fmla="*/ 1291762 h 4492350"/>
              <a:gd name="connsiteX19-6363" fmla="*/ 2750848 w 3638574"/>
              <a:gd name="connsiteY19-6364" fmla="*/ 2383091 h 4492350"/>
              <a:gd name="connsiteX20-6365" fmla="*/ 3638574 w 3638574"/>
              <a:gd name="connsiteY20-6366" fmla="*/ 1124252 h 4492350"/>
              <a:gd name="connsiteX21-6367" fmla="*/ 2166244 w 3638574"/>
              <a:gd name="connsiteY21-6368" fmla="*/ 3370521 h 4492350"/>
              <a:gd name="connsiteX22-6369" fmla="*/ 2113081 w 3638574"/>
              <a:gd name="connsiteY22-6370" fmla="*/ 3817088 h 4492350"/>
              <a:gd name="connsiteX23-6371" fmla="*/ 3261397 w 3638574"/>
              <a:gd name="connsiteY23-6372" fmla="*/ 3094074 h 4492350"/>
              <a:gd name="connsiteX24-6373" fmla="*/ 2138356 w 3638574"/>
              <a:gd name="connsiteY24-6374" fmla="*/ 4030951 h 4492350"/>
              <a:gd name="connsiteX25-6375" fmla="*/ 2176877 w 3638574"/>
              <a:gd name="connsiteY25-6376" fmla="*/ 4476307 h 4492350"/>
              <a:gd name="connsiteX26-6377" fmla="*/ 2162233 w 3638574"/>
              <a:gd name="connsiteY26-6378" fmla="*/ 4491415 h 4492350"/>
              <a:gd name="connsiteX27-6379" fmla="*/ 1687779 w 3638574"/>
              <a:gd name="connsiteY27-6380" fmla="*/ 4492350 h 4492350"/>
              <a:gd name="connsiteX0-6381" fmla="*/ 1687779 w 3638574"/>
              <a:gd name="connsiteY0-6382" fmla="*/ 4492350 h 4492350"/>
              <a:gd name="connsiteX1-6383" fmla="*/ 1740942 w 3638574"/>
              <a:gd name="connsiteY1-6384" fmla="*/ 3785190 h 4492350"/>
              <a:gd name="connsiteX2-6385" fmla="*/ 1239812 w 3638574"/>
              <a:gd name="connsiteY2-6386" fmla="*/ 3369121 h 4492350"/>
              <a:gd name="connsiteX3-6387" fmla="*/ 0 w 3638574"/>
              <a:gd name="connsiteY3-6388" fmla="*/ 2917145 h 4492350"/>
              <a:gd name="connsiteX4-6389" fmla="*/ 1087133 w 3638574"/>
              <a:gd name="connsiteY4-6390" fmla="*/ 3238920 h 4492350"/>
              <a:gd name="connsiteX5-6391" fmla="*/ 357497 w 3638574"/>
              <a:gd name="connsiteY5-6392" fmla="*/ 2432058 h 4492350"/>
              <a:gd name="connsiteX6-6393" fmla="*/ 1719677 w 3638574"/>
              <a:gd name="connsiteY6-6394" fmla="*/ 3519376 h 4492350"/>
              <a:gd name="connsiteX7-6395" fmla="*/ 1627995 w 3638574"/>
              <a:gd name="connsiteY7-6396" fmla="*/ 2400346 h 4492350"/>
              <a:gd name="connsiteX8-6397" fmla="*/ 4198 w 3638574"/>
              <a:gd name="connsiteY8-6398" fmla="*/ 742880 h 4492350"/>
              <a:gd name="connsiteX9-6399" fmla="*/ 932867 w 3638574"/>
              <a:gd name="connsiteY9-6400" fmla="*/ 1924493 h 4492350"/>
              <a:gd name="connsiteX10-6401" fmla="*/ 1037607 w 3638574"/>
              <a:gd name="connsiteY10-6402" fmla="*/ 857226 h 4492350"/>
              <a:gd name="connsiteX11-6403" fmla="*/ 1138710 w 3638574"/>
              <a:gd name="connsiteY11-6404" fmla="*/ 2026621 h 4492350"/>
              <a:gd name="connsiteX12-6405" fmla="*/ 1658679 w 3638574"/>
              <a:gd name="connsiteY12-6406" fmla="*/ 2194318 h 4492350"/>
              <a:gd name="connsiteX13-6407" fmla="*/ 1900430 w 3638574"/>
              <a:gd name="connsiteY13-6408" fmla="*/ 0 h 4492350"/>
              <a:gd name="connsiteX14-6409" fmla="*/ 1971873 w 3638574"/>
              <a:gd name="connsiteY14-6410" fmla="*/ 986216 h 4492350"/>
              <a:gd name="connsiteX15-6411" fmla="*/ 1826002 w 3638574"/>
              <a:gd name="connsiteY15-6412" fmla="*/ 2060385 h 4492350"/>
              <a:gd name="connsiteX16-6413" fmla="*/ 2001533 w 3638574"/>
              <a:gd name="connsiteY16-6414" fmla="*/ 3046321 h 4492350"/>
              <a:gd name="connsiteX17-6415" fmla="*/ 2591546 w 3638574"/>
              <a:gd name="connsiteY17-6416" fmla="*/ 2519916 h 4492350"/>
              <a:gd name="connsiteX18-6417" fmla="*/ 2857733 w 3638574"/>
              <a:gd name="connsiteY18-6418" fmla="*/ 1291762 h 4492350"/>
              <a:gd name="connsiteX19-6419" fmla="*/ 2750848 w 3638574"/>
              <a:gd name="connsiteY19-6420" fmla="*/ 2383091 h 4492350"/>
              <a:gd name="connsiteX20-6421" fmla="*/ 3638574 w 3638574"/>
              <a:gd name="connsiteY20-6422" fmla="*/ 1124252 h 4492350"/>
              <a:gd name="connsiteX21-6423" fmla="*/ 2166244 w 3638574"/>
              <a:gd name="connsiteY21-6424" fmla="*/ 3370521 h 4492350"/>
              <a:gd name="connsiteX22-6425" fmla="*/ 2113081 w 3638574"/>
              <a:gd name="connsiteY22-6426" fmla="*/ 3817088 h 4492350"/>
              <a:gd name="connsiteX23-6427" fmla="*/ 3261397 w 3638574"/>
              <a:gd name="connsiteY23-6428" fmla="*/ 3094074 h 4492350"/>
              <a:gd name="connsiteX24-6429" fmla="*/ 2138356 w 3638574"/>
              <a:gd name="connsiteY24-6430" fmla="*/ 4030951 h 4492350"/>
              <a:gd name="connsiteX25-6431" fmla="*/ 2176877 w 3638574"/>
              <a:gd name="connsiteY25-6432" fmla="*/ 4476307 h 4492350"/>
              <a:gd name="connsiteX26-6433" fmla="*/ 2162233 w 3638574"/>
              <a:gd name="connsiteY26-6434" fmla="*/ 4491415 h 4492350"/>
              <a:gd name="connsiteX27-6435" fmla="*/ 1687779 w 3638574"/>
              <a:gd name="connsiteY27-6436" fmla="*/ 4492350 h 4492350"/>
              <a:gd name="connsiteX0-6437" fmla="*/ 1687779 w 3638574"/>
              <a:gd name="connsiteY0-6438" fmla="*/ 4492350 h 4492350"/>
              <a:gd name="connsiteX1-6439" fmla="*/ 1740942 w 3638574"/>
              <a:gd name="connsiteY1-6440" fmla="*/ 3785190 h 4492350"/>
              <a:gd name="connsiteX2-6441" fmla="*/ 1239812 w 3638574"/>
              <a:gd name="connsiteY2-6442" fmla="*/ 3369121 h 4492350"/>
              <a:gd name="connsiteX3-6443" fmla="*/ 0 w 3638574"/>
              <a:gd name="connsiteY3-6444" fmla="*/ 2917145 h 4492350"/>
              <a:gd name="connsiteX4-6445" fmla="*/ 1087133 w 3638574"/>
              <a:gd name="connsiteY4-6446" fmla="*/ 3238920 h 4492350"/>
              <a:gd name="connsiteX5-6447" fmla="*/ 357497 w 3638574"/>
              <a:gd name="connsiteY5-6448" fmla="*/ 2432058 h 4492350"/>
              <a:gd name="connsiteX6-6449" fmla="*/ 1719677 w 3638574"/>
              <a:gd name="connsiteY6-6450" fmla="*/ 3519376 h 4492350"/>
              <a:gd name="connsiteX7-6451" fmla="*/ 1627995 w 3638574"/>
              <a:gd name="connsiteY7-6452" fmla="*/ 2400346 h 4492350"/>
              <a:gd name="connsiteX8-6453" fmla="*/ 4198 w 3638574"/>
              <a:gd name="connsiteY8-6454" fmla="*/ 742880 h 4492350"/>
              <a:gd name="connsiteX9-6455" fmla="*/ 932867 w 3638574"/>
              <a:gd name="connsiteY9-6456" fmla="*/ 1924493 h 4492350"/>
              <a:gd name="connsiteX10-6457" fmla="*/ 1037607 w 3638574"/>
              <a:gd name="connsiteY10-6458" fmla="*/ 857226 h 4492350"/>
              <a:gd name="connsiteX11-6459" fmla="*/ 1138710 w 3638574"/>
              <a:gd name="connsiteY11-6460" fmla="*/ 2026621 h 4492350"/>
              <a:gd name="connsiteX12-6461" fmla="*/ 1658679 w 3638574"/>
              <a:gd name="connsiteY12-6462" fmla="*/ 2194318 h 4492350"/>
              <a:gd name="connsiteX13-6463" fmla="*/ 1900430 w 3638574"/>
              <a:gd name="connsiteY13-6464" fmla="*/ 0 h 4492350"/>
              <a:gd name="connsiteX14-6465" fmla="*/ 1971873 w 3638574"/>
              <a:gd name="connsiteY14-6466" fmla="*/ 986216 h 4492350"/>
              <a:gd name="connsiteX15-6467" fmla="*/ 1826002 w 3638574"/>
              <a:gd name="connsiteY15-6468" fmla="*/ 2060385 h 4492350"/>
              <a:gd name="connsiteX16-6469" fmla="*/ 2001533 w 3638574"/>
              <a:gd name="connsiteY16-6470" fmla="*/ 3046321 h 4492350"/>
              <a:gd name="connsiteX17-6471" fmla="*/ 2591546 w 3638574"/>
              <a:gd name="connsiteY17-6472" fmla="*/ 2519916 h 4492350"/>
              <a:gd name="connsiteX18-6473" fmla="*/ 2857733 w 3638574"/>
              <a:gd name="connsiteY18-6474" fmla="*/ 1291762 h 4492350"/>
              <a:gd name="connsiteX19-6475" fmla="*/ 2750848 w 3638574"/>
              <a:gd name="connsiteY19-6476" fmla="*/ 2383091 h 4492350"/>
              <a:gd name="connsiteX20-6477" fmla="*/ 3638574 w 3638574"/>
              <a:gd name="connsiteY20-6478" fmla="*/ 1124252 h 4492350"/>
              <a:gd name="connsiteX21-6479" fmla="*/ 2166244 w 3638574"/>
              <a:gd name="connsiteY21-6480" fmla="*/ 3370521 h 4492350"/>
              <a:gd name="connsiteX22-6481" fmla="*/ 2113081 w 3638574"/>
              <a:gd name="connsiteY22-6482" fmla="*/ 3817088 h 4492350"/>
              <a:gd name="connsiteX23-6483" fmla="*/ 3261397 w 3638574"/>
              <a:gd name="connsiteY23-6484" fmla="*/ 3094074 h 4492350"/>
              <a:gd name="connsiteX24-6485" fmla="*/ 2138356 w 3638574"/>
              <a:gd name="connsiteY24-6486" fmla="*/ 4030951 h 4492350"/>
              <a:gd name="connsiteX25-6487" fmla="*/ 2176877 w 3638574"/>
              <a:gd name="connsiteY25-6488" fmla="*/ 4476307 h 4492350"/>
              <a:gd name="connsiteX26-6489" fmla="*/ 2162233 w 3638574"/>
              <a:gd name="connsiteY26-6490" fmla="*/ 4491415 h 4492350"/>
              <a:gd name="connsiteX27-6491" fmla="*/ 1687779 w 3638574"/>
              <a:gd name="connsiteY27-6492" fmla="*/ 4492350 h 4492350"/>
              <a:gd name="connsiteX0-6493" fmla="*/ 1687779 w 3638574"/>
              <a:gd name="connsiteY0-6494" fmla="*/ 4492350 h 4492350"/>
              <a:gd name="connsiteX1-6495" fmla="*/ 1740942 w 3638574"/>
              <a:gd name="connsiteY1-6496" fmla="*/ 3785190 h 4492350"/>
              <a:gd name="connsiteX2-6497" fmla="*/ 1239812 w 3638574"/>
              <a:gd name="connsiteY2-6498" fmla="*/ 3369121 h 4492350"/>
              <a:gd name="connsiteX3-6499" fmla="*/ 0 w 3638574"/>
              <a:gd name="connsiteY3-6500" fmla="*/ 2917145 h 4492350"/>
              <a:gd name="connsiteX4-6501" fmla="*/ 1087133 w 3638574"/>
              <a:gd name="connsiteY4-6502" fmla="*/ 3238920 h 4492350"/>
              <a:gd name="connsiteX5-6503" fmla="*/ 365518 w 3638574"/>
              <a:gd name="connsiteY5-6504" fmla="*/ 2420026 h 4492350"/>
              <a:gd name="connsiteX6-6505" fmla="*/ 1719677 w 3638574"/>
              <a:gd name="connsiteY6-6506" fmla="*/ 3519376 h 4492350"/>
              <a:gd name="connsiteX7-6507" fmla="*/ 1627995 w 3638574"/>
              <a:gd name="connsiteY7-6508" fmla="*/ 2400346 h 4492350"/>
              <a:gd name="connsiteX8-6509" fmla="*/ 4198 w 3638574"/>
              <a:gd name="connsiteY8-6510" fmla="*/ 742880 h 4492350"/>
              <a:gd name="connsiteX9-6511" fmla="*/ 932867 w 3638574"/>
              <a:gd name="connsiteY9-6512" fmla="*/ 1924493 h 4492350"/>
              <a:gd name="connsiteX10-6513" fmla="*/ 1037607 w 3638574"/>
              <a:gd name="connsiteY10-6514" fmla="*/ 857226 h 4492350"/>
              <a:gd name="connsiteX11-6515" fmla="*/ 1138710 w 3638574"/>
              <a:gd name="connsiteY11-6516" fmla="*/ 2026621 h 4492350"/>
              <a:gd name="connsiteX12-6517" fmla="*/ 1658679 w 3638574"/>
              <a:gd name="connsiteY12-6518" fmla="*/ 2194318 h 4492350"/>
              <a:gd name="connsiteX13-6519" fmla="*/ 1900430 w 3638574"/>
              <a:gd name="connsiteY13-6520" fmla="*/ 0 h 4492350"/>
              <a:gd name="connsiteX14-6521" fmla="*/ 1971873 w 3638574"/>
              <a:gd name="connsiteY14-6522" fmla="*/ 986216 h 4492350"/>
              <a:gd name="connsiteX15-6523" fmla="*/ 1826002 w 3638574"/>
              <a:gd name="connsiteY15-6524" fmla="*/ 2060385 h 4492350"/>
              <a:gd name="connsiteX16-6525" fmla="*/ 2001533 w 3638574"/>
              <a:gd name="connsiteY16-6526" fmla="*/ 3046321 h 4492350"/>
              <a:gd name="connsiteX17-6527" fmla="*/ 2591546 w 3638574"/>
              <a:gd name="connsiteY17-6528" fmla="*/ 2519916 h 4492350"/>
              <a:gd name="connsiteX18-6529" fmla="*/ 2857733 w 3638574"/>
              <a:gd name="connsiteY18-6530" fmla="*/ 1291762 h 4492350"/>
              <a:gd name="connsiteX19-6531" fmla="*/ 2750848 w 3638574"/>
              <a:gd name="connsiteY19-6532" fmla="*/ 2383091 h 4492350"/>
              <a:gd name="connsiteX20-6533" fmla="*/ 3638574 w 3638574"/>
              <a:gd name="connsiteY20-6534" fmla="*/ 1124252 h 4492350"/>
              <a:gd name="connsiteX21-6535" fmla="*/ 2166244 w 3638574"/>
              <a:gd name="connsiteY21-6536" fmla="*/ 3370521 h 4492350"/>
              <a:gd name="connsiteX22-6537" fmla="*/ 2113081 w 3638574"/>
              <a:gd name="connsiteY22-6538" fmla="*/ 3817088 h 4492350"/>
              <a:gd name="connsiteX23-6539" fmla="*/ 3261397 w 3638574"/>
              <a:gd name="connsiteY23-6540" fmla="*/ 3094074 h 4492350"/>
              <a:gd name="connsiteX24-6541" fmla="*/ 2138356 w 3638574"/>
              <a:gd name="connsiteY24-6542" fmla="*/ 4030951 h 4492350"/>
              <a:gd name="connsiteX25-6543" fmla="*/ 2176877 w 3638574"/>
              <a:gd name="connsiteY25-6544" fmla="*/ 4476307 h 4492350"/>
              <a:gd name="connsiteX26-6545" fmla="*/ 2162233 w 3638574"/>
              <a:gd name="connsiteY26-6546" fmla="*/ 4491415 h 4492350"/>
              <a:gd name="connsiteX27-6547" fmla="*/ 1687779 w 3638574"/>
              <a:gd name="connsiteY27-6548" fmla="*/ 4492350 h 4492350"/>
              <a:gd name="connsiteX0-6549" fmla="*/ 1687779 w 3638574"/>
              <a:gd name="connsiteY0-6550" fmla="*/ 4492350 h 4492350"/>
              <a:gd name="connsiteX1-6551" fmla="*/ 1740942 w 3638574"/>
              <a:gd name="connsiteY1-6552" fmla="*/ 3785190 h 4492350"/>
              <a:gd name="connsiteX2-6553" fmla="*/ 1239812 w 3638574"/>
              <a:gd name="connsiteY2-6554" fmla="*/ 3369121 h 4492350"/>
              <a:gd name="connsiteX3-6555" fmla="*/ 0 w 3638574"/>
              <a:gd name="connsiteY3-6556" fmla="*/ 2917145 h 4492350"/>
              <a:gd name="connsiteX4-6557" fmla="*/ 1087133 w 3638574"/>
              <a:gd name="connsiteY4-6558" fmla="*/ 3238920 h 4492350"/>
              <a:gd name="connsiteX5-6559" fmla="*/ 365518 w 3638574"/>
              <a:gd name="connsiteY5-6560" fmla="*/ 2420026 h 4492350"/>
              <a:gd name="connsiteX6-6561" fmla="*/ 1719677 w 3638574"/>
              <a:gd name="connsiteY6-6562" fmla="*/ 3519376 h 4492350"/>
              <a:gd name="connsiteX7-6563" fmla="*/ 1627995 w 3638574"/>
              <a:gd name="connsiteY7-6564" fmla="*/ 2400346 h 4492350"/>
              <a:gd name="connsiteX8-6565" fmla="*/ 4198 w 3638574"/>
              <a:gd name="connsiteY8-6566" fmla="*/ 742880 h 4492350"/>
              <a:gd name="connsiteX9-6567" fmla="*/ 932867 w 3638574"/>
              <a:gd name="connsiteY9-6568" fmla="*/ 1924493 h 4492350"/>
              <a:gd name="connsiteX10-6569" fmla="*/ 1037607 w 3638574"/>
              <a:gd name="connsiteY10-6570" fmla="*/ 857226 h 4492350"/>
              <a:gd name="connsiteX11-6571" fmla="*/ 1138710 w 3638574"/>
              <a:gd name="connsiteY11-6572" fmla="*/ 2026621 h 4492350"/>
              <a:gd name="connsiteX12-6573" fmla="*/ 1658679 w 3638574"/>
              <a:gd name="connsiteY12-6574" fmla="*/ 2194318 h 4492350"/>
              <a:gd name="connsiteX13-6575" fmla="*/ 1900430 w 3638574"/>
              <a:gd name="connsiteY13-6576" fmla="*/ 0 h 4492350"/>
              <a:gd name="connsiteX14-6577" fmla="*/ 1971873 w 3638574"/>
              <a:gd name="connsiteY14-6578" fmla="*/ 986216 h 4492350"/>
              <a:gd name="connsiteX15-6579" fmla="*/ 1826002 w 3638574"/>
              <a:gd name="connsiteY15-6580" fmla="*/ 2060385 h 4492350"/>
              <a:gd name="connsiteX16-6581" fmla="*/ 2001533 w 3638574"/>
              <a:gd name="connsiteY16-6582" fmla="*/ 3046321 h 4492350"/>
              <a:gd name="connsiteX17-6583" fmla="*/ 2591546 w 3638574"/>
              <a:gd name="connsiteY17-6584" fmla="*/ 2519916 h 4492350"/>
              <a:gd name="connsiteX18-6585" fmla="*/ 2857733 w 3638574"/>
              <a:gd name="connsiteY18-6586" fmla="*/ 1291762 h 4492350"/>
              <a:gd name="connsiteX19-6587" fmla="*/ 2750848 w 3638574"/>
              <a:gd name="connsiteY19-6588" fmla="*/ 2383091 h 4492350"/>
              <a:gd name="connsiteX20-6589" fmla="*/ 3638574 w 3638574"/>
              <a:gd name="connsiteY20-6590" fmla="*/ 1124252 h 4492350"/>
              <a:gd name="connsiteX21-6591" fmla="*/ 2166244 w 3638574"/>
              <a:gd name="connsiteY21-6592" fmla="*/ 3370521 h 4492350"/>
              <a:gd name="connsiteX22-6593" fmla="*/ 2113081 w 3638574"/>
              <a:gd name="connsiteY22-6594" fmla="*/ 3817088 h 4492350"/>
              <a:gd name="connsiteX23-6595" fmla="*/ 3261397 w 3638574"/>
              <a:gd name="connsiteY23-6596" fmla="*/ 3094074 h 4492350"/>
              <a:gd name="connsiteX24-6597" fmla="*/ 2138356 w 3638574"/>
              <a:gd name="connsiteY24-6598" fmla="*/ 4030951 h 4492350"/>
              <a:gd name="connsiteX25-6599" fmla="*/ 2176877 w 3638574"/>
              <a:gd name="connsiteY25-6600" fmla="*/ 4476307 h 4492350"/>
              <a:gd name="connsiteX26-6601" fmla="*/ 2162233 w 3638574"/>
              <a:gd name="connsiteY26-6602" fmla="*/ 4491415 h 4492350"/>
              <a:gd name="connsiteX27-6603" fmla="*/ 1687779 w 3638574"/>
              <a:gd name="connsiteY27-6604" fmla="*/ 4492350 h 4492350"/>
              <a:gd name="connsiteX0-6605" fmla="*/ 1687779 w 3638574"/>
              <a:gd name="connsiteY0-6606" fmla="*/ 4492350 h 4492350"/>
              <a:gd name="connsiteX1-6607" fmla="*/ 1740942 w 3638574"/>
              <a:gd name="connsiteY1-6608" fmla="*/ 3785190 h 4492350"/>
              <a:gd name="connsiteX2-6609" fmla="*/ 1239812 w 3638574"/>
              <a:gd name="connsiteY2-6610" fmla="*/ 3369121 h 4492350"/>
              <a:gd name="connsiteX3-6611" fmla="*/ 0 w 3638574"/>
              <a:gd name="connsiteY3-6612" fmla="*/ 2917145 h 4492350"/>
              <a:gd name="connsiteX4-6613" fmla="*/ 1087133 w 3638574"/>
              <a:gd name="connsiteY4-6614" fmla="*/ 3238920 h 4492350"/>
              <a:gd name="connsiteX5-6615" fmla="*/ 365518 w 3638574"/>
              <a:gd name="connsiteY5-6616" fmla="*/ 2420026 h 4492350"/>
              <a:gd name="connsiteX6-6617" fmla="*/ 1719677 w 3638574"/>
              <a:gd name="connsiteY6-6618" fmla="*/ 3519376 h 4492350"/>
              <a:gd name="connsiteX7-6619" fmla="*/ 1627995 w 3638574"/>
              <a:gd name="connsiteY7-6620" fmla="*/ 2400346 h 4492350"/>
              <a:gd name="connsiteX8-6621" fmla="*/ 4198 w 3638574"/>
              <a:gd name="connsiteY8-6622" fmla="*/ 742880 h 4492350"/>
              <a:gd name="connsiteX9-6623" fmla="*/ 932867 w 3638574"/>
              <a:gd name="connsiteY9-6624" fmla="*/ 1924493 h 4492350"/>
              <a:gd name="connsiteX10-6625" fmla="*/ 1037607 w 3638574"/>
              <a:gd name="connsiteY10-6626" fmla="*/ 857226 h 4492350"/>
              <a:gd name="connsiteX11-6627" fmla="*/ 1138710 w 3638574"/>
              <a:gd name="connsiteY11-6628" fmla="*/ 2026621 h 4492350"/>
              <a:gd name="connsiteX12-6629" fmla="*/ 1658679 w 3638574"/>
              <a:gd name="connsiteY12-6630" fmla="*/ 2194318 h 4492350"/>
              <a:gd name="connsiteX13-6631" fmla="*/ 1900430 w 3638574"/>
              <a:gd name="connsiteY13-6632" fmla="*/ 0 h 4492350"/>
              <a:gd name="connsiteX14-6633" fmla="*/ 1971873 w 3638574"/>
              <a:gd name="connsiteY14-6634" fmla="*/ 986216 h 4492350"/>
              <a:gd name="connsiteX15-6635" fmla="*/ 1826002 w 3638574"/>
              <a:gd name="connsiteY15-6636" fmla="*/ 2060385 h 4492350"/>
              <a:gd name="connsiteX16-6637" fmla="*/ 2001533 w 3638574"/>
              <a:gd name="connsiteY16-6638" fmla="*/ 3046321 h 4492350"/>
              <a:gd name="connsiteX17-6639" fmla="*/ 2591546 w 3638574"/>
              <a:gd name="connsiteY17-6640" fmla="*/ 2519916 h 4492350"/>
              <a:gd name="connsiteX18-6641" fmla="*/ 2857733 w 3638574"/>
              <a:gd name="connsiteY18-6642" fmla="*/ 1291762 h 4492350"/>
              <a:gd name="connsiteX19-6643" fmla="*/ 2750848 w 3638574"/>
              <a:gd name="connsiteY19-6644" fmla="*/ 2383091 h 4492350"/>
              <a:gd name="connsiteX20-6645" fmla="*/ 3638574 w 3638574"/>
              <a:gd name="connsiteY20-6646" fmla="*/ 1124252 h 4492350"/>
              <a:gd name="connsiteX21-6647" fmla="*/ 2166244 w 3638574"/>
              <a:gd name="connsiteY21-6648" fmla="*/ 3370521 h 4492350"/>
              <a:gd name="connsiteX22-6649" fmla="*/ 2113081 w 3638574"/>
              <a:gd name="connsiteY22-6650" fmla="*/ 3817088 h 4492350"/>
              <a:gd name="connsiteX23-6651" fmla="*/ 3261397 w 3638574"/>
              <a:gd name="connsiteY23-6652" fmla="*/ 3094074 h 4492350"/>
              <a:gd name="connsiteX24-6653" fmla="*/ 2138356 w 3638574"/>
              <a:gd name="connsiteY24-6654" fmla="*/ 4030951 h 4492350"/>
              <a:gd name="connsiteX25-6655" fmla="*/ 2176877 w 3638574"/>
              <a:gd name="connsiteY25-6656" fmla="*/ 4476307 h 4492350"/>
              <a:gd name="connsiteX26-6657" fmla="*/ 2162233 w 3638574"/>
              <a:gd name="connsiteY26-6658" fmla="*/ 4491415 h 4492350"/>
              <a:gd name="connsiteX27-6659" fmla="*/ 1687779 w 3638574"/>
              <a:gd name="connsiteY27-6660" fmla="*/ 4492350 h 4492350"/>
              <a:gd name="connsiteX0-6661" fmla="*/ 1687779 w 3638574"/>
              <a:gd name="connsiteY0-6662" fmla="*/ 4492350 h 4492350"/>
              <a:gd name="connsiteX1-6663" fmla="*/ 1740942 w 3638574"/>
              <a:gd name="connsiteY1-6664" fmla="*/ 3785190 h 4492350"/>
              <a:gd name="connsiteX2-6665" fmla="*/ 1239812 w 3638574"/>
              <a:gd name="connsiteY2-6666" fmla="*/ 3369121 h 4492350"/>
              <a:gd name="connsiteX3-6667" fmla="*/ 0 w 3638574"/>
              <a:gd name="connsiteY3-6668" fmla="*/ 2917145 h 4492350"/>
              <a:gd name="connsiteX4-6669" fmla="*/ 1087133 w 3638574"/>
              <a:gd name="connsiteY4-6670" fmla="*/ 3238920 h 4492350"/>
              <a:gd name="connsiteX5-6671" fmla="*/ 365518 w 3638574"/>
              <a:gd name="connsiteY5-6672" fmla="*/ 2420026 h 4492350"/>
              <a:gd name="connsiteX6-6673" fmla="*/ 1719677 w 3638574"/>
              <a:gd name="connsiteY6-6674" fmla="*/ 3519376 h 4492350"/>
              <a:gd name="connsiteX7-6675" fmla="*/ 1627995 w 3638574"/>
              <a:gd name="connsiteY7-6676" fmla="*/ 2400346 h 4492350"/>
              <a:gd name="connsiteX8-6677" fmla="*/ 4198 w 3638574"/>
              <a:gd name="connsiteY8-6678" fmla="*/ 742880 h 4492350"/>
              <a:gd name="connsiteX9-6679" fmla="*/ 932867 w 3638574"/>
              <a:gd name="connsiteY9-6680" fmla="*/ 1924493 h 4492350"/>
              <a:gd name="connsiteX10-6681" fmla="*/ 1037607 w 3638574"/>
              <a:gd name="connsiteY10-6682" fmla="*/ 857226 h 4492350"/>
              <a:gd name="connsiteX11-6683" fmla="*/ 1138710 w 3638574"/>
              <a:gd name="connsiteY11-6684" fmla="*/ 2026621 h 4492350"/>
              <a:gd name="connsiteX12-6685" fmla="*/ 1658679 w 3638574"/>
              <a:gd name="connsiteY12-6686" fmla="*/ 2194318 h 4492350"/>
              <a:gd name="connsiteX13-6687" fmla="*/ 1900430 w 3638574"/>
              <a:gd name="connsiteY13-6688" fmla="*/ 0 h 4492350"/>
              <a:gd name="connsiteX14-6689" fmla="*/ 1971873 w 3638574"/>
              <a:gd name="connsiteY14-6690" fmla="*/ 986216 h 4492350"/>
              <a:gd name="connsiteX15-6691" fmla="*/ 1826002 w 3638574"/>
              <a:gd name="connsiteY15-6692" fmla="*/ 2060385 h 4492350"/>
              <a:gd name="connsiteX16-6693" fmla="*/ 2001533 w 3638574"/>
              <a:gd name="connsiteY16-6694" fmla="*/ 3046321 h 4492350"/>
              <a:gd name="connsiteX17-6695" fmla="*/ 2591546 w 3638574"/>
              <a:gd name="connsiteY17-6696" fmla="*/ 2519916 h 4492350"/>
              <a:gd name="connsiteX18-6697" fmla="*/ 2857733 w 3638574"/>
              <a:gd name="connsiteY18-6698" fmla="*/ 1291762 h 4492350"/>
              <a:gd name="connsiteX19-6699" fmla="*/ 2750848 w 3638574"/>
              <a:gd name="connsiteY19-6700" fmla="*/ 2383091 h 4492350"/>
              <a:gd name="connsiteX20-6701" fmla="*/ 3638574 w 3638574"/>
              <a:gd name="connsiteY20-6702" fmla="*/ 1124252 h 4492350"/>
              <a:gd name="connsiteX21-6703" fmla="*/ 2166244 w 3638574"/>
              <a:gd name="connsiteY21-6704" fmla="*/ 3370521 h 4492350"/>
              <a:gd name="connsiteX22-6705" fmla="*/ 2113081 w 3638574"/>
              <a:gd name="connsiteY22-6706" fmla="*/ 3817088 h 4492350"/>
              <a:gd name="connsiteX23-6707" fmla="*/ 3261397 w 3638574"/>
              <a:gd name="connsiteY23-6708" fmla="*/ 3094074 h 4492350"/>
              <a:gd name="connsiteX24-6709" fmla="*/ 2138356 w 3638574"/>
              <a:gd name="connsiteY24-6710" fmla="*/ 4030951 h 4492350"/>
              <a:gd name="connsiteX25-6711" fmla="*/ 2176877 w 3638574"/>
              <a:gd name="connsiteY25-6712" fmla="*/ 4476307 h 4492350"/>
              <a:gd name="connsiteX26-6713" fmla="*/ 2162233 w 3638574"/>
              <a:gd name="connsiteY26-6714" fmla="*/ 4491415 h 4492350"/>
              <a:gd name="connsiteX27-6715" fmla="*/ 1687779 w 3638574"/>
              <a:gd name="connsiteY27-6716" fmla="*/ 4492350 h 4492350"/>
              <a:gd name="connsiteX0-6717" fmla="*/ 1687779 w 3638574"/>
              <a:gd name="connsiteY0-6718" fmla="*/ 4492350 h 4492350"/>
              <a:gd name="connsiteX1-6719" fmla="*/ 1740942 w 3638574"/>
              <a:gd name="connsiteY1-6720" fmla="*/ 3785190 h 4492350"/>
              <a:gd name="connsiteX2-6721" fmla="*/ 1239812 w 3638574"/>
              <a:gd name="connsiteY2-6722" fmla="*/ 3369121 h 4492350"/>
              <a:gd name="connsiteX3-6723" fmla="*/ 0 w 3638574"/>
              <a:gd name="connsiteY3-6724" fmla="*/ 2917145 h 4492350"/>
              <a:gd name="connsiteX4-6725" fmla="*/ 1087133 w 3638574"/>
              <a:gd name="connsiteY4-6726" fmla="*/ 3238920 h 4492350"/>
              <a:gd name="connsiteX5-6727" fmla="*/ 365518 w 3638574"/>
              <a:gd name="connsiteY5-6728" fmla="*/ 2420026 h 4492350"/>
              <a:gd name="connsiteX6-6729" fmla="*/ 1719677 w 3638574"/>
              <a:gd name="connsiteY6-6730" fmla="*/ 3519376 h 4492350"/>
              <a:gd name="connsiteX7-6731" fmla="*/ 1627995 w 3638574"/>
              <a:gd name="connsiteY7-6732" fmla="*/ 2400346 h 4492350"/>
              <a:gd name="connsiteX8-6733" fmla="*/ 4198 w 3638574"/>
              <a:gd name="connsiteY8-6734" fmla="*/ 742880 h 4492350"/>
              <a:gd name="connsiteX9-6735" fmla="*/ 932867 w 3638574"/>
              <a:gd name="connsiteY9-6736" fmla="*/ 1924493 h 4492350"/>
              <a:gd name="connsiteX10-6737" fmla="*/ 1037607 w 3638574"/>
              <a:gd name="connsiteY10-6738" fmla="*/ 857226 h 4492350"/>
              <a:gd name="connsiteX11-6739" fmla="*/ 1138710 w 3638574"/>
              <a:gd name="connsiteY11-6740" fmla="*/ 2026621 h 4492350"/>
              <a:gd name="connsiteX12-6741" fmla="*/ 1658679 w 3638574"/>
              <a:gd name="connsiteY12-6742" fmla="*/ 2194318 h 4492350"/>
              <a:gd name="connsiteX13-6743" fmla="*/ 1900430 w 3638574"/>
              <a:gd name="connsiteY13-6744" fmla="*/ 0 h 4492350"/>
              <a:gd name="connsiteX14-6745" fmla="*/ 1971873 w 3638574"/>
              <a:gd name="connsiteY14-6746" fmla="*/ 986216 h 4492350"/>
              <a:gd name="connsiteX15-6747" fmla="*/ 1826002 w 3638574"/>
              <a:gd name="connsiteY15-6748" fmla="*/ 2060385 h 4492350"/>
              <a:gd name="connsiteX16-6749" fmla="*/ 2001533 w 3638574"/>
              <a:gd name="connsiteY16-6750" fmla="*/ 3046321 h 4492350"/>
              <a:gd name="connsiteX17-6751" fmla="*/ 2591546 w 3638574"/>
              <a:gd name="connsiteY17-6752" fmla="*/ 2519916 h 4492350"/>
              <a:gd name="connsiteX18-6753" fmla="*/ 2857733 w 3638574"/>
              <a:gd name="connsiteY18-6754" fmla="*/ 1291762 h 4492350"/>
              <a:gd name="connsiteX19-6755" fmla="*/ 2750848 w 3638574"/>
              <a:gd name="connsiteY19-6756" fmla="*/ 2383091 h 4492350"/>
              <a:gd name="connsiteX20-6757" fmla="*/ 3638574 w 3638574"/>
              <a:gd name="connsiteY20-6758" fmla="*/ 1124252 h 4492350"/>
              <a:gd name="connsiteX21-6759" fmla="*/ 2166244 w 3638574"/>
              <a:gd name="connsiteY21-6760" fmla="*/ 3370521 h 4492350"/>
              <a:gd name="connsiteX22-6761" fmla="*/ 2113081 w 3638574"/>
              <a:gd name="connsiteY22-6762" fmla="*/ 3817088 h 4492350"/>
              <a:gd name="connsiteX23-6763" fmla="*/ 3261397 w 3638574"/>
              <a:gd name="connsiteY23-6764" fmla="*/ 3094074 h 4492350"/>
              <a:gd name="connsiteX24-6765" fmla="*/ 2138356 w 3638574"/>
              <a:gd name="connsiteY24-6766" fmla="*/ 4030951 h 4492350"/>
              <a:gd name="connsiteX25-6767" fmla="*/ 2176877 w 3638574"/>
              <a:gd name="connsiteY25-6768" fmla="*/ 4476307 h 4492350"/>
              <a:gd name="connsiteX26-6769" fmla="*/ 2162233 w 3638574"/>
              <a:gd name="connsiteY26-6770" fmla="*/ 4491415 h 4492350"/>
              <a:gd name="connsiteX27-6771" fmla="*/ 1687779 w 3638574"/>
              <a:gd name="connsiteY27-6772" fmla="*/ 4492350 h 4492350"/>
              <a:gd name="connsiteX0-6773" fmla="*/ 1687779 w 3638574"/>
              <a:gd name="connsiteY0-6774" fmla="*/ 4492350 h 4492350"/>
              <a:gd name="connsiteX1-6775" fmla="*/ 1740942 w 3638574"/>
              <a:gd name="connsiteY1-6776" fmla="*/ 3785190 h 4492350"/>
              <a:gd name="connsiteX2-6777" fmla="*/ 1239812 w 3638574"/>
              <a:gd name="connsiteY2-6778" fmla="*/ 3369121 h 4492350"/>
              <a:gd name="connsiteX3-6779" fmla="*/ 0 w 3638574"/>
              <a:gd name="connsiteY3-6780" fmla="*/ 2917145 h 4492350"/>
              <a:gd name="connsiteX4-6781" fmla="*/ 1087133 w 3638574"/>
              <a:gd name="connsiteY4-6782" fmla="*/ 3238920 h 4492350"/>
              <a:gd name="connsiteX5-6783" fmla="*/ 389581 w 3638574"/>
              <a:gd name="connsiteY5-6784" fmla="*/ 2412005 h 4492350"/>
              <a:gd name="connsiteX6-6785" fmla="*/ 1719677 w 3638574"/>
              <a:gd name="connsiteY6-6786" fmla="*/ 3519376 h 4492350"/>
              <a:gd name="connsiteX7-6787" fmla="*/ 1627995 w 3638574"/>
              <a:gd name="connsiteY7-6788" fmla="*/ 2400346 h 4492350"/>
              <a:gd name="connsiteX8-6789" fmla="*/ 4198 w 3638574"/>
              <a:gd name="connsiteY8-6790" fmla="*/ 742880 h 4492350"/>
              <a:gd name="connsiteX9-6791" fmla="*/ 932867 w 3638574"/>
              <a:gd name="connsiteY9-6792" fmla="*/ 1924493 h 4492350"/>
              <a:gd name="connsiteX10-6793" fmla="*/ 1037607 w 3638574"/>
              <a:gd name="connsiteY10-6794" fmla="*/ 857226 h 4492350"/>
              <a:gd name="connsiteX11-6795" fmla="*/ 1138710 w 3638574"/>
              <a:gd name="connsiteY11-6796" fmla="*/ 2026621 h 4492350"/>
              <a:gd name="connsiteX12-6797" fmla="*/ 1658679 w 3638574"/>
              <a:gd name="connsiteY12-6798" fmla="*/ 2194318 h 4492350"/>
              <a:gd name="connsiteX13-6799" fmla="*/ 1900430 w 3638574"/>
              <a:gd name="connsiteY13-6800" fmla="*/ 0 h 4492350"/>
              <a:gd name="connsiteX14-6801" fmla="*/ 1971873 w 3638574"/>
              <a:gd name="connsiteY14-6802" fmla="*/ 986216 h 4492350"/>
              <a:gd name="connsiteX15-6803" fmla="*/ 1826002 w 3638574"/>
              <a:gd name="connsiteY15-6804" fmla="*/ 2060385 h 4492350"/>
              <a:gd name="connsiteX16-6805" fmla="*/ 2001533 w 3638574"/>
              <a:gd name="connsiteY16-6806" fmla="*/ 3046321 h 4492350"/>
              <a:gd name="connsiteX17-6807" fmla="*/ 2591546 w 3638574"/>
              <a:gd name="connsiteY17-6808" fmla="*/ 2519916 h 4492350"/>
              <a:gd name="connsiteX18-6809" fmla="*/ 2857733 w 3638574"/>
              <a:gd name="connsiteY18-6810" fmla="*/ 1291762 h 4492350"/>
              <a:gd name="connsiteX19-6811" fmla="*/ 2750848 w 3638574"/>
              <a:gd name="connsiteY19-6812" fmla="*/ 2383091 h 4492350"/>
              <a:gd name="connsiteX20-6813" fmla="*/ 3638574 w 3638574"/>
              <a:gd name="connsiteY20-6814" fmla="*/ 1124252 h 4492350"/>
              <a:gd name="connsiteX21-6815" fmla="*/ 2166244 w 3638574"/>
              <a:gd name="connsiteY21-6816" fmla="*/ 3370521 h 4492350"/>
              <a:gd name="connsiteX22-6817" fmla="*/ 2113081 w 3638574"/>
              <a:gd name="connsiteY22-6818" fmla="*/ 3817088 h 4492350"/>
              <a:gd name="connsiteX23-6819" fmla="*/ 3261397 w 3638574"/>
              <a:gd name="connsiteY23-6820" fmla="*/ 3094074 h 4492350"/>
              <a:gd name="connsiteX24-6821" fmla="*/ 2138356 w 3638574"/>
              <a:gd name="connsiteY24-6822" fmla="*/ 4030951 h 4492350"/>
              <a:gd name="connsiteX25-6823" fmla="*/ 2176877 w 3638574"/>
              <a:gd name="connsiteY25-6824" fmla="*/ 4476307 h 4492350"/>
              <a:gd name="connsiteX26-6825" fmla="*/ 2162233 w 3638574"/>
              <a:gd name="connsiteY26-6826" fmla="*/ 4491415 h 4492350"/>
              <a:gd name="connsiteX27-6827" fmla="*/ 1687779 w 3638574"/>
              <a:gd name="connsiteY27-6828" fmla="*/ 4492350 h 4492350"/>
              <a:gd name="connsiteX0-6829" fmla="*/ 1687779 w 3638574"/>
              <a:gd name="connsiteY0-6830" fmla="*/ 4492350 h 4492350"/>
              <a:gd name="connsiteX1-6831" fmla="*/ 1740942 w 3638574"/>
              <a:gd name="connsiteY1-6832" fmla="*/ 3785190 h 4492350"/>
              <a:gd name="connsiteX2-6833" fmla="*/ 1239812 w 3638574"/>
              <a:gd name="connsiteY2-6834" fmla="*/ 3369121 h 4492350"/>
              <a:gd name="connsiteX3-6835" fmla="*/ 0 w 3638574"/>
              <a:gd name="connsiteY3-6836" fmla="*/ 2917145 h 4492350"/>
              <a:gd name="connsiteX4-6837" fmla="*/ 1087133 w 3638574"/>
              <a:gd name="connsiteY4-6838" fmla="*/ 3238920 h 4492350"/>
              <a:gd name="connsiteX5-6839" fmla="*/ 389581 w 3638574"/>
              <a:gd name="connsiteY5-6840" fmla="*/ 2412005 h 4492350"/>
              <a:gd name="connsiteX6-6841" fmla="*/ 1719677 w 3638574"/>
              <a:gd name="connsiteY6-6842" fmla="*/ 3519376 h 4492350"/>
              <a:gd name="connsiteX7-6843" fmla="*/ 1627995 w 3638574"/>
              <a:gd name="connsiteY7-6844" fmla="*/ 2400346 h 4492350"/>
              <a:gd name="connsiteX8-6845" fmla="*/ 4198 w 3638574"/>
              <a:gd name="connsiteY8-6846" fmla="*/ 742880 h 4492350"/>
              <a:gd name="connsiteX9-6847" fmla="*/ 932867 w 3638574"/>
              <a:gd name="connsiteY9-6848" fmla="*/ 1924493 h 4492350"/>
              <a:gd name="connsiteX10-6849" fmla="*/ 1037607 w 3638574"/>
              <a:gd name="connsiteY10-6850" fmla="*/ 857226 h 4492350"/>
              <a:gd name="connsiteX11-6851" fmla="*/ 1138710 w 3638574"/>
              <a:gd name="connsiteY11-6852" fmla="*/ 2026621 h 4492350"/>
              <a:gd name="connsiteX12-6853" fmla="*/ 1658679 w 3638574"/>
              <a:gd name="connsiteY12-6854" fmla="*/ 2194318 h 4492350"/>
              <a:gd name="connsiteX13-6855" fmla="*/ 1900430 w 3638574"/>
              <a:gd name="connsiteY13-6856" fmla="*/ 0 h 4492350"/>
              <a:gd name="connsiteX14-6857" fmla="*/ 1971873 w 3638574"/>
              <a:gd name="connsiteY14-6858" fmla="*/ 986216 h 4492350"/>
              <a:gd name="connsiteX15-6859" fmla="*/ 1826002 w 3638574"/>
              <a:gd name="connsiteY15-6860" fmla="*/ 2060385 h 4492350"/>
              <a:gd name="connsiteX16-6861" fmla="*/ 2001533 w 3638574"/>
              <a:gd name="connsiteY16-6862" fmla="*/ 3046321 h 4492350"/>
              <a:gd name="connsiteX17-6863" fmla="*/ 2591546 w 3638574"/>
              <a:gd name="connsiteY17-6864" fmla="*/ 2519916 h 4492350"/>
              <a:gd name="connsiteX18-6865" fmla="*/ 2857733 w 3638574"/>
              <a:gd name="connsiteY18-6866" fmla="*/ 1291762 h 4492350"/>
              <a:gd name="connsiteX19-6867" fmla="*/ 2750848 w 3638574"/>
              <a:gd name="connsiteY19-6868" fmla="*/ 2383091 h 4492350"/>
              <a:gd name="connsiteX20-6869" fmla="*/ 3638574 w 3638574"/>
              <a:gd name="connsiteY20-6870" fmla="*/ 1124252 h 4492350"/>
              <a:gd name="connsiteX21-6871" fmla="*/ 2166244 w 3638574"/>
              <a:gd name="connsiteY21-6872" fmla="*/ 3370521 h 4492350"/>
              <a:gd name="connsiteX22-6873" fmla="*/ 2113081 w 3638574"/>
              <a:gd name="connsiteY22-6874" fmla="*/ 3817088 h 4492350"/>
              <a:gd name="connsiteX23-6875" fmla="*/ 3261397 w 3638574"/>
              <a:gd name="connsiteY23-6876" fmla="*/ 3094074 h 4492350"/>
              <a:gd name="connsiteX24-6877" fmla="*/ 2138356 w 3638574"/>
              <a:gd name="connsiteY24-6878" fmla="*/ 4030951 h 4492350"/>
              <a:gd name="connsiteX25-6879" fmla="*/ 2176877 w 3638574"/>
              <a:gd name="connsiteY25-6880" fmla="*/ 4476307 h 4492350"/>
              <a:gd name="connsiteX26-6881" fmla="*/ 2162233 w 3638574"/>
              <a:gd name="connsiteY26-6882" fmla="*/ 4491415 h 4492350"/>
              <a:gd name="connsiteX27-6883" fmla="*/ 1687779 w 3638574"/>
              <a:gd name="connsiteY27-6884" fmla="*/ 4492350 h 4492350"/>
              <a:gd name="connsiteX0-6885" fmla="*/ 1687779 w 3638574"/>
              <a:gd name="connsiteY0-6886" fmla="*/ 4492350 h 4492350"/>
              <a:gd name="connsiteX1-6887" fmla="*/ 1740942 w 3638574"/>
              <a:gd name="connsiteY1-6888" fmla="*/ 3785190 h 4492350"/>
              <a:gd name="connsiteX2-6889" fmla="*/ 1239812 w 3638574"/>
              <a:gd name="connsiteY2-6890" fmla="*/ 3369121 h 4492350"/>
              <a:gd name="connsiteX3-6891" fmla="*/ 0 w 3638574"/>
              <a:gd name="connsiteY3-6892" fmla="*/ 2917145 h 4492350"/>
              <a:gd name="connsiteX4-6893" fmla="*/ 1087133 w 3638574"/>
              <a:gd name="connsiteY4-6894" fmla="*/ 3238920 h 4492350"/>
              <a:gd name="connsiteX5-6895" fmla="*/ 389581 w 3638574"/>
              <a:gd name="connsiteY5-6896" fmla="*/ 2412005 h 4492350"/>
              <a:gd name="connsiteX6-6897" fmla="*/ 1719677 w 3638574"/>
              <a:gd name="connsiteY6-6898" fmla="*/ 3519376 h 4492350"/>
              <a:gd name="connsiteX7-6899" fmla="*/ 1627995 w 3638574"/>
              <a:gd name="connsiteY7-6900" fmla="*/ 2400346 h 4492350"/>
              <a:gd name="connsiteX8-6901" fmla="*/ 4198 w 3638574"/>
              <a:gd name="connsiteY8-6902" fmla="*/ 742880 h 4492350"/>
              <a:gd name="connsiteX9-6903" fmla="*/ 932867 w 3638574"/>
              <a:gd name="connsiteY9-6904" fmla="*/ 1924493 h 4492350"/>
              <a:gd name="connsiteX10-6905" fmla="*/ 1037607 w 3638574"/>
              <a:gd name="connsiteY10-6906" fmla="*/ 857226 h 4492350"/>
              <a:gd name="connsiteX11-6907" fmla="*/ 1138710 w 3638574"/>
              <a:gd name="connsiteY11-6908" fmla="*/ 2026621 h 4492350"/>
              <a:gd name="connsiteX12-6909" fmla="*/ 1658679 w 3638574"/>
              <a:gd name="connsiteY12-6910" fmla="*/ 2194318 h 4492350"/>
              <a:gd name="connsiteX13-6911" fmla="*/ 1900430 w 3638574"/>
              <a:gd name="connsiteY13-6912" fmla="*/ 0 h 4492350"/>
              <a:gd name="connsiteX14-6913" fmla="*/ 1971873 w 3638574"/>
              <a:gd name="connsiteY14-6914" fmla="*/ 986216 h 4492350"/>
              <a:gd name="connsiteX15-6915" fmla="*/ 1826002 w 3638574"/>
              <a:gd name="connsiteY15-6916" fmla="*/ 2060385 h 4492350"/>
              <a:gd name="connsiteX16-6917" fmla="*/ 2001533 w 3638574"/>
              <a:gd name="connsiteY16-6918" fmla="*/ 3046321 h 4492350"/>
              <a:gd name="connsiteX17-6919" fmla="*/ 2591546 w 3638574"/>
              <a:gd name="connsiteY17-6920" fmla="*/ 2519916 h 4492350"/>
              <a:gd name="connsiteX18-6921" fmla="*/ 2857733 w 3638574"/>
              <a:gd name="connsiteY18-6922" fmla="*/ 1291762 h 4492350"/>
              <a:gd name="connsiteX19-6923" fmla="*/ 2750848 w 3638574"/>
              <a:gd name="connsiteY19-6924" fmla="*/ 2383091 h 4492350"/>
              <a:gd name="connsiteX20-6925" fmla="*/ 3638574 w 3638574"/>
              <a:gd name="connsiteY20-6926" fmla="*/ 1124252 h 4492350"/>
              <a:gd name="connsiteX21-6927" fmla="*/ 2166244 w 3638574"/>
              <a:gd name="connsiteY21-6928" fmla="*/ 3370521 h 4492350"/>
              <a:gd name="connsiteX22-6929" fmla="*/ 2113081 w 3638574"/>
              <a:gd name="connsiteY22-6930" fmla="*/ 3817088 h 4492350"/>
              <a:gd name="connsiteX23-6931" fmla="*/ 3261397 w 3638574"/>
              <a:gd name="connsiteY23-6932" fmla="*/ 3094074 h 4492350"/>
              <a:gd name="connsiteX24-6933" fmla="*/ 2138356 w 3638574"/>
              <a:gd name="connsiteY24-6934" fmla="*/ 4030951 h 4492350"/>
              <a:gd name="connsiteX25-6935" fmla="*/ 2176877 w 3638574"/>
              <a:gd name="connsiteY25-6936" fmla="*/ 4476307 h 4492350"/>
              <a:gd name="connsiteX26-6937" fmla="*/ 2162233 w 3638574"/>
              <a:gd name="connsiteY26-6938" fmla="*/ 4491415 h 4492350"/>
              <a:gd name="connsiteX27-6939" fmla="*/ 1687779 w 3638574"/>
              <a:gd name="connsiteY27-6940" fmla="*/ 4492350 h 4492350"/>
              <a:gd name="connsiteX0-6941" fmla="*/ 1687779 w 3638574"/>
              <a:gd name="connsiteY0-6942" fmla="*/ 4492350 h 4492350"/>
              <a:gd name="connsiteX1-6943" fmla="*/ 1740942 w 3638574"/>
              <a:gd name="connsiteY1-6944" fmla="*/ 3785190 h 4492350"/>
              <a:gd name="connsiteX2-6945" fmla="*/ 1239812 w 3638574"/>
              <a:gd name="connsiteY2-6946" fmla="*/ 3369121 h 4492350"/>
              <a:gd name="connsiteX3-6947" fmla="*/ 0 w 3638574"/>
              <a:gd name="connsiteY3-6948" fmla="*/ 2917145 h 4492350"/>
              <a:gd name="connsiteX4-6949" fmla="*/ 1087133 w 3638574"/>
              <a:gd name="connsiteY4-6950" fmla="*/ 3238920 h 4492350"/>
              <a:gd name="connsiteX5-6951" fmla="*/ 389581 w 3638574"/>
              <a:gd name="connsiteY5-6952" fmla="*/ 2412005 h 4492350"/>
              <a:gd name="connsiteX6-6953" fmla="*/ 1719677 w 3638574"/>
              <a:gd name="connsiteY6-6954" fmla="*/ 3519376 h 4492350"/>
              <a:gd name="connsiteX7-6955" fmla="*/ 1627995 w 3638574"/>
              <a:gd name="connsiteY7-6956" fmla="*/ 2400346 h 4492350"/>
              <a:gd name="connsiteX8-6957" fmla="*/ 4198 w 3638574"/>
              <a:gd name="connsiteY8-6958" fmla="*/ 742880 h 4492350"/>
              <a:gd name="connsiteX9-6959" fmla="*/ 932867 w 3638574"/>
              <a:gd name="connsiteY9-6960" fmla="*/ 1924493 h 4492350"/>
              <a:gd name="connsiteX10-6961" fmla="*/ 1037607 w 3638574"/>
              <a:gd name="connsiteY10-6962" fmla="*/ 857226 h 4492350"/>
              <a:gd name="connsiteX11-6963" fmla="*/ 1138710 w 3638574"/>
              <a:gd name="connsiteY11-6964" fmla="*/ 2026621 h 4492350"/>
              <a:gd name="connsiteX12-6965" fmla="*/ 1658679 w 3638574"/>
              <a:gd name="connsiteY12-6966" fmla="*/ 2194318 h 4492350"/>
              <a:gd name="connsiteX13-6967" fmla="*/ 1900430 w 3638574"/>
              <a:gd name="connsiteY13-6968" fmla="*/ 0 h 4492350"/>
              <a:gd name="connsiteX14-6969" fmla="*/ 1971873 w 3638574"/>
              <a:gd name="connsiteY14-6970" fmla="*/ 986216 h 4492350"/>
              <a:gd name="connsiteX15-6971" fmla="*/ 1826002 w 3638574"/>
              <a:gd name="connsiteY15-6972" fmla="*/ 2060385 h 4492350"/>
              <a:gd name="connsiteX16-6973" fmla="*/ 2001533 w 3638574"/>
              <a:gd name="connsiteY16-6974" fmla="*/ 3046321 h 4492350"/>
              <a:gd name="connsiteX17-6975" fmla="*/ 2591546 w 3638574"/>
              <a:gd name="connsiteY17-6976" fmla="*/ 2519916 h 4492350"/>
              <a:gd name="connsiteX18-6977" fmla="*/ 2857733 w 3638574"/>
              <a:gd name="connsiteY18-6978" fmla="*/ 1291762 h 4492350"/>
              <a:gd name="connsiteX19-6979" fmla="*/ 2750848 w 3638574"/>
              <a:gd name="connsiteY19-6980" fmla="*/ 2383091 h 4492350"/>
              <a:gd name="connsiteX20-6981" fmla="*/ 3638574 w 3638574"/>
              <a:gd name="connsiteY20-6982" fmla="*/ 1124252 h 4492350"/>
              <a:gd name="connsiteX21-6983" fmla="*/ 2166244 w 3638574"/>
              <a:gd name="connsiteY21-6984" fmla="*/ 3370521 h 4492350"/>
              <a:gd name="connsiteX22-6985" fmla="*/ 2113081 w 3638574"/>
              <a:gd name="connsiteY22-6986" fmla="*/ 3817088 h 4492350"/>
              <a:gd name="connsiteX23-6987" fmla="*/ 3261397 w 3638574"/>
              <a:gd name="connsiteY23-6988" fmla="*/ 3094074 h 4492350"/>
              <a:gd name="connsiteX24-6989" fmla="*/ 2138356 w 3638574"/>
              <a:gd name="connsiteY24-6990" fmla="*/ 4030951 h 4492350"/>
              <a:gd name="connsiteX25-6991" fmla="*/ 2176877 w 3638574"/>
              <a:gd name="connsiteY25-6992" fmla="*/ 4476307 h 4492350"/>
              <a:gd name="connsiteX26-6993" fmla="*/ 2162233 w 3638574"/>
              <a:gd name="connsiteY26-6994" fmla="*/ 4491415 h 4492350"/>
              <a:gd name="connsiteX27-6995" fmla="*/ 1687779 w 3638574"/>
              <a:gd name="connsiteY27-6996" fmla="*/ 4492350 h 4492350"/>
              <a:gd name="connsiteX0-6997" fmla="*/ 1687779 w 3638574"/>
              <a:gd name="connsiteY0-6998" fmla="*/ 4492350 h 4492350"/>
              <a:gd name="connsiteX1-6999" fmla="*/ 1740942 w 3638574"/>
              <a:gd name="connsiteY1-7000" fmla="*/ 3785190 h 4492350"/>
              <a:gd name="connsiteX2-7001" fmla="*/ 1239812 w 3638574"/>
              <a:gd name="connsiteY2-7002" fmla="*/ 3369121 h 4492350"/>
              <a:gd name="connsiteX3-7003" fmla="*/ 0 w 3638574"/>
              <a:gd name="connsiteY3-7004" fmla="*/ 2917145 h 4492350"/>
              <a:gd name="connsiteX4-7005" fmla="*/ 1087133 w 3638574"/>
              <a:gd name="connsiteY4-7006" fmla="*/ 3238920 h 4492350"/>
              <a:gd name="connsiteX5-7007" fmla="*/ 389581 w 3638574"/>
              <a:gd name="connsiteY5-7008" fmla="*/ 2412005 h 4492350"/>
              <a:gd name="connsiteX6-7009" fmla="*/ 1719677 w 3638574"/>
              <a:gd name="connsiteY6-7010" fmla="*/ 3519376 h 4492350"/>
              <a:gd name="connsiteX7-7011" fmla="*/ 1627995 w 3638574"/>
              <a:gd name="connsiteY7-7012" fmla="*/ 2400346 h 4492350"/>
              <a:gd name="connsiteX8-7013" fmla="*/ 4198 w 3638574"/>
              <a:gd name="connsiteY8-7014" fmla="*/ 742880 h 4492350"/>
              <a:gd name="connsiteX9-7015" fmla="*/ 932867 w 3638574"/>
              <a:gd name="connsiteY9-7016" fmla="*/ 1924493 h 4492350"/>
              <a:gd name="connsiteX10-7017" fmla="*/ 1037607 w 3638574"/>
              <a:gd name="connsiteY10-7018" fmla="*/ 857226 h 4492350"/>
              <a:gd name="connsiteX11-7019" fmla="*/ 1138710 w 3638574"/>
              <a:gd name="connsiteY11-7020" fmla="*/ 2026621 h 4492350"/>
              <a:gd name="connsiteX12-7021" fmla="*/ 1658679 w 3638574"/>
              <a:gd name="connsiteY12-7022" fmla="*/ 2194318 h 4492350"/>
              <a:gd name="connsiteX13-7023" fmla="*/ 1900430 w 3638574"/>
              <a:gd name="connsiteY13-7024" fmla="*/ 0 h 4492350"/>
              <a:gd name="connsiteX14-7025" fmla="*/ 1971873 w 3638574"/>
              <a:gd name="connsiteY14-7026" fmla="*/ 986216 h 4492350"/>
              <a:gd name="connsiteX15-7027" fmla="*/ 1826002 w 3638574"/>
              <a:gd name="connsiteY15-7028" fmla="*/ 2060385 h 4492350"/>
              <a:gd name="connsiteX16-7029" fmla="*/ 2001533 w 3638574"/>
              <a:gd name="connsiteY16-7030" fmla="*/ 3046321 h 4492350"/>
              <a:gd name="connsiteX17-7031" fmla="*/ 2591546 w 3638574"/>
              <a:gd name="connsiteY17-7032" fmla="*/ 2519916 h 4492350"/>
              <a:gd name="connsiteX18-7033" fmla="*/ 2857733 w 3638574"/>
              <a:gd name="connsiteY18-7034" fmla="*/ 1291762 h 4492350"/>
              <a:gd name="connsiteX19-7035" fmla="*/ 2750848 w 3638574"/>
              <a:gd name="connsiteY19-7036" fmla="*/ 2383091 h 4492350"/>
              <a:gd name="connsiteX20-7037" fmla="*/ 3638574 w 3638574"/>
              <a:gd name="connsiteY20-7038" fmla="*/ 1124252 h 4492350"/>
              <a:gd name="connsiteX21-7039" fmla="*/ 2166244 w 3638574"/>
              <a:gd name="connsiteY21-7040" fmla="*/ 3370521 h 4492350"/>
              <a:gd name="connsiteX22-7041" fmla="*/ 2113081 w 3638574"/>
              <a:gd name="connsiteY22-7042" fmla="*/ 3817088 h 4492350"/>
              <a:gd name="connsiteX23-7043" fmla="*/ 3261397 w 3638574"/>
              <a:gd name="connsiteY23-7044" fmla="*/ 3094074 h 4492350"/>
              <a:gd name="connsiteX24-7045" fmla="*/ 2138356 w 3638574"/>
              <a:gd name="connsiteY24-7046" fmla="*/ 4030951 h 4492350"/>
              <a:gd name="connsiteX25-7047" fmla="*/ 2176877 w 3638574"/>
              <a:gd name="connsiteY25-7048" fmla="*/ 4476307 h 4492350"/>
              <a:gd name="connsiteX26-7049" fmla="*/ 2162233 w 3638574"/>
              <a:gd name="connsiteY26-7050" fmla="*/ 4491415 h 4492350"/>
              <a:gd name="connsiteX27-7051" fmla="*/ 1687779 w 3638574"/>
              <a:gd name="connsiteY27-7052" fmla="*/ 4492350 h 4492350"/>
              <a:gd name="connsiteX0-7053" fmla="*/ 1687779 w 3638574"/>
              <a:gd name="connsiteY0-7054" fmla="*/ 4492350 h 4492350"/>
              <a:gd name="connsiteX1-7055" fmla="*/ 1740942 w 3638574"/>
              <a:gd name="connsiteY1-7056" fmla="*/ 3785190 h 4492350"/>
              <a:gd name="connsiteX2-7057" fmla="*/ 1239812 w 3638574"/>
              <a:gd name="connsiteY2-7058" fmla="*/ 3369121 h 4492350"/>
              <a:gd name="connsiteX3-7059" fmla="*/ 0 w 3638574"/>
              <a:gd name="connsiteY3-7060" fmla="*/ 2917145 h 4492350"/>
              <a:gd name="connsiteX4-7061" fmla="*/ 1087133 w 3638574"/>
              <a:gd name="connsiteY4-7062" fmla="*/ 3238920 h 4492350"/>
              <a:gd name="connsiteX5-7063" fmla="*/ 389581 w 3638574"/>
              <a:gd name="connsiteY5-7064" fmla="*/ 2412005 h 4492350"/>
              <a:gd name="connsiteX6-7065" fmla="*/ 1719677 w 3638574"/>
              <a:gd name="connsiteY6-7066" fmla="*/ 3519376 h 4492350"/>
              <a:gd name="connsiteX7-7067" fmla="*/ 1627995 w 3638574"/>
              <a:gd name="connsiteY7-7068" fmla="*/ 2400346 h 4492350"/>
              <a:gd name="connsiteX8-7069" fmla="*/ 4198 w 3638574"/>
              <a:gd name="connsiteY8-7070" fmla="*/ 742880 h 4492350"/>
              <a:gd name="connsiteX9-7071" fmla="*/ 932867 w 3638574"/>
              <a:gd name="connsiteY9-7072" fmla="*/ 1924493 h 4492350"/>
              <a:gd name="connsiteX10-7073" fmla="*/ 1037607 w 3638574"/>
              <a:gd name="connsiteY10-7074" fmla="*/ 857226 h 4492350"/>
              <a:gd name="connsiteX11-7075" fmla="*/ 1138710 w 3638574"/>
              <a:gd name="connsiteY11-7076" fmla="*/ 2026621 h 4492350"/>
              <a:gd name="connsiteX12-7077" fmla="*/ 1658679 w 3638574"/>
              <a:gd name="connsiteY12-7078" fmla="*/ 2194318 h 4492350"/>
              <a:gd name="connsiteX13-7079" fmla="*/ 1900430 w 3638574"/>
              <a:gd name="connsiteY13-7080" fmla="*/ 0 h 4492350"/>
              <a:gd name="connsiteX14-7081" fmla="*/ 1971873 w 3638574"/>
              <a:gd name="connsiteY14-7082" fmla="*/ 986216 h 4492350"/>
              <a:gd name="connsiteX15-7083" fmla="*/ 1826002 w 3638574"/>
              <a:gd name="connsiteY15-7084" fmla="*/ 2060385 h 4492350"/>
              <a:gd name="connsiteX16-7085" fmla="*/ 2001533 w 3638574"/>
              <a:gd name="connsiteY16-7086" fmla="*/ 3046321 h 4492350"/>
              <a:gd name="connsiteX17-7087" fmla="*/ 2591546 w 3638574"/>
              <a:gd name="connsiteY17-7088" fmla="*/ 2519916 h 4492350"/>
              <a:gd name="connsiteX18-7089" fmla="*/ 2857733 w 3638574"/>
              <a:gd name="connsiteY18-7090" fmla="*/ 1291762 h 4492350"/>
              <a:gd name="connsiteX19-7091" fmla="*/ 2750848 w 3638574"/>
              <a:gd name="connsiteY19-7092" fmla="*/ 2383091 h 4492350"/>
              <a:gd name="connsiteX20-7093" fmla="*/ 3638574 w 3638574"/>
              <a:gd name="connsiteY20-7094" fmla="*/ 1124252 h 4492350"/>
              <a:gd name="connsiteX21-7095" fmla="*/ 2166244 w 3638574"/>
              <a:gd name="connsiteY21-7096" fmla="*/ 3370521 h 4492350"/>
              <a:gd name="connsiteX22-7097" fmla="*/ 2113081 w 3638574"/>
              <a:gd name="connsiteY22-7098" fmla="*/ 3817088 h 4492350"/>
              <a:gd name="connsiteX23-7099" fmla="*/ 3261397 w 3638574"/>
              <a:gd name="connsiteY23-7100" fmla="*/ 3094074 h 4492350"/>
              <a:gd name="connsiteX24-7101" fmla="*/ 2138356 w 3638574"/>
              <a:gd name="connsiteY24-7102" fmla="*/ 4030951 h 4492350"/>
              <a:gd name="connsiteX25-7103" fmla="*/ 2176877 w 3638574"/>
              <a:gd name="connsiteY25-7104" fmla="*/ 4476307 h 4492350"/>
              <a:gd name="connsiteX26-7105" fmla="*/ 2162233 w 3638574"/>
              <a:gd name="connsiteY26-7106" fmla="*/ 4491415 h 4492350"/>
              <a:gd name="connsiteX27-7107" fmla="*/ 1687779 w 3638574"/>
              <a:gd name="connsiteY27-7108" fmla="*/ 4492350 h 4492350"/>
              <a:gd name="connsiteX0-7109" fmla="*/ 1687779 w 3638574"/>
              <a:gd name="connsiteY0-7110" fmla="*/ 4492350 h 4492350"/>
              <a:gd name="connsiteX1-7111" fmla="*/ 1740942 w 3638574"/>
              <a:gd name="connsiteY1-7112" fmla="*/ 3785190 h 4492350"/>
              <a:gd name="connsiteX2-7113" fmla="*/ 1239812 w 3638574"/>
              <a:gd name="connsiteY2-7114" fmla="*/ 3369121 h 4492350"/>
              <a:gd name="connsiteX3-7115" fmla="*/ 0 w 3638574"/>
              <a:gd name="connsiteY3-7116" fmla="*/ 2917145 h 4492350"/>
              <a:gd name="connsiteX4-7117" fmla="*/ 1087133 w 3638574"/>
              <a:gd name="connsiteY4-7118" fmla="*/ 3238920 h 4492350"/>
              <a:gd name="connsiteX5-7119" fmla="*/ 389581 w 3638574"/>
              <a:gd name="connsiteY5-7120" fmla="*/ 2412005 h 4492350"/>
              <a:gd name="connsiteX6-7121" fmla="*/ 1719677 w 3638574"/>
              <a:gd name="connsiteY6-7122" fmla="*/ 3519376 h 4492350"/>
              <a:gd name="connsiteX7-7123" fmla="*/ 1627995 w 3638574"/>
              <a:gd name="connsiteY7-7124" fmla="*/ 2400346 h 4492350"/>
              <a:gd name="connsiteX8-7125" fmla="*/ 4198 w 3638574"/>
              <a:gd name="connsiteY8-7126" fmla="*/ 742880 h 4492350"/>
              <a:gd name="connsiteX9-7127" fmla="*/ 932867 w 3638574"/>
              <a:gd name="connsiteY9-7128" fmla="*/ 1924493 h 4492350"/>
              <a:gd name="connsiteX10-7129" fmla="*/ 1037607 w 3638574"/>
              <a:gd name="connsiteY10-7130" fmla="*/ 857226 h 4492350"/>
              <a:gd name="connsiteX11-7131" fmla="*/ 1138710 w 3638574"/>
              <a:gd name="connsiteY11-7132" fmla="*/ 2026621 h 4492350"/>
              <a:gd name="connsiteX12-7133" fmla="*/ 1646038 w 3638574"/>
              <a:gd name="connsiteY12-7134" fmla="*/ 2198532 h 4492350"/>
              <a:gd name="connsiteX13-7135" fmla="*/ 1900430 w 3638574"/>
              <a:gd name="connsiteY13-7136" fmla="*/ 0 h 4492350"/>
              <a:gd name="connsiteX14-7137" fmla="*/ 1971873 w 3638574"/>
              <a:gd name="connsiteY14-7138" fmla="*/ 986216 h 4492350"/>
              <a:gd name="connsiteX15-7139" fmla="*/ 1826002 w 3638574"/>
              <a:gd name="connsiteY15-7140" fmla="*/ 2060385 h 4492350"/>
              <a:gd name="connsiteX16-7141" fmla="*/ 2001533 w 3638574"/>
              <a:gd name="connsiteY16-7142" fmla="*/ 3046321 h 4492350"/>
              <a:gd name="connsiteX17-7143" fmla="*/ 2591546 w 3638574"/>
              <a:gd name="connsiteY17-7144" fmla="*/ 2519916 h 4492350"/>
              <a:gd name="connsiteX18-7145" fmla="*/ 2857733 w 3638574"/>
              <a:gd name="connsiteY18-7146" fmla="*/ 1291762 h 4492350"/>
              <a:gd name="connsiteX19-7147" fmla="*/ 2750848 w 3638574"/>
              <a:gd name="connsiteY19-7148" fmla="*/ 2383091 h 4492350"/>
              <a:gd name="connsiteX20-7149" fmla="*/ 3638574 w 3638574"/>
              <a:gd name="connsiteY20-7150" fmla="*/ 1124252 h 4492350"/>
              <a:gd name="connsiteX21-7151" fmla="*/ 2166244 w 3638574"/>
              <a:gd name="connsiteY21-7152" fmla="*/ 3370521 h 4492350"/>
              <a:gd name="connsiteX22-7153" fmla="*/ 2113081 w 3638574"/>
              <a:gd name="connsiteY22-7154" fmla="*/ 3817088 h 4492350"/>
              <a:gd name="connsiteX23-7155" fmla="*/ 3261397 w 3638574"/>
              <a:gd name="connsiteY23-7156" fmla="*/ 3094074 h 4492350"/>
              <a:gd name="connsiteX24-7157" fmla="*/ 2138356 w 3638574"/>
              <a:gd name="connsiteY24-7158" fmla="*/ 4030951 h 4492350"/>
              <a:gd name="connsiteX25-7159" fmla="*/ 2176877 w 3638574"/>
              <a:gd name="connsiteY25-7160" fmla="*/ 4476307 h 4492350"/>
              <a:gd name="connsiteX26-7161" fmla="*/ 2162233 w 3638574"/>
              <a:gd name="connsiteY26-7162" fmla="*/ 4491415 h 4492350"/>
              <a:gd name="connsiteX27-7163" fmla="*/ 1687779 w 3638574"/>
              <a:gd name="connsiteY27-7164" fmla="*/ 4492350 h 4492350"/>
              <a:gd name="connsiteX0-7165" fmla="*/ 1687779 w 3638574"/>
              <a:gd name="connsiteY0-7166" fmla="*/ 4492350 h 4492350"/>
              <a:gd name="connsiteX1-7167" fmla="*/ 1719873 w 3638574"/>
              <a:gd name="connsiteY1-7168" fmla="*/ 3785190 h 4492350"/>
              <a:gd name="connsiteX2-7169" fmla="*/ 1239812 w 3638574"/>
              <a:gd name="connsiteY2-7170" fmla="*/ 3369121 h 4492350"/>
              <a:gd name="connsiteX3-7171" fmla="*/ 0 w 3638574"/>
              <a:gd name="connsiteY3-7172" fmla="*/ 2917145 h 4492350"/>
              <a:gd name="connsiteX4-7173" fmla="*/ 1087133 w 3638574"/>
              <a:gd name="connsiteY4-7174" fmla="*/ 3238920 h 4492350"/>
              <a:gd name="connsiteX5-7175" fmla="*/ 389581 w 3638574"/>
              <a:gd name="connsiteY5-7176" fmla="*/ 2412005 h 4492350"/>
              <a:gd name="connsiteX6-7177" fmla="*/ 1719677 w 3638574"/>
              <a:gd name="connsiteY6-7178" fmla="*/ 3519376 h 4492350"/>
              <a:gd name="connsiteX7-7179" fmla="*/ 1627995 w 3638574"/>
              <a:gd name="connsiteY7-7180" fmla="*/ 2400346 h 4492350"/>
              <a:gd name="connsiteX8-7181" fmla="*/ 4198 w 3638574"/>
              <a:gd name="connsiteY8-7182" fmla="*/ 742880 h 4492350"/>
              <a:gd name="connsiteX9-7183" fmla="*/ 932867 w 3638574"/>
              <a:gd name="connsiteY9-7184" fmla="*/ 1924493 h 4492350"/>
              <a:gd name="connsiteX10-7185" fmla="*/ 1037607 w 3638574"/>
              <a:gd name="connsiteY10-7186" fmla="*/ 857226 h 4492350"/>
              <a:gd name="connsiteX11-7187" fmla="*/ 1138710 w 3638574"/>
              <a:gd name="connsiteY11-7188" fmla="*/ 2026621 h 4492350"/>
              <a:gd name="connsiteX12-7189" fmla="*/ 1646038 w 3638574"/>
              <a:gd name="connsiteY12-7190" fmla="*/ 2198532 h 4492350"/>
              <a:gd name="connsiteX13-7191" fmla="*/ 1900430 w 3638574"/>
              <a:gd name="connsiteY13-7192" fmla="*/ 0 h 4492350"/>
              <a:gd name="connsiteX14-7193" fmla="*/ 1971873 w 3638574"/>
              <a:gd name="connsiteY14-7194" fmla="*/ 986216 h 4492350"/>
              <a:gd name="connsiteX15-7195" fmla="*/ 1826002 w 3638574"/>
              <a:gd name="connsiteY15-7196" fmla="*/ 2060385 h 4492350"/>
              <a:gd name="connsiteX16-7197" fmla="*/ 2001533 w 3638574"/>
              <a:gd name="connsiteY16-7198" fmla="*/ 3046321 h 4492350"/>
              <a:gd name="connsiteX17-7199" fmla="*/ 2591546 w 3638574"/>
              <a:gd name="connsiteY17-7200" fmla="*/ 2519916 h 4492350"/>
              <a:gd name="connsiteX18-7201" fmla="*/ 2857733 w 3638574"/>
              <a:gd name="connsiteY18-7202" fmla="*/ 1291762 h 4492350"/>
              <a:gd name="connsiteX19-7203" fmla="*/ 2750848 w 3638574"/>
              <a:gd name="connsiteY19-7204" fmla="*/ 2383091 h 4492350"/>
              <a:gd name="connsiteX20-7205" fmla="*/ 3638574 w 3638574"/>
              <a:gd name="connsiteY20-7206" fmla="*/ 1124252 h 4492350"/>
              <a:gd name="connsiteX21-7207" fmla="*/ 2166244 w 3638574"/>
              <a:gd name="connsiteY21-7208" fmla="*/ 3370521 h 4492350"/>
              <a:gd name="connsiteX22-7209" fmla="*/ 2113081 w 3638574"/>
              <a:gd name="connsiteY22-7210" fmla="*/ 3817088 h 4492350"/>
              <a:gd name="connsiteX23-7211" fmla="*/ 3261397 w 3638574"/>
              <a:gd name="connsiteY23-7212" fmla="*/ 3094074 h 4492350"/>
              <a:gd name="connsiteX24-7213" fmla="*/ 2138356 w 3638574"/>
              <a:gd name="connsiteY24-7214" fmla="*/ 4030951 h 4492350"/>
              <a:gd name="connsiteX25-7215" fmla="*/ 2176877 w 3638574"/>
              <a:gd name="connsiteY25-7216" fmla="*/ 4476307 h 4492350"/>
              <a:gd name="connsiteX26-7217" fmla="*/ 2162233 w 3638574"/>
              <a:gd name="connsiteY26-7218" fmla="*/ 4491415 h 4492350"/>
              <a:gd name="connsiteX27-7219" fmla="*/ 1687779 w 3638574"/>
              <a:gd name="connsiteY27-7220" fmla="*/ 4492350 h 4492350"/>
              <a:gd name="connsiteX0-7221" fmla="*/ 1687779 w 3638574"/>
              <a:gd name="connsiteY0-7222" fmla="*/ 4492350 h 4492350"/>
              <a:gd name="connsiteX1-7223" fmla="*/ 1703018 w 3638574"/>
              <a:gd name="connsiteY1-7224" fmla="*/ 3785190 h 4492350"/>
              <a:gd name="connsiteX2-7225" fmla="*/ 1239812 w 3638574"/>
              <a:gd name="connsiteY2-7226" fmla="*/ 3369121 h 4492350"/>
              <a:gd name="connsiteX3-7227" fmla="*/ 0 w 3638574"/>
              <a:gd name="connsiteY3-7228" fmla="*/ 2917145 h 4492350"/>
              <a:gd name="connsiteX4-7229" fmla="*/ 1087133 w 3638574"/>
              <a:gd name="connsiteY4-7230" fmla="*/ 3238920 h 4492350"/>
              <a:gd name="connsiteX5-7231" fmla="*/ 389581 w 3638574"/>
              <a:gd name="connsiteY5-7232" fmla="*/ 2412005 h 4492350"/>
              <a:gd name="connsiteX6-7233" fmla="*/ 1719677 w 3638574"/>
              <a:gd name="connsiteY6-7234" fmla="*/ 3519376 h 4492350"/>
              <a:gd name="connsiteX7-7235" fmla="*/ 1627995 w 3638574"/>
              <a:gd name="connsiteY7-7236" fmla="*/ 2400346 h 4492350"/>
              <a:gd name="connsiteX8-7237" fmla="*/ 4198 w 3638574"/>
              <a:gd name="connsiteY8-7238" fmla="*/ 742880 h 4492350"/>
              <a:gd name="connsiteX9-7239" fmla="*/ 932867 w 3638574"/>
              <a:gd name="connsiteY9-7240" fmla="*/ 1924493 h 4492350"/>
              <a:gd name="connsiteX10-7241" fmla="*/ 1037607 w 3638574"/>
              <a:gd name="connsiteY10-7242" fmla="*/ 857226 h 4492350"/>
              <a:gd name="connsiteX11-7243" fmla="*/ 1138710 w 3638574"/>
              <a:gd name="connsiteY11-7244" fmla="*/ 2026621 h 4492350"/>
              <a:gd name="connsiteX12-7245" fmla="*/ 1646038 w 3638574"/>
              <a:gd name="connsiteY12-7246" fmla="*/ 2198532 h 4492350"/>
              <a:gd name="connsiteX13-7247" fmla="*/ 1900430 w 3638574"/>
              <a:gd name="connsiteY13-7248" fmla="*/ 0 h 4492350"/>
              <a:gd name="connsiteX14-7249" fmla="*/ 1971873 w 3638574"/>
              <a:gd name="connsiteY14-7250" fmla="*/ 986216 h 4492350"/>
              <a:gd name="connsiteX15-7251" fmla="*/ 1826002 w 3638574"/>
              <a:gd name="connsiteY15-7252" fmla="*/ 2060385 h 4492350"/>
              <a:gd name="connsiteX16-7253" fmla="*/ 2001533 w 3638574"/>
              <a:gd name="connsiteY16-7254" fmla="*/ 3046321 h 4492350"/>
              <a:gd name="connsiteX17-7255" fmla="*/ 2591546 w 3638574"/>
              <a:gd name="connsiteY17-7256" fmla="*/ 2519916 h 4492350"/>
              <a:gd name="connsiteX18-7257" fmla="*/ 2857733 w 3638574"/>
              <a:gd name="connsiteY18-7258" fmla="*/ 1291762 h 4492350"/>
              <a:gd name="connsiteX19-7259" fmla="*/ 2750848 w 3638574"/>
              <a:gd name="connsiteY19-7260" fmla="*/ 2383091 h 4492350"/>
              <a:gd name="connsiteX20-7261" fmla="*/ 3638574 w 3638574"/>
              <a:gd name="connsiteY20-7262" fmla="*/ 1124252 h 4492350"/>
              <a:gd name="connsiteX21-7263" fmla="*/ 2166244 w 3638574"/>
              <a:gd name="connsiteY21-7264" fmla="*/ 3370521 h 4492350"/>
              <a:gd name="connsiteX22-7265" fmla="*/ 2113081 w 3638574"/>
              <a:gd name="connsiteY22-7266" fmla="*/ 3817088 h 4492350"/>
              <a:gd name="connsiteX23-7267" fmla="*/ 3261397 w 3638574"/>
              <a:gd name="connsiteY23-7268" fmla="*/ 3094074 h 4492350"/>
              <a:gd name="connsiteX24-7269" fmla="*/ 2138356 w 3638574"/>
              <a:gd name="connsiteY24-7270" fmla="*/ 4030951 h 4492350"/>
              <a:gd name="connsiteX25-7271" fmla="*/ 2176877 w 3638574"/>
              <a:gd name="connsiteY25-7272" fmla="*/ 4476307 h 4492350"/>
              <a:gd name="connsiteX26-7273" fmla="*/ 2162233 w 3638574"/>
              <a:gd name="connsiteY26-7274" fmla="*/ 4491415 h 4492350"/>
              <a:gd name="connsiteX27-7275" fmla="*/ 1687779 w 3638574"/>
              <a:gd name="connsiteY27-7276" fmla="*/ 4492350 h 4492350"/>
              <a:gd name="connsiteX0-7277" fmla="*/ 1687779 w 3638574"/>
              <a:gd name="connsiteY0-7278" fmla="*/ 4492350 h 4492350"/>
              <a:gd name="connsiteX1-7279" fmla="*/ 1703018 w 3638574"/>
              <a:gd name="connsiteY1-7280" fmla="*/ 3785190 h 4492350"/>
              <a:gd name="connsiteX2-7281" fmla="*/ 1239812 w 3638574"/>
              <a:gd name="connsiteY2-7282" fmla="*/ 3369121 h 4492350"/>
              <a:gd name="connsiteX3-7283" fmla="*/ 0 w 3638574"/>
              <a:gd name="connsiteY3-7284" fmla="*/ 2917145 h 4492350"/>
              <a:gd name="connsiteX4-7285" fmla="*/ 1087133 w 3638574"/>
              <a:gd name="connsiteY4-7286" fmla="*/ 3238920 h 4492350"/>
              <a:gd name="connsiteX5-7287" fmla="*/ 389581 w 3638574"/>
              <a:gd name="connsiteY5-7288" fmla="*/ 2412005 h 4492350"/>
              <a:gd name="connsiteX6-7289" fmla="*/ 1719677 w 3638574"/>
              <a:gd name="connsiteY6-7290" fmla="*/ 3519376 h 4492350"/>
              <a:gd name="connsiteX7-7291" fmla="*/ 1627995 w 3638574"/>
              <a:gd name="connsiteY7-7292" fmla="*/ 2400346 h 4492350"/>
              <a:gd name="connsiteX8-7293" fmla="*/ 4198 w 3638574"/>
              <a:gd name="connsiteY8-7294" fmla="*/ 742880 h 4492350"/>
              <a:gd name="connsiteX9-7295" fmla="*/ 932867 w 3638574"/>
              <a:gd name="connsiteY9-7296" fmla="*/ 1924493 h 4492350"/>
              <a:gd name="connsiteX10-7297" fmla="*/ 1037607 w 3638574"/>
              <a:gd name="connsiteY10-7298" fmla="*/ 857226 h 4492350"/>
              <a:gd name="connsiteX11-7299" fmla="*/ 1138710 w 3638574"/>
              <a:gd name="connsiteY11-7300" fmla="*/ 2026621 h 4492350"/>
              <a:gd name="connsiteX12-7301" fmla="*/ 1646038 w 3638574"/>
              <a:gd name="connsiteY12-7302" fmla="*/ 2198532 h 4492350"/>
              <a:gd name="connsiteX13-7303" fmla="*/ 1900430 w 3638574"/>
              <a:gd name="connsiteY13-7304" fmla="*/ 0 h 4492350"/>
              <a:gd name="connsiteX14-7305" fmla="*/ 1971873 w 3638574"/>
              <a:gd name="connsiteY14-7306" fmla="*/ 986216 h 4492350"/>
              <a:gd name="connsiteX15-7307" fmla="*/ 1826002 w 3638574"/>
              <a:gd name="connsiteY15-7308" fmla="*/ 2060385 h 4492350"/>
              <a:gd name="connsiteX16-7309" fmla="*/ 2001533 w 3638574"/>
              <a:gd name="connsiteY16-7310" fmla="*/ 3046321 h 4492350"/>
              <a:gd name="connsiteX17-7311" fmla="*/ 2591546 w 3638574"/>
              <a:gd name="connsiteY17-7312" fmla="*/ 2519916 h 4492350"/>
              <a:gd name="connsiteX18-7313" fmla="*/ 2857733 w 3638574"/>
              <a:gd name="connsiteY18-7314" fmla="*/ 1291762 h 4492350"/>
              <a:gd name="connsiteX19-7315" fmla="*/ 2750848 w 3638574"/>
              <a:gd name="connsiteY19-7316" fmla="*/ 2383091 h 4492350"/>
              <a:gd name="connsiteX20-7317" fmla="*/ 3638574 w 3638574"/>
              <a:gd name="connsiteY20-7318" fmla="*/ 1124252 h 4492350"/>
              <a:gd name="connsiteX21-7319" fmla="*/ 2166244 w 3638574"/>
              <a:gd name="connsiteY21-7320" fmla="*/ 3370521 h 4492350"/>
              <a:gd name="connsiteX22-7321" fmla="*/ 2121509 w 3638574"/>
              <a:gd name="connsiteY22-7322" fmla="*/ 3808660 h 4492350"/>
              <a:gd name="connsiteX23-7323" fmla="*/ 3261397 w 3638574"/>
              <a:gd name="connsiteY23-7324" fmla="*/ 3094074 h 4492350"/>
              <a:gd name="connsiteX24-7325" fmla="*/ 2138356 w 3638574"/>
              <a:gd name="connsiteY24-7326" fmla="*/ 4030951 h 4492350"/>
              <a:gd name="connsiteX25-7327" fmla="*/ 2176877 w 3638574"/>
              <a:gd name="connsiteY25-7328" fmla="*/ 4476307 h 4492350"/>
              <a:gd name="connsiteX26-7329" fmla="*/ 2162233 w 3638574"/>
              <a:gd name="connsiteY26-7330" fmla="*/ 4491415 h 4492350"/>
              <a:gd name="connsiteX27-7331" fmla="*/ 1687779 w 3638574"/>
              <a:gd name="connsiteY27-7332" fmla="*/ 4492350 h 4492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163" y="connsiteY27-164"/>
              </a:cxn>
            </a:cxnLst>
            <a:rect l="l" t="t" r="r" b="b"/>
            <a:pathLst>
              <a:path w="3638574" h="4492350">
                <a:moveTo>
                  <a:pt x="1687779" y="4492350"/>
                </a:moveTo>
                <a:cubicBezTo>
                  <a:pt x="1649353" y="4280693"/>
                  <a:pt x="1685297" y="4020910"/>
                  <a:pt x="1703018" y="3785190"/>
                </a:cubicBezTo>
                <a:lnTo>
                  <a:pt x="1239812" y="3369121"/>
                </a:lnTo>
                <a:cubicBezTo>
                  <a:pt x="710236" y="3436368"/>
                  <a:pt x="325039" y="3138656"/>
                  <a:pt x="0" y="2917145"/>
                </a:cubicBezTo>
                <a:cubicBezTo>
                  <a:pt x="370399" y="3119320"/>
                  <a:pt x="1037576" y="3333525"/>
                  <a:pt x="1087133" y="3238920"/>
                </a:cubicBezTo>
                <a:cubicBezTo>
                  <a:pt x="945521" y="3141082"/>
                  <a:pt x="539214" y="2730422"/>
                  <a:pt x="389581" y="2412005"/>
                </a:cubicBezTo>
                <a:cubicBezTo>
                  <a:pt x="859682" y="2946896"/>
                  <a:pt x="1430048" y="3277253"/>
                  <a:pt x="1719677" y="3519376"/>
                </a:cubicBezTo>
                <a:cubicBezTo>
                  <a:pt x="1735906" y="3304113"/>
                  <a:pt x="1659893" y="2776030"/>
                  <a:pt x="1627995" y="2400346"/>
                </a:cubicBezTo>
                <a:cubicBezTo>
                  <a:pt x="725782" y="2160678"/>
                  <a:pt x="172484" y="1536000"/>
                  <a:pt x="4198" y="742880"/>
                </a:cubicBezTo>
                <a:cubicBezTo>
                  <a:pt x="248250" y="1210277"/>
                  <a:pt x="456205" y="1649601"/>
                  <a:pt x="932867" y="1924493"/>
                </a:cubicBezTo>
                <a:cubicBezTo>
                  <a:pt x="1158949" y="1666327"/>
                  <a:pt x="1108304" y="1211645"/>
                  <a:pt x="1037607" y="857226"/>
                </a:cubicBezTo>
                <a:cubicBezTo>
                  <a:pt x="1222371" y="1153446"/>
                  <a:pt x="1266767" y="1586023"/>
                  <a:pt x="1138710" y="2026621"/>
                </a:cubicBezTo>
                <a:cubicBezTo>
                  <a:pt x="1250538" y="2109256"/>
                  <a:pt x="1570304" y="2252254"/>
                  <a:pt x="1646038" y="2198532"/>
                </a:cubicBezTo>
                <a:cubicBezTo>
                  <a:pt x="1690527" y="1476450"/>
                  <a:pt x="1904067" y="874481"/>
                  <a:pt x="1900430" y="0"/>
                </a:cubicBezTo>
                <a:cubicBezTo>
                  <a:pt x="1976693" y="192349"/>
                  <a:pt x="2018482" y="645373"/>
                  <a:pt x="1971873" y="986216"/>
                </a:cubicBezTo>
                <a:cubicBezTo>
                  <a:pt x="1947436" y="1177213"/>
                  <a:pt x="1846749" y="1657958"/>
                  <a:pt x="1826002" y="2060385"/>
                </a:cubicBezTo>
                <a:cubicBezTo>
                  <a:pt x="1811014" y="2351099"/>
                  <a:pt x="1951043" y="3007770"/>
                  <a:pt x="2001533" y="3046321"/>
                </a:cubicBezTo>
                <a:cubicBezTo>
                  <a:pt x="2041794" y="3055338"/>
                  <a:pt x="2575349" y="2567047"/>
                  <a:pt x="2591546" y="2519916"/>
                </a:cubicBezTo>
                <a:cubicBezTo>
                  <a:pt x="2482423" y="2107858"/>
                  <a:pt x="2569814" y="1503293"/>
                  <a:pt x="2857733" y="1291762"/>
                </a:cubicBezTo>
                <a:cubicBezTo>
                  <a:pt x="2648315" y="1639496"/>
                  <a:pt x="2663487" y="2195777"/>
                  <a:pt x="2750848" y="2383091"/>
                </a:cubicBezTo>
                <a:cubicBezTo>
                  <a:pt x="3066810" y="2282983"/>
                  <a:pt x="3503085" y="1513118"/>
                  <a:pt x="3638574" y="1124252"/>
                </a:cubicBezTo>
                <a:cubicBezTo>
                  <a:pt x="3492704" y="2254009"/>
                  <a:pt x="2460505" y="2814271"/>
                  <a:pt x="2166244" y="3370521"/>
                </a:cubicBezTo>
                <a:cubicBezTo>
                  <a:pt x="2148523" y="3519377"/>
                  <a:pt x="2147251" y="3667825"/>
                  <a:pt x="2121509" y="3808660"/>
                </a:cubicBezTo>
                <a:cubicBezTo>
                  <a:pt x="2452144" y="3808286"/>
                  <a:pt x="3159362" y="3298984"/>
                  <a:pt x="3261397" y="3094074"/>
                </a:cubicBezTo>
                <a:cubicBezTo>
                  <a:pt x="3262702" y="3429094"/>
                  <a:pt x="2493987" y="3820258"/>
                  <a:pt x="2138356" y="4030951"/>
                </a:cubicBezTo>
                <a:cubicBezTo>
                  <a:pt x="2116438" y="4040371"/>
                  <a:pt x="2182753" y="4334539"/>
                  <a:pt x="2176877" y="4476307"/>
                </a:cubicBezTo>
                <a:cubicBezTo>
                  <a:pt x="2170659" y="4477332"/>
                  <a:pt x="2168451" y="4490390"/>
                  <a:pt x="2162233" y="4491415"/>
                </a:cubicBezTo>
                <a:lnTo>
                  <a:pt x="1687779" y="4492350"/>
                </a:lnTo>
                <a:close/>
              </a:path>
            </a:pathLst>
          </a:custGeom>
          <a:solidFill>
            <a:srgbClr val="4F4E4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3460084" y="1651804"/>
            <a:ext cx="582192" cy="582190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cs typeface="+mn-ea"/>
                <a:sym typeface="+mn-lt"/>
              </a:rPr>
              <a:t>图表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5253744" y="2787335"/>
            <a:ext cx="582192" cy="582190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cs typeface="+mn-ea"/>
                <a:sym typeface="+mn-lt"/>
              </a:rPr>
              <a:t>教程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576057" y="2404316"/>
            <a:ext cx="582192" cy="582190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动画</a:t>
            </a:r>
            <a:endParaRPr lang="zh-CN" alt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513399" y="4632676"/>
            <a:ext cx="582192" cy="582190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cs typeface="+mn-ea"/>
                <a:sym typeface="+mn-lt"/>
              </a:rPr>
              <a:t>培训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962648" y="4779166"/>
            <a:ext cx="582192" cy="582190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cs typeface="+mn-ea"/>
                <a:sym typeface="+mn-lt"/>
              </a:rPr>
              <a:t>定制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411786" y="3002170"/>
            <a:ext cx="582192" cy="582190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cs typeface="+mn-ea"/>
                <a:sym typeface="+mn-lt"/>
              </a:rPr>
              <a:t>素材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2637731" y="2563044"/>
            <a:ext cx="582192" cy="582190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cs typeface="+mn-ea"/>
                <a:sym typeface="+mn-lt"/>
              </a:rPr>
              <a:t>模板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775453" y="3806309"/>
            <a:ext cx="291096" cy="291095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920956" y="3723668"/>
            <a:ext cx="291096" cy="291095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404691" y="3145234"/>
            <a:ext cx="291096" cy="291095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77965" y="3600024"/>
            <a:ext cx="291096" cy="291095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2207642" y="4488071"/>
            <a:ext cx="291096" cy="291095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2975821" y="5117254"/>
            <a:ext cx="291096" cy="291095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3914480" y="4779166"/>
            <a:ext cx="291096" cy="291095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4357036" y="5594575"/>
            <a:ext cx="291096" cy="291095"/>
          </a:xfrm>
          <a:prstGeom prst="ellipse">
            <a:avLst/>
          </a:prstGeom>
          <a:solidFill>
            <a:srgbClr val="F5A39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02396" y="1641446"/>
            <a:ext cx="3753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6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zh-CN" altLang="en-US" sz="16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02396" y="4779166"/>
            <a:ext cx="3753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6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zh-CN" altLang="en-US" sz="16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88764" y="1094846"/>
            <a:ext cx="2580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88764" y="4232566"/>
            <a:ext cx="2580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59926" y="3075057"/>
            <a:ext cx="347214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373636"/>
                </a:solidFill>
                <a:cs typeface="+mn-ea"/>
                <a:sym typeface="+mn-lt"/>
              </a:rPr>
              <a:t>单击添加标题</a:t>
            </a:r>
            <a:endParaRPr lang="zh-CN" altLang="en-US" sz="4000" b="1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0812" y="3782943"/>
            <a:ext cx="4270376" cy="7731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7363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600" dirty="0">
              <a:solidFill>
                <a:srgbClr val="373636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6296" y="2263103"/>
            <a:ext cx="2319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rgbClr val="373636"/>
                </a:solidFill>
                <a:cs typeface="+mn-ea"/>
                <a:sym typeface="+mn-lt"/>
              </a:rPr>
              <a:t>Part </a:t>
            </a:r>
            <a:r>
              <a:rPr lang="en-US" altLang="zh-CN" sz="2800" dirty="0" smtClean="0">
                <a:solidFill>
                  <a:srgbClr val="373636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3736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5"/>
          <p:cNvSpPr/>
          <p:nvPr/>
        </p:nvSpPr>
        <p:spPr bwMode="auto">
          <a:xfrm>
            <a:off x="2495600" y="1340768"/>
            <a:ext cx="5991544" cy="1234052"/>
          </a:xfrm>
          <a:custGeom>
            <a:avLst/>
            <a:gdLst>
              <a:gd name="T0" fmla="*/ 0 w 3672"/>
              <a:gd name="T1" fmla="*/ 0 h 830"/>
              <a:gd name="T2" fmla="*/ 0 w 3672"/>
              <a:gd name="T3" fmla="*/ 291 h 830"/>
              <a:gd name="T4" fmla="*/ 565 w 3672"/>
              <a:gd name="T5" fmla="*/ 291 h 830"/>
              <a:gd name="T6" fmla="*/ 885 w 3672"/>
              <a:gd name="T7" fmla="*/ 830 h 830"/>
              <a:gd name="T8" fmla="*/ 3672 w 3672"/>
              <a:gd name="T9" fmla="*/ 830 h 830"/>
              <a:gd name="T10" fmla="*/ 3672 w 3672"/>
              <a:gd name="T11" fmla="*/ 0 h 830"/>
              <a:gd name="T12" fmla="*/ 0 w 3672"/>
              <a:gd name="T13" fmla="*/ 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2" h="830">
                <a:moveTo>
                  <a:pt x="0" y="0"/>
                </a:moveTo>
                <a:lnTo>
                  <a:pt x="0" y="291"/>
                </a:lnTo>
                <a:lnTo>
                  <a:pt x="565" y="291"/>
                </a:lnTo>
                <a:lnTo>
                  <a:pt x="885" y="830"/>
                </a:lnTo>
                <a:lnTo>
                  <a:pt x="3672" y="830"/>
                </a:lnTo>
                <a:lnTo>
                  <a:pt x="36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vert="horz" wrap="square" lIns="1476000" tIns="45720" rIns="1188000" bIns="45720" numCol="1" anchor="ctr" anchorCtr="0" compatLnSpc="1"/>
          <a:lstStyle/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2" name="Freeform 5"/>
          <p:cNvSpPr/>
          <p:nvPr/>
        </p:nvSpPr>
        <p:spPr bwMode="auto">
          <a:xfrm>
            <a:off x="3233921" y="3117786"/>
            <a:ext cx="5991544" cy="1234052"/>
          </a:xfrm>
          <a:custGeom>
            <a:avLst/>
            <a:gdLst>
              <a:gd name="T0" fmla="*/ 0 w 3672"/>
              <a:gd name="T1" fmla="*/ 0 h 830"/>
              <a:gd name="T2" fmla="*/ 0 w 3672"/>
              <a:gd name="T3" fmla="*/ 291 h 830"/>
              <a:gd name="T4" fmla="*/ 565 w 3672"/>
              <a:gd name="T5" fmla="*/ 291 h 830"/>
              <a:gd name="T6" fmla="*/ 885 w 3672"/>
              <a:gd name="T7" fmla="*/ 830 h 830"/>
              <a:gd name="T8" fmla="*/ 3672 w 3672"/>
              <a:gd name="T9" fmla="*/ 830 h 830"/>
              <a:gd name="T10" fmla="*/ 3672 w 3672"/>
              <a:gd name="T11" fmla="*/ 0 h 830"/>
              <a:gd name="T12" fmla="*/ 0 w 3672"/>
              <a:gd name="T13" fmla="*/ 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2" h="830">
                <a:moveTo>
                  <a:pt x="0" y="0"/>
                </a:moveTo>
                <a:lnTo>
                  <a:pt x="0" y="291"/>
                </a:lnTo>
                <a:lnTo>
                  <a:pt x="565" y="291"/>
                </a:lnTo>
                <a:lnTo>
                  <a:pt x="885" y="830"/>
                </a:lnTo>
                <a:lnTo>
                  <a:pt x="3672" y="830"/>
                </a:lnTo>
                <a:lnTo>
                  <a:pt x="36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 vert="horz" wrap="square" lIns="1476000" tIns="45720" rIns="1188000" bIns="45720" numCol="1" anchor="ctr" anchorCtr="0" compatLnSpc="1"/>
          <a:lstStyle/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3" name="Freeform 5"/>
          <p:cNvSpPr/>
          <p:nvPr/>
        </p:nvSpPr>
        <p:spPr bwMode="auto">
          <a:xfrm>
            <a:off x="3955079" y="4894804"/>
            <a:ext cx="5991544" cy="1234052"/>
          </a:xfrm>
          <a:custGeom>
            <a:avLst/>
            <a:gdLst>
              <a:gd name="T0" fmla="*/ 0 w 3672"/>
              <a:gd name="T1" fmla="*/ 0 h 830"/>
              <a:gd name="T2" fmla="*/ 0 w 3672"/>
              <a:gd name="T3" fmla="*/ 291 h 830"/>
              <a:gd name="T4" fmla="*/ 565 w 3672"/>
              <a:gd name="T5" fmla="*/ 291 h 830"/>
              <a:gd name="T6" fmla="*/ 885 w 3672"/>
              <a:gd name="T7" fmla="*/ 830 h 830"/>
              <a:gd name="T8" fmla="*/ 3672 w 3672"/>
              <a:gd name="T9" fmla="*/ 830 h 830"/>
              <a:gd name="T10" fmla="*/ 3672 w 3672"/>
              <a:gd name="T11" fmla="*/ 0 h 830"/>
              <a:gd name="T12" fmla="*/ 0 w 3672"/>
              <a:gd name="T13" fmla="*/ 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2" h="830">
                <a:moveTo>
                  <a:pt x="0" y="0"/>
                </a:moveTo>
                <a:lnTo>
                  <a:pt x="0" y="291"/>
                </a:lnTo>
                <a:lnTo>
                  <a:pt x="565" y="291"/>
                </a:lnTo>
                <a:lnTo>
                  <a:pt x="885" y="830"/>
                </a:lnTo>
                <a:lnTo>
                  <a:pt x="3672" y="830"/>
                </a:lnTo>
                <a:lnTo>
                  <a:pt x="36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vert="horz" wrap="square" lIns="1476000" tIns="45720" rIns="1188000" bIns="45720" numCol="1" anchor="ctr" anchorCtr="0" compatLnSpc="1"/>
          <a:lstStyle/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7392144" y="1443307"/>
            <a:ext cx="0" cy="10081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8112224" y="3230756"/>
            <a:ext cx="0" cy="10081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760296" y="5007774"/>
            <a:ext cx="0" cy="10081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2639616" y="2019371"/>
            <a:ext cx="76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F4E4E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359696" y="3747563"/>
            <a:ext cx="76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F4E4E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096007" y="5547763"/>
            <a:ext cx="76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F4E4E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6" name="Freeform 10"/>
          <p:cNvSpPr/>
          <p:nvPr/>
        </p:nvSpPr>
        <p:spPr bwMode="auto">
          <a:xfrm>
            <a:off x="8383095" y="3456256"/>
            <a:ext cx="571500" cy="582613"/>
          </a:xfrm>
          <a:custGeom>
            <a:avLst/>
            <a:gdLst>
              <a:gd name="T0" fmla="*/ 94 w 150"/>
              <a:gd name="T1" fmla="*/ 153 h 153"/>
              <a:gd name="T2" fmla="*/ 94 w 150"/>
              <a:gd name="T3" fmla="*/ 142 h 153"/>
              <a:gd name="T4" fmla="*/ 64 w 150"/>
              <a:gd name="T5" fmla="*/ 142 h 153"/>
              <a:gd name="T6" fmla="*/ 64 w 150"/>
              <a:gd name="T7" fmla="*/ 93 h 153"/>
              <a:gd name="T8" fmla="*/ 94 w 150"/>
              <a:gd name="T9" fmla="*/ 93 h 153"/>
              <a:gd name="T10" fmla="*/ 94 w 150"/>
              <a:gd name="T11" fmla="*/ 78 h 153"/>
              <a:gd name="T12" fmla="*/ 120 w 150"/>
              <a:gd name="T13" fmla="*/ 78 h 153"/>
              <a:gd name="T14" fmla="*/ 120 w 150"/>
              <a:gd name="T15" fmla="*/ 67 h 153"/>
              <a:gd name="T16" fmla="*/ 94 w 150"/>
              <a:gd name="T17" fmla="*/ 67 h 153"/>
              <a:gd name="T18" fmla="*/ 94 w 150"/>
              <a:gd name="T19" fmla="*/ 56 h 153"/>
              <a:gd name="T20" fmla="*/ 23 w 150"/>
              <a:gd name="T21" fmla="*/ 56 h 153"/>
              <a:gd name="T22" fmla="*/ 23 w 150"/>
              <a:gd name="T23" fmla="*/ 33 h 153"/>
              <a:gd name="T24" fmla="*/ 0 w 150"/>
              <a:gd name="T25" fmla="*/ 33 h 153"/>
              <a:gd name="T26" fmla="*/ 0 w 150"/>
              <a:gd name="T27" fmla="*/ 0 h 153"/>
              <a:gd name="T28" fmla="*/ 57 w 150"/>
              <a:gd name="T29" fmla="*/ 0 h 153"/>
              <a:gd name="T30" fmla="*/ 57 w 150"/>
              <a:gd name="T31" fmla="*/ 33 h 153"/>
              <a:gd name="T32" fmla="*/ 30 w 150"/>
              <a:gd name="T33" fmla="*/ 33 h 153"/>
              <a:gd name="T34" fmla="*/ 30 w 150"/>
              <a:gd name="T35" fmla="*/ 48 h 153"/>
              <a:gd name="T36" fmla="*/ 94 w 150"/>
              <a:gd name="T37" fmla="*/ 48 h 153"/>
              <a:gd name="T38" fmla="*/ 94 w 150"/>
              <a:gd name="T39" fmla="*/ 34 h 153"/>
              <a:gd name="T40" fmla="*/ 150 w 150"/>
              <a:gd name="T41" fmla="*/ 34 h 153"/>
              <a:gd name="T42" fmla="*/ 150 w 150"/>
              <a:gd name="T43" fmla="*/ 67 h 153"/>
              <a:gd name="T44" fmla="*/ 128 w 150"/>
              <a:gd name="T45" fmla="*/ 67 h 153"/>
              <a:gd name="T46" fmla="*/ 128 w 150"/>
              <a:gd name="T47" fmla="*/ 78 h 153"/>
              <a:gd name="T48" fmla="*/ 150 w 150"/>
              <a:gd name="T49" fmla="*/ 78 h 153"/>
              <a:gd name="T50" fmla="*/ 150 w 150"/>
              <a:gd name="T51" fmla="*/ 112 h 153"/>
              <a:gd name="T52" fmla="*/ 94 w 150"/>
              <a:gd name="T53" fmla="*/ 112 h 153"/>
              <a:gd name="T54" fmla="*/ 94 w 150"/>
              <a:gd name="T55" fmla="*/ 101 h 153"/>
              <a:gd name="T56" fmla="*/ 72 w 150"/>
              <a:gd name="T57" fmla="*/ 101 h 153"/>
              <a:gd name="T58" fmla="*/ 72 w 150"/>
              <a:gd name="T59" fmla="*/ 135 h 153"/>
              <a:gd name="T60" fmla="*/ 94 w 150"/>
              <a:gd name="T61" fmla="*/ 135 h 153"/>
              <a:gd name="T62" fmla="*/ 94 w 150"/>
              <a:gd name="T63" fmla="*/ 120 h 153"/>
              <a:gd name="T64" fmla="*/ 150 w 150"/>
              <a:gd name="T65" fmla="*/ 120 h 153"/>
              <a:gd name="T66" fmla="*/ 150 w 150"/>
              <a:gd name="T67" fmla="*/ 153 h 153"/>
              <a:gd name="T68" fmla="*/ 94 w 150"/>
              <a:gd name="T6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" h="153">
                <a:moveTo>
                  <a:pt x="94" y="153"/>
                </a:moveTo>
                <a:cubicBezTo>
                  <a:pt x="94" y="150"/>
                  <a:pt x="94" y="146"/>
                  <a:pt x="94" y="142"/>
                </a:cubicBezTo>
                <a:cubicBezTo>
                  <a:pt x="84" y="142"/>
                  <a:pt x="74" y="142"/>
                  <a:pt x="64" y="142"/>
                </a:cubicBezTo>
                <a:cubicBezTo>
                  <a:pt x="64" y="126"/>
                  <a:pt x="64" y="110"/>
                  <a:pt x="64" y="93"/>
                </a:cubicBezTo>
                <a:cubicBezTo>
                  <a:pt x="74" y="93"/>
                  <a:pt x="84" y="93"/>
                  <a:pt x="94" y="93"/>
                </a:cubicBezTo>
                <a:cubicBezTo>
                  <a:pt x="94" y="88"/>
                  <a:pt x="94" y="83"/>
                  <a:pt x="94" y="78"/>
                </a:cubicBezTo>
                <a:cubicBezTo>
                  <a:pt x="103" y="78"/>
                  <a:pt x="112" y="78"/>
                  <a:pt x="120" y="78"/>
                </a:cubicBezTo>
                <a:cubicBezTo>
                  <a:pt x="120" y="75"/>
                  <a:pt x="120" y="71"/>
                  <a:pt x="120" y="67"/>
                </a:cubicBezTo>
                <a:cubicBezTo>
                  <a:pt x="112" y="67"/>
                  <a:pt x="103" y="67"/>
                  <a:pt x="94" y="67"/>
                </a:cubicBezTo>
                <a:cubicBezTo>
                  <a:pt x="94" y="63"/>
                  <a:pt x="94" y="60"/>
                  <a:pt x="94" y="56"/>
                </a:cubicBezTo>
                <a:cubicBezTo>
                  <a:pt x="70" y="56"/>
                  <a:pt x="47" y="56"/>
                  <a:pt x="23" y="56"/>
                </a:cubicBezTo>
                <a:cubicBezTo>
                  <a:pt x="23" y="48"/>
                  <a:pt x="23" y="41"/>
                  <a:pt x="23" y="33"/>
                </a:cubicBezTo>
                <a:cubicBezTo>
                  <a:pt x="15" y="33"/>
                  <a:pt x="8" y="33"/>
                  <a:pt x="0" y="33"/>
                </a:cubicBezTo>
                <a:cubicBezTo>
                  <a:pt x="0" y="22"/>
                  <a:pt x="0" y="11"/>
                  <a:pt x="0" y="0"/>
                </a:cubicBezTo>
                <a:cubicBezTo>
                  <a:pt x="19" y="0"/>
                  <a:pt x="38" y="0"/>
                  <a:pt x="57" y="0"/>
                </a:cubicBezTo>
                <a:cubicBezTo>
                  <a:pt x="57" y="11"/>
                  <a:pt x="57" y="22"/>
                  <a:pt x="57" y="33"/>
                </a:cubicBezTo>
                <a:cubicBezTo>
                  <a:pt x="48" y="33"/>
                  <a:pt x="39" y="33"/>
                  <a:pt x="30" y="33"/>
                </a:cubicBezTo>
                <a:cubicBezTo>
                  <a:pt x="30" y="38"/>
                  <a:pt x="30" y="43"/>
                  <a:pt x="30" y="48"/>
                </a:cubicBezTo>
                <a:cubicBezTo>
                  <a:pt x="52" y="48"/>
                  <a:pt x="73" y="48"/>
                  <a:pt x="94" y="48"/>
                </a:cubicBezTo>
                <a:cubicBezTo>
                  <a:pt x="94" y="43"/>
                  <a:pt x="94" y="38"/>
                  <a:pt x="94" y="34"/>
                </a:cubicBezTo>
                <a:cubicBezTo>
                  <a:pt x="113" y="34"/>
                  <a:pt x="132" y="34"/>
                  <a:pt x="150" y="34"/>
                </a:cubicBezTo>
                <a:cubicBezTo>
                  <a:pt x="150" y="45"/>
                  <a:pt x="150" y="56"/>
                  <a:pt x="150" y="67"/>
                </a:cubicBezTo>
                <a:cubicBezTo>
                  <a:pt x="143" y="67"/>
                  <a:pt x="136" y="67"/>
                  <a:pt x="128" y="67"/>
                </a:cubicBezTo>
                <a:cubicBezTo>
                  <a:pt x="128" y="71"/>
                  <a:pt x="128" y="75"/>
                  <a:pt x="128" y="78"/>
                </a:cubicBezTo>
                <a:cubicBezTo>
                  <a:pt x="135" y="78"/>
                  <a:pt x="143" y="78"/>
                  <a:pt x="150" y="78"/>
                </a:cubicBezTo>
                <a:cubicBezTo>
                  <a:pt x="150" y="90"/>
                  <a:pt x="150" y="101"/>
                  <a:pt x="150" y="112"/>
                </a:cubicBezTo>
                <a:cubicBezTo>
                  <a:pt x="132" y="112"/>
                  <a:pt x="113" y="112"/>
                  <a:pt x="94" y="112"/>
                </a:cubicBezTo>
                <a:cubicBezTo>
                  <a:pt x="94" y="108"/>
                  <a:pt x="94" y="105"/>
                  <a:pt x="94" y="101"/>
                </a:cubicBezTo>
                <a:cubicBezTo>
                  <a:pt x="87" y="101"/>
                  <a:pt x="79" y="101"/>
                  <a:pt x="72" y="101"/>
                </a:cubicBezTo>
                <a:cubicBezTo>
                  <a:pt x="72" y="112"/>
                  <a:pt x="72" y="123"/>
                  <a:pt x="72" y="135"/>
                </a:cubicBezTo>
                <a:cubicBezTo>
                  <a:pt x="79" y="135"/>
                  <a:pt x="87" y="135"/>
                  <a:pt x="94" y="135"/>
                </a:cubicBezTo>
                <a:cubicBezTo>
                  <a:pt x="94" y="130"/>
                  <a:pt x="94" y="125"/>
                  <a:pt x="94" y="120"/>
                </a:cubicBezTo>
                <a:cubicBezTo>
                  <a:pt x="113" y="120"/>
                  <a:pt x="132" y="120"/>
                  <a:pt x="150" y="120"/>
                </a:cubicBezTo>
                <a:cubicBezTo>
                  <a:pt x="150" y="131"/>
                  <a:pt x="150" y="142"/>
                  <a:pt x="150" y="153"/>
                </a:cubicBezTo>
                <a:cubicBezTo>
                  <a:pt x="132" y="153"/>
                  <a:pt x="113" y="153"/>
                  <a:pt x="94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7" name="Group 13"/>
          <p:cNvGrpSpPr>
            <a:grpSpLocks noChangeAspect="1"/>
          </p:cNvGrpSpPr>
          <p:nvPr/>
        </p:nvGrpSpPr>
        <p:grpSpPr bwMode="auto">
          <a:xfrm>
            <a:off x="7647558" y="1639238"/>
            <a:ext cx="603250" cy="606425"/>
            <a:chOff x="4772" y="968"/>
            <a:chExt cx="380" cy="382"/>
          </a:xfrm>
          <a:solidFill>
            <a:schemeClr val="bg1"/>
          </a:solidFill>
        </p:grpSpPr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4772" y="968"/>
              <a:ext cx="298" cy="298"/>
            </a:xfrm>
            <a:custGeom>
              <a:avLst/>
              <a:gdLst>
                <a:gd name="T0" fmla="*/ 42 w 124"/>
                <a:gd name="T1" fmla="*/ 19 h 124"/>
                <a:gd name="T2" fmla="*/ 47 w 124"/>
                <a:gd name="T3" fmla="*/ 18 h 124"/>
                <a:gd name="T4" fmla="*/ 57 w 124"/>
                <a:gd name="T5" fmla="*/ 1 h 124"/>
                <a:gd name="T6" fmla="*/ 78 w 124"/>
                <a:gd name="T7" fmla="*/ 17 h 124"/>
                <a:gd name="T8" fmla="*/ 84 w 124"/>
                <a:gd name="T9" fmla="*/ 19 h 124"/>
                <a:gd name="T10" fmla="*/ 111 w 124"/>
                <a:gd name="T11" fmla="*/ 22 h 124"/>
                <a:gd name="T12" fmla="*/ 106 w 124"/>
                <a:gd name="T13" fmla="*/ 42 h 124"/>
                <a:gd name="T14" fmla="*/ 114 w 124"/>
                <a:gd name="T15" fmla="*/ 48 h 124"/>
                <a:gd name="T16" fmla="*/ 113 w 124"/>
                <a:gd name="T17" fmla="*/ 76 h 124"/>
                <a:gd name="T18" fmla="*/ 105 w 124"/>
                <a:gd name="T19" fmla="*/ 82 h 124"/>
                <a:gd name="T20" fmla="*/ 108 w 124"/>
                <a:gd name="T21" fmla="*/ 105 h 124"/>
                <a:gd name="T22" fmla="*/ 84 w 124"/>
                <a:gd name="T23" fmla="*/ 105 h 124"/>
                <a:gd name="T24" fmla="*/ 78 w 124"/>
                <a:gd name="T25" fmla="*/ 107 h 124"/>
                <a:gd name="T26" fmla="*/ 57 w 124"/>
                <a:gd name="T27" fmla="*/ 123 h 124"/>
                <a:gd name="T28" fmla="*/ 46 w 124"/>
                <a:gd name="T29" fmla="*/ 106 h 124"/>
                <a:gd name="T30" fmla="*/ 40 w 124"/>
                <a:gd name="T31" fmla="*/ 107 h 124"/>
                <a:gd name="T32" fmla="*/ 14 w 124"/>
                <a:gd name="T33" fmla="*/ 103 h 124"/>
                <a:gd name="T34" fmla="*/ 20 w 124"/>
                <a:gd name="T35" fmla="*/ 82 h 124"/>
                <a:gd name="T36" fmla="*/ 11 w 124"/>
                <a:gd name="T37" fmla="*/ 77 h 124"/>
                <a:gd name="T38" fmla="*/ 11 w 124"/>
                <a:gd name="T39" fmla="*/ 47 h 124"/>
                <a:gd name="T40" fmla="*/ 19 w 124"/>
                <a:gd name="T41" fmla="*/ 43 h 124"/>
                <a:gd name="T42" fmla="*/ 15 w 124"/>
                <a:gd name="T43" fmla="*/ 21 h 124"/>
                <a:gd name="T44" fmla="*/ 29 w 124"/>
                <a:gd name="T45" fmla="*/ 12 h 124"/>
                <a:gd name="T46" fmla="*/ 112 w 124"/>
                <a:gd name="T47" fmla="*/ 55 h 124"/>
                <a:gd name="T48" fmla="*/ 98 w 124"/>
                <a:gd name="T49" fmla="*/ 42 h 124"/>
                <a:gd name="T50" fmla="*/ 104 w 124"/>
                <a:gd name="T51" fmla="*/ 31 h 124"/>
                <a:gd name="T52" fmla="*/ 99 w 124"/>
                <a:gd name="T53" fmla="*/ 20 h 124"/>
                <a:gd name="T54" fmla="*/ 82 w 124"/>
                <a:gd name="T55" fmla="*/ 27 h 124"/>
                <a:gd name="T56" fmla="*/ 70 w 124"/>
                <a:gd name="T57" fmla="*/ 13 h 124"/>
                <a:gd name="T58" fmla="*/ 55 w 124"/>
                <a:gd name="T59" fmla="*/ 13 h 124"/>
                <a:gd name="T60" fmla="*/ 44 w 124"/>
                <a:gd name="T61" fmla="*/ 27 h 124"/>
                <a:gd name="T62" fmla="*/ 31 w 124"/>
                <a:gd name="T63" fmla="*/ 20 h 124"/>
                <a:gd name="T64" fmla="*/ 21 w 124"/>
                <a:gd name="T65" fmla="*/ 32 h 124"/>
                <a:gd name="T66" fmla="*/ 27 w 124"/>
                <a:gd name="T67" fmla="*/ 42 h 124"/>
                <a:gd name="T68" fmla="*/ 13 w 124"/>
                <a:gd name="T69" fmla="*/ 54 h 124"/>
                <a:gd name="T70" fmla="*/ 13 w 124"/>
                <a:gd name="T71" fmla="*/ 70 h 124"/>
                <a:gd name="T72" fmla="*/ 25 w 124"/>
                <a:gd name="T73" fmla="*/ 74 h 124"/>
                <a:gd name="T74" fmla="*/ 25 w 124"/>
                <a:gd name="T75" fmla="*/ 89 h 124"/>
                <a:gd name="T76" fmla="*/ 24 w 124"/>
                <a:gd name="T77" fmla="*/ 103 h 124"/>
                <a:gd name="T78" fmla="*/ 40 w 124"/>
                <a:gd name="T79" fmla="*/ 98 h 124"/>
                <a:gd name="T80" fmla="*/ 54 w 124"/>
                <a:gd name="T81" fmla="*/ 105 h 124"/>
                <a:gd name="T82" fmla="*/ 60 w 124"/>
                <a:gd name="T83" fmla="*/ 116 h 124"/>
                <a:gd name="T84" fmla="*/ 70 w 124"/>
                <a:gd name="T85" fmla="*/ 110 h 124"/>
                <a:gd name="T86" fmla="*/ 81 w 124"/>
                <a:gd name="T87" fmla="*/ 97 h 124"/>
                <a:gd name="T88" fmla="*/ 93 w 124"/>
                <a:gd name="T89" fmla="*/ 102 h 124"/>
                <a:gd name="T90" fmla="*/ 103 w 124"/>
                <a:gd name="T91" fmla="*/ 93 h 124"/>
                <a:gd name="T92" fmla="*/ 97 w 124"/>
                <a:gd name="T93" fmla="*/ 81 h 124"/>
                <a:gd name="T94" fmla="*/ 111 w 124"/>
                <a:gd name="T95" fmla="*/ 6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124">
                  <a:moveTo>
                    <a:pt x="29" y="12"/>
                  </a:moveTo>
                  <a:cubicBezTo>
                    <a:pt x="32" y="12"/>
                    <a:pt x="35" y="14"/>
                    <a:pt x="38" y="16"/>
                  </a:cubicBezTo>
                  <a:cubicBezTo>
                    <a:pt x="40" y="17"/>
                    <a:pt x="41" y="18"/>
                    <a:pt x="42" y="19"/>
                  </a:cubicBezTo>
                  <a:cubicBezTo>
                    <a:pt x="43" y="20"/>
                    <a:pt x="43" y="20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9"/>
                    <a:pt x="46" y="18"/>
                    <a:pt x="47" y="18"/>
                  </a:cubicBezTo>
                  <a:cubicBezTo>
                    <a:pt x="47" y="17"/>
                    <a:pt x="47" y="16"/>
                    <a:pt x="47" y="15"/>
                  </a:cubicBezTo>
                  <a:cubicBezTo>
                    <a:pt x="48" y="12"/>
                    <a:pt x="48" y="10"/>
                    <a:pt x="49" y="8"/>
                  </a:cubicBezTo>
                  <a:cubicBezTo>
                    <a:pt x="50" y="4"/>
                    <a:pt x="53" y="2"/>
                    <a:pt x="57" y="1"/>
                  </a:cubicBezTo>
                  <a:cubicBezTo>
                    <a:pt x="61" y="0"/>
                    <a:pt x="64" y="0"/>
                    <a:pt x="68" y="1"/>
                  </a:cubicBezTo>
                  <a:cubicBezTo>
                    <a:pt x="73" y="2"/>
                    <a:pt x="76" y="6"/>
                    <a:pt x="77" y="11"/>
                  </a:cubicBezTo>
                  <a:cubicBezTo>
                    <a:pt x="78" y="13"/>
                    <a:pt x="78" y="15"/>
                    <a:pt x="78" y="17"/>
                  </a:cubicBezTo>
                  <a:cubicBezTo>
                    <a:pt x="78" y="18"/>
                    <a:pt x="79" y="18"/>
                    <a:pt x="79" y="18"/>
                  </a:cubicBezTo>
                  <a:cubicBezTo>
                    <a:pt x="80" y="18"/>
                    <a:pt x="81" y="19"/>
                    <a:pt x="82" y="19"/>
                  </a:cubicBezTo>
                  <a:cubicBezTo>
                    <a:pt x="83" y="20"/>
                    <a:pt x="83" y="19"/>
                    <a:pt x="84" y="19"/>
                  </a:cubicBezTo>
                  <a:cubicBezTo>
                    <a:pt x="86" y="18"/>
                    <a:pt x="88" y="16"/>
                    <a:pt x="90" y="14"/>
                  </a:cubicBezTo>
                  <a:cubicBezTo>
                    <a:pt x="95" y="11"/>
                    <a:pt x="100" y="12"/>
                    <a:pt x="104" y="15"/>
                  </a:cubicBezTo>
                  <a:cubicBezTo>
                    <a:pt x="107" y="17"/>
                    <a:pt x="109" y="19"/>
                    <a:pt x="111" y="22"/>
                  </a:cubicBezTo>
                  <a:cubicBezTo>
                    <a:pt x="113" y="26"/>
                    <a:pt x="113" y="31"/>
                    <a:pt x="110" y="35"/>
                  </a:cubicBezTo>
                  <a:cubicBezTo>
                    <a:pt x="109" y="37"/>
                    <a:pt x="107" y="39"/>
                    <a:pt x="106" y="41"/>
                  </a:cubicBezTo>
                  <a:cubicBezTo>
                    <a:pt x="105" y="42"/>
                    <a:pt x="105" y="42"/>
                    <a:pt x="106" y="42"/>
                  </a:cubicBezTo>
                  <a:cubicBezTo>
                    <a:pt x="106" y="43"/>
                    <a:pt x="106" y="45"/>
                    <a:pt x="107" y="46"/>
                  </a:cubicBezTo>
                  <a:cubicBezTo>
                    <a:pt x="107" y="46"/>
                    <a:pt x="107" y="47"/>
                    <a:pt x="108" y="47"/>
                  </a:cubicBezTo>
                  <a:cubicBezTo>
                    <a:pt x="110" y="47"/>
                    <a:pt x="112" y="47"/>
                    <a:pt x="114" y="48"/>
                  </a:cubicBezTo>
                  <a:cubicBezTo>
                    <a:pt x="120" y="49"/>
                    <a:pt x="123" y="54"/>
                    <a:pt x="124" y="60"/>
                  </a:cubicBezTo>
                  <a:cubicBezTo>
                    <a:pt x="124" y="62"/>
                    <a:pt x="124" y="65"/>
                    <a:pt x="123" y="68"/>
                  </a:cubicBezTo>
                  <a:cubicBezTo>
                    <a:pt x="122" y="72"/>
                    <a:pt x="118" y="75"/>
                    <a:pt x="113" y="76"/>
                  </a:cubicBezTo>
                  <a:cubicBezTo>
                    <a:pt x="111" y="77"/>
                    <a:pt x="109" y="77"/>
                    <a:pt x="107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6" y="79"/>
                    <a:pt x="106" y="81"/>
                    <a:pt x="105" y="82"/>
                  </a:cubicBezTo>
                  <a:cubicBezTo>
                    <a:pt x="105" y="82"/>
                    <a:pt x="105" y="82"/>
                    <a:pt x="105" y="83"/>
                  </a:cubicBezTo>
                  <a:cubicBezTo>
                    <a:pt x="107" y="85"/>
                    <a:pt x="108" y="87"/>
                    <a:pt x="109" y="89"/>
                  </a:cubicBezTo>
                  <a:cubicBezTo>
                    <a:pt x="112" y="95"/>
                    <a:pt x="112" y="100"/>
                    <a:pt x="108" y="105"/>
                  </a:cubicBezTo>
                  <a:cubicBezTo>
                    <a:pt x="106" y="106"/>
                    <a:pt x="104" y="108"/>
                    <a:pt x="102" y="109"/>
                  </a:cubicBezTo>
                  <a:cubicBezTo>
                    <a:pt x="98" y="112"/>
                    <a:pt x="94" y="111"/>
                    <a:pt x="90" y="109"/>
                  </a:cubicBezTo>
                  <a:cubicBezTo>
                    <a:pt x="88" y="108"/>
                    <a:pt x="86" y="106"/>
                    <a:pt x="84" y="105"/>
                  </a:cubicBezTo>
                  <a:cubicBezTo>
                    <a:pt x="83" y="105"/>
                    <a:pt x="83" y="104"/>
                    <a:pt x="82" y="105"/>
                  </a:cubicBezTo>
                  <a:cubicBezTo>
                    <a:pt x="81" y="105"/>
                    <a:pt x="80" y="106"/>
                    <a:pt x="79" y="106"/>
                  </a:cubicBezTo>
                  <a:cubicBezTo>
                    <a:pt x="78" y="106"/>
                    <a:pt x="78" y="106"/>
                    <a:pt x="78" y="107"/>
                  </a:cubicBezTo>
                  <a:cubicBezTo>
                    <a:pt x="78" y="109"/>
                    <a:pt x="77" y="111"/>
                    <a:pt x="77" y="114"/>
                  </a:cubicBezTo>
                  <a:cubicBezTo>
                    <a:pt x="75" y="120"/>
                    <a:pt x="71" y="123"/>
                    <a:pt x="64" y="124"/>
                  </a:cubicBezTo>
                  <a:cubicBezTo>
                    <a:pt x="62" y="124"/>
                    <a:pt x="59" y="124"/>
                    <a:pt x="57" y="123"/>
                  </a:cubicBezTo>
                  <a:cubicBezTo>
                    <a:pt x="52" y="121"/>
                    <a:pt x="50" y="118"/>
                    <a:pt x="49" y="114"/>
                  </a:cubicBezTo>
                  <a:cubicBezTo>
                    <a:pt x="48" y="111"/>
                    <a:pt x="48" y="109"/>
                    <a:pt x="47" y="107"/>
                  </a:cubicBezTo>
                  <a:cubicBezTo>
                    <a:pt x="47" y="106"/>
                    <a:pt x="47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5" y="105"/>
                    <a:pt x="44" y="105"/>
                    <a:pt x="43" y="105"/>
                  </a:cubicBezTo>
                  <a:cubicBezTo>
                    <a:pt x="42" y="105"/>
                    <a:pt x="41" y="106"/>
                    <a:pt x="40" y="107"/>
                  </a:cubicBezTo>
                  <a:cubicBezTo>
                    <a:pt x="38" y="108"/>
                    <a:pt x="36" y="110"/>
                    <a:pt x="34" y="111"/>
                  </a:cubicBezTo>
                  <a:cubicBezTo>
                    <a:pt x="30" y="113"/>
                    <a:pt x="26" y="113"/>
                    <a:pt x="22" y="110"/>
                  </a:cubicBezTo>
                  <a:cubicBezTo>
                    <a:pt x="18" y="109"/>
                    <a:pt x="16" y="106"/>
                    <a:pt x="14" y="103"/>
                  </a:cubicBezTo>
                  <a:cubicBezTo>
                    <a:pt x="12" y="98"/>
                    <a:pt x="12" y="94"/>
                    <a:pt x="15" y="90"/>
                  </a:cubicBezTo>
                  <a:cubicBezTo>
                    <a:pt x="17" y="87"/>
                    <a:pt x="18" y="85"/>
                    <a:pt x="20" y="83"/>
                  </a:cubicBezTo>
                  <a:cubicBezTo>
                    <a:pt x="20" y="83"/>
                    <a:pt x="20" y="82"/>
                    <a:pt x="20" y="82"/>
                  </a:cubicBezTo>
                  <a:cubicBezTo>
                    <a:pt x="20" y="81"/>
                    <a:pt x="19" y="80"/>
                    <a:pt x="19" y="79"/>
                  </a:cubicBezTo>
                  <a:cubicBezTo>
                    <a:pt x="19" y="78"/>
                    <a:pt x="18" y="78"/>
                    <a:pt x="18" y="78"/>
                  </a:cubicBezTo>
                  <a:cubicBezTo>
                    <a:pt x="15" y="78"/>
                    <a:pt x="13" y="77"/>
                    <a:pt x="11" y="77"/>
                  </a:cubicBezTo>
                  <a:cubicBezTo>
                    <a:pt x="6" y="76"/>
                    <a:pt x="2" y="72"/>
                    <a:pt x="1" y="67"/>
                  </a:cubicBezTo>
                  <a:cubicBezTo>
                    <a:pt x="0" y="63"/>
                    <a:pt x="0" y="59"/>
                    <a:pt x="2" y="56"/>
                  </a:cubicBezTo>
                  <a:cubicBezTo>
                    <a:pt x="3" y="51"/>
                    <a:pt x="7" y="48"/>
                    <a:pt x="11" y="47"/>
                  </a:cubicBezTo>
                  <a:cubicBezTo>
                    <a:pt x="13" y="47"/>
                    <a:pt x="15" y="47"/>
                    <a:pt x="17" y="46"/>
                  </a:cubicBezTo>
                  <a:cubicBezTo>
                    <a:pt x="18" y="46"/>
                    <a:pt x="18" y="46"/>
                    <a:pt x="18" y="45"/>
                  </a:cubicBezTo>
                  <a:cubicBezTo>
                    <a:pt x="19" y="44"/>
                    <a:pt x="19" y="44"/>
                    <a:pt x="19" y="43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8" y="39"/>
                    <a:pt x="16" y="37"/>
                    <a:pt x="15" y="35"/>
                  </a:cubicBezTo>
                  <a:cubicBezTo>
                    <a:pt x="12" y="31"/>
                    <a:pt x="12" y="26"/>
                    <a:pt x="15" y="21"/>
                  </a:cubicBezTo>
                  <a:cubicBezTo>
                    <a:pt x="17" y="18"/>
                    <a:pt x="20" y="15"/>
                    <a:pt x="24" y="13"/>
                  </a:cubicBezTo>
                  <a:cubicBezTo>
                    <a:pt x="25" y="13"/>
                    <a:pt x="27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lose/>
                  <a:moveTo>
                    <a:pt x="117" y="62"/>
                  </a:moveTo>
                  <a:cubicBezTo>
                    <a:pt x="117" y="61"/>
                    <a:pt x="116" y="60"/>
                    <a:pt x="116" y="59"/>
                  </a:cubicBezTo>
                  <a:cubicBezTo>
                    <a:pt x="116" y="57"/>
                    <a:pt x="114" y="55"/>
                    <a:pt x="112" y="55"/>
                  </a:cubicBezTo>
                  <a:cubicBezTo>
                    <a:pt x="109" y="54"/>
                    <a:pt x="106" y="54"/>
                    <a:pt x="104" y="53"/>
                  </a:cubicBezTo>
                  <a:cubicBezTo>
                    <a:pt x="102" y="53"/>
                    <a:pt x="101" y="52"/>
                    <a:pt x="101" y="51"/>
                  </a:cubicBezTo>
                  <a:cubicBezTo>
                    <a:pt x="100" y="48"/>
                    <a:pt x="99" y="45"/>
                    <a:pt x="98" y="42"/>
                  </a:cubicBezTo>
                  <a:cubicBezTo>
                    <a:pt x="97" y="41"/>
                    <a:pt x="98" y="40"/>
                    <a:pt x="98" y="39"/>
                  </a:cubicBezTo>
                  <a:cubicBezTo>
                    <a:pt x="99" y="38"/>
                    <a:pt x="100" y="37"/>
                    <a:pt x="101" y="36"/>
                  </a:cubicBezTo>
                  <a:cubicBezTo>
                    <a:pt x="102" y="34"/>
                    <a:pt x="103" y="33"/>
                    <a:pt x="104" y="31"/>
                  </a:cubicBezTo>
                  <a:cubicBezTo>
                    <a:pt x="106" y="29"/>
                    <a:pt x="105" y="27"/>
                    <a:pt x="104" y="25"/>
                  </a:cubicBezTo>
                  <a:cubicBezTo>
                    <a:pt x="103" y="24"/>
                    <a:pt x="102" y="23"/>
                    <a:pt x="102" y="22"/>
                  </a:cubicBezTo>
                  <a:cubicBezTo>
                    <a:pt x="101" y="21"/>
                    <a:pt x="100" y="21"/>
                    <a:pt x="99" y="20"/>
                  </a:cubicBezTo>
                  <a:cubicBezTo>
                    <a:pt x="97" y="19"/>
                    <a:pt x="95" y="20"/>
                    <a:pt x="93" y="21"/>
                  </a:cubicBezTo>
                  <a:cubicBezTo>
                    <a:pt x="91" y="23"/>
                    <a:pt x="88" y="25"/>
                    <a:pt x="86" y="26"/>
                  </a:cubicBezTo>
                  <a:cubicBezTo>
                    <a:pt x="85" y="27"/>
                    <a:pt x="83" y="28"/>
                    <a:pt x="82" y="27"/>
                  </a:cubicBezTo>
                  <a:cubicBezTo>
                    <a:pt x="79" y="26"/>
                    <a:pt x="77" y="25"/>
                    <a:pt x="74" y="24"/>
                  </a:cubicBezTo>
                  <a:cubicBezTo>
                    <a:pt x="73" y="23"/>
                    <a:pt x="72" y="22"/>
                    <a:pt x="71" y="20"/>
                  </a:cubicBezTo>
                  <a:cubicBezTo>
                    <a:pt x="71" y="18"/>
                    <a:pt x="71" y="15"/>
                    <a:pt x="70" y="13"/>
                  </a:cubicBezTo>
                  <a:cubicBezTo>
                    <a:pt x="70" y="9"/>
                    <a:pt x="68" y="8"/>
                    <a:pt x="64" y="8"/>
                  </a:cubicBezTo>
                  <a:cubicBezTo>
                    <a:pt x="63" y="8"/>
                    <a:pt x="62" y="8"/>
                    <a:pt x="61" y="8"/>
                  </a:cubicBezTo>
                  <a:cubicBezTo>
                    <a:pt x="57" y="8"/>
                    <a:pt x="56" y="9"/>
                    <a:pt x="55" y="13"/>
                  </a:cubicBezTo>
                  <a:cubicBezTo>
                    <a:pt x="54" y="15"/>
                    <a:pt x="54" y="18"/>
                    <a:pt x="54" y="20"/>
                  </a:cubicBezTo>
                  <a:cubicBezTo>
                    <a:pt x="54" y="22"/>
                    <a:pt x="53" y="23"/>
                    <a:pt x="51" y="24"/>
                  </a:cubicBezTo>
                  <a:cubicBezTo>
                    <a:pt x="49" y="25"/>
                    <a:pt x="47" y="26"/>
                    <a:pt x="44" y="27"/>
                  </a:cubicBezTo>
                  <a:cubicBezTo>
                    <a:pt x="43" y="28"/>
                    <a:pt x="41" y="28"/>
                    <a:pt x="40" y="27"/>
                  </a:cubicBezTo>
                  <a:cubicBezTo>
                    <a:pt x="38" y="25"/>
                    <a:pt x="36" y="24"/>
                    <a:pt x="35" y="22"/>
                  </a:cubicBezTo>
                  <a:cubicBezTo>
                    <a:pt x="33" y="22"/>
                    <a:pt x="32" y="21"/>
                    <a:pt x="31" y="20"/>
                  </a:cubicBezTo>
                  <a:cubicBezTo>
                    <a:pt x="29" y="19"/>
                    <a:pt x="28" y="19"/>
                    <a:pt x="27" y="20"/>
                  </a:cubicBezTo>
                  <a:cubicBezTo>
                    <a:pt x="25" y="21"/>
                    <a:pt x="23" y="22"/>
                    <a:pt x="22" y="24"/>
                  </a:cubicBezTo>
                  <a:cubicBezTo>
                    <a:pt x="19" y="27"/>
                    <a:pt x="19" y="29"/>
                    <a:pt x="21" y="32"/>
                  </a:cubicBezTo>
                  <a:cubicBezTo>
                    <a:pt x="21" y="32"/>
                    <a:pt x="21" y="33"/>
                    <a:pt x="22" y="33"/>
                  </a:cubicBezTo>
                  <a:cubicBezTo>
                    <a:pt x="23" y="35"/>
                    <a:pt x="25" y="37"/>
                    <a:pt x="26" y="38"/>
                  </a:cubicBezTo>
                  <a:cubicBezTo>
                    <a:pt x="27" y="39"/>
                    <a:pt x="27" y="40"/>
                    <a:pt x="27" y="42"/>
                  </a:cubicBezTo>
                  <a:cubicBezTo>
                    <a:pt x="26" y="44"/>
                    <a:pt x="26" y="46"/>
                    <a:pt x="25" y="49"/>
                  </a:cubicBezTo>
                  <a:cubicBezTo>
                    <a:pt x="24" y="52"/>
                    <a:pt x="22" y="53"/>
                    <a:pt x="19" y="54"/>
                  </a:cubicBezTo>
                  <a:cubicBezTo>
                    <a:pt x="17" y="54"/>
                    <a:pt x="15" y="54"/>
                    <a:pt x="13" y="54"/>
                  </a:cubicBezTo>
                  <a:cubicBezTo>
                    <a:pt x="10" y="55"/>
                    <a:pt x="9" y="56"/>
                    <a:pt x="8" y="59"/>
                  </a:cubicBezTo>
                  <a:cubicBezTo>
                    <a:pt x="8" y="61"/>
                    <a:pt x="8" y="63"/>
                    <a:pt x="8" y="65"/>
                  </a:cubicBezTo>
                  <a:cubicBezTo>
                    <a:pt x="8" y="68"/>
                    <a:pt x="10" y="69"/>
                    <a:pt x="13" y="70"/>
                  </a:cubicBezTo>
                  <a:cubicBezTo>
                    <a:pt x="13" y="70"/>
                    <a:pt x="14" y="70"/>
                    <a:pt x="14" y="70"/>
                  </a:cubicBezTo>
                  <a:cubicBezTo>
                    <a:pt x="16" y="70"/>
                    <a:pt x="19" y="71"/>
                    <a:pt x="21" y="71"/>
                  </a:cubicBezTo>
                  <a:cubicBezTo>
                    <a:pt x="23" y="71"/>
                    <a:pt x="24" y="72"/>
                    <a:pt x="25" y="74"/>
                  </a:cubicBezTo>
                  <a:cubicBezTo>
                    <a:pt x="26" y="76"/>
                    <a:pt x="27" y="79"/>
                    <a:pt x="28" y="81"/>
                  </a:cubicBezTo>
                  <a:cubicBezTo>
                    <a:pt x="28" y="82"/>
                    <a:pt x="28" y="84"/>
                    <a:pt x="27" y="85"/>
                  </a:cubicBezTo>
                  <a:cubicBezTo>
                    <a:pt x="26" y="86"/>
                    <a:pt x="26" y="87"/>
                    <a:pt x="25" y="89"/>
                  </a:cubicBezTo>
                  <a:cubicBezTo>
                    <a:pt x="23" y="91"/>
                    <a:pt x="22" y="93"/>
                    <a:pt x="21" y="95"/>
                  </a:cubicBezTo>
                  <a:cubicBezTo>
                    <a:pt x="20" y="96"/>
                    <a:pt x="20" y="98"/>
                    <a:pt x="21" y="100"/>
                  </a:cubicBezTo>
                  <a:cubicBezTo>
                    <a:pt x="22" y="101"/>
                    <a:pt x="23" y="102"/>
                    <a:pt x="24" y="103"/>
                  </a:cubicBezTo>
                  <a:cubicBezTo>
                    <a:pt x="26" y="105"/>
                    <a:pt x="29" y="105"/>
                    <a:pt x="31" y="104"/>
                  </a:cubicBezTo>
                  <a:cubicBezTo>
                    <a:pt x="32" y="103"/>
                    <a:pt x="33" y="102"/>
                    <a:pt x="34" y="102"/>
                  </a:cubicBezTo>
                  <a:cubicBezTo>
                    <a:pt x="36" y="100"/>
                    <a:pt x="38" y="99"/>
                    <a:pt x="40" y="98"/>
                  </a:cubicBezTo>
                  <a:cubicBezTo>
                    <a:pt x="41" y="97"/>
                    <a:pt x="42" y="97"/>
                    <a:pt x="43" y="97"/>
                  </a:cubicBezTo>
                  <a:cubicBezTo>
                    <a:pt x="45" y="98"/>
                    <a:pt x="47" y="98"/>
                    <a:pt x="49" y="99"/>
                  </a:cubicBezTo>
                  <a:cubicBezTo>
                    <a:pt x="52" y="100"/>
                    <a:pt x="54" y="102"/>
                    <a:pt x="54" y="105"/>
                  </a:cubicBezTo>
                  <a:cubicBezTo>
                    <a:pt x="54" y="105"/>
                    <a:pt x="54" y="105"/>
                    <a:pt x="55" y="106"/>
                  </a:cubicBezTo>
                  <a:cubicBezTo>
                    <a:pt x="55" y="108"/>
                    <a:pt x="56" y="111"/>
                    <a:pt x="56" y="113"/>
                  </a:cubicBezTo>
                  <a:cubicBezTo>
                    <a:pt x="57" y="115"/>
                    <a:pt x="58" y="116"/>
                    <a:pt x="60" y="116"/>
                  </a:cubicBezTo>
                  <a:cubicBezTo>
                    <a:pt x="61" y="116"/>
                    <a:pt x="63" y="117"/>
                    <a:pt x="65" y="116"/>
                  </a:cubicBezTo>
                  <a:cubicBezTo>
                    <a:pt x="67" y="116"/>
                    <a:pt x="69" y="115"/>
                    <a:pt x="69" y="112"/>
                  </a:cubicBezTo>
                  <a:cubicBezTo>
                    <a:pt x="70" y="111"/>
                    <a:pt x="70" y="111"/>
                    <a:pt x="70" y="110"/>
                  </a:cubicBezTo>
                  <a:cubicBezTo>
                    <a:pt x="71" y="107"/>
                    <a:pt x="71" y="105"/>
                    <a:pt x="72" y="103"/>
                  </a:cubicBezTo>
                  <a:cubicBezTo>
                    <a:pt x="72" y="101"/>
                    <a:pt x="73" y="101"/>
                    <a:pt x="74" y="100"/>
                  </a:cubicBezTo>
                  <a:cubicBezTo>
                    <a:pt x="76" y="99"/>
                    <a:pt x="79" y="98"/>
                    <a:pt x="81" y="97"/>
                  </a:cubicBezTo>
                  <a:cubicBezTo>
                    <a:pt x="83" y="97"/>
                    <a:pt x="85" y="97"/>
                    <a:pt x="87" y="98"/>
                  </a:cubicBezTo>
                  <a:cubicBezTo>
                    <a:pt x="87" y="98"/>
                    <a:pt x="88" y="99"/>
                    <a:pt x="88" y="99"/>
                  </a:cubicBezTo>
                  <a:cubicBezTo>
                    <a:pt x="90" y="100"/>
                    <a:pt x="91" y="101"/>
                    <a:pt x="93" y="102"/>
                  </a:cubicBezTo>
                  <a:cubicBezTo>
                    <a:pt x="96" y="104"/>
                    <a:pt x="97" y="104"/>
                    <a:pt x="100" y="102"/>
                  </a:cubicBezTo>
                  <a:cubicBezTo>
                    <a:pt x="101" y="101"/>
                    <a:pt x="102" y="100"/>
                    <a:pt x="103" y="99"/>
                  </a:cubicBezTo>
                  <a:cubicBezTo>
                    <a:pt x="104" y="97"/>
                    <a:pt x="104" y="95"/>
                    <a:pt x="103" y="93"/>
                  </a:cubicBezTo>
                  <a:cubicBezTo>
                    <a:pt x="103" y="92"/>
                    <a:pt x="102" y="91"/>
                    <a:pt x="101" y="90"/>
                  </a:cubicBezTo>
                  <a:cubicBezTo>
                    <a:pt x="100" y="88"/>
                    <a:pt x="99" y="86"/>
                    <a:pt x="98" y="84"/>
                  </a:cubicBezTo>
                  <a:cubicBezTo>
                    <a:pt x="97" y="83"/>
                    <a:pt x="97" y="82"/>
                    <a:pt x="97" y="81"/>
                  </a:cubicBezTo>
                  <a:cubicBezTo>
                    <a:pt x="98" y="79"/>
                    <a:pt x="99" y="76"/>
                    <a:pt x="100" y="74"/>
                  </a:cubicBezTo>
                  <a:cubicBezTo>
                    <a:pt x="101" y="72"/>
                    <a:pt x="102" y="71"/>
                    <a:pt x="104" y="71"/>
                  </a:cubicBezTo>
                  <a:cubicBezTo>
                    <a:pt x="107" y="71"/>
                    <a:pt x="109" y="70"/>
                    <a:pt x="111" y="69"/>
                  </a:cubicBezTo>
                  <a:cubicBezTo>
                    <a:pt x="114" y="69"/>
                    <a:pt x="116" y="67"/>
                    <a:pt x="116" y="64"/>
                  </a:cubicBezTo>
                  <a:cubicBezTo>
                    <a:pt x="116" y="64"/>
                    <a:pt x="117" y="63"/>
                    <a:pt x="11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16"/>
            <p:cNvSpPr>
              <a:spLocks noEditPoints="1"/>
            </p:cNvSpPr>
            <p:nvPr/>
          </p:nvSpPr>
          <p:spPr bwMode="auto">
            <a:xfrm>
              <a:off x="5027" y="1227"/>
              <a:ext cx="125" cy="123"/>
            </a:xfrm>
            <a:custGeom>
              <a:avLst/>
              <a:gdLst>
                <a:gd name="T0" fmla="*/ 20 w 52"/>
                <a:gd name="T1" fmla="*/ 46 h 51"/>
                <a:gd name="T2" fmla="*/ 17 w 52"/>
                <a:gd name="T3" fmla="*/ 44 h 51"/>
                <a:gd name="T4" fmla="*/ 7 w 52"/>
                <a:gd name="T5" fmla="*/ 44 h 51"/>
                <a:gd name="T6" fmla="*/ 8 w 52"/>
                <a:gd name="T7" fmla="*/ 34 h 51"/>
                <a:gd name="T8" fmla="*/ 7 w 52"/>
                <a:gd name="T9" fmla="*/ 32 h 51"/>
                <a:gd name="T10" fmla="*/ 0 w 52"/>
                <a:gd name="T11" fmla="*/ 24 h 51"/>
                <a:gd name="T12" fmla="*/ 7 w 52"/>
                <a:gd name="T13" fmla="*/ 19 h 51"/>
                <a:gd name="T14" fmla="*/ 5 w 52"/>
                <a:gd name="T15" fmla="*/ 12 h 51"/>
                <a:gd name="T16" fmla="*/ 11 w 52"/>
                <a:gd name="T17" fmla="*/ 5 h 51"/>
                <a:gd name="T18" fmla="*/ 17 w 52"/>
                <a:gd name="T19" fmla="*/ 7 h 51"/>
                <a:gd name="T20" fmla="*/ 20 w 52"/>
                <a:gd name="T21" fmla="*/ 4 h 51"/>
                <a:gd name="T22" fmla="*/ 27 w 52"/>
                <a:gd name="T23" fmla="*/ 0 h 51"/>
                <a:gd name="T24" fmla="*/ 33 w 52"/>
                <a:gd name="T25" fmla="*/ 6 h 51"/>
                <a:gd name="T26" fmla="*/ 38 w 52"/>
                <a:gd name="T27" fmla="*/ 5 h 51"/>
                <a:gd name="T28" fmla="*/ 45 w 52"/>
                <a:gd name="T29" fmla="*/ 8 h 51"/>
                <a:gd name="T30" fmla="*/ 44 w 52"/>
                <a:gd name="T31" fmla="*/ 16 h 51"/>
                <a:gd name="T32" fmla="*/ 45 w 52"/>
                <a:gd name="T33" fmla="*/ 19 h 51"/>
                <a:gd name="T34" fmla="*/ 51 w 52"/>
                <a:gd name="T35" fmla="*/ 25 h 51"/>
                <a:gd name="T36" fmla="*/ 45 w 52"/>
                <a:gd name="T37" fmla="*/ 32 h 51"/>
                <a:gd name="T38" fmla="*/ 45 w 52"/>
                <a:gd name="T39" fmla="*/ 35 h 51"/>
                <a:gd name="T40" fmla="*/ 37 w 52"/>
                <a:gd name="T41" fmla="*/ 44 h 51"/>
                <a:gd name="T42" fmla="*/ 33 w 52"/>
                <a:gd name="T43" fmla="*/ 44 h 51"/>
                <a:gd name="T44" fmla="*/ 32 w 52"/>
                <a:gd name="T45" fmla="*/ 46 h 51"/>
                <a:gd name="T46" fmla="*/ 12 w 52"/>
                <a:gd name="T47" fmla="*/ 8 h 51"/>
                <a:gd name="T48" fmla="*/ 10 w 52"/>
                <a:gd name="T49" fmla="*/ 13 h 51"/>
                <a:gd name="T50" fmla="*/ 11 w 52"/>
                <a:gd name="T51" fmla="*/ 20 h 51"/>
                <a:gd name="T52" fmla="*/ 7 w 52"/>
                <a:gd name="T53" fmla="*/ 22 h 51"/>
                <a:gd name="T54" fmla="*/ 4 w 52"/>
                <a:gd name="T55" fmla="*/ 26 h 51"/>
                <a:gd name="T56" fmla="*/ 8 w 52"/>
                <a:gd name="T57" fmla="*/ 28 h 51"/>
                <a:gd name="T58" fmla="*/ 12 w 52"/>
                <a:gd name="T59" fmla="*/ 33 h 51"/>
                <a:gd name="T60" fmla="*/ 9 w 52"/>
                <a:gd name="T61" fmla="*/ 38 h 51"/>
                <a:gd name="T62" fmla="*/ 13 w 52"/>
                <a:gd name="T63" fmla="*/ 42 h 51"/>
                <a:gd name="T64" fmla="*/ 18 w 52"/>
                <a:gd name="T65" fmla="*/ 39 h 51"/>
                <a:gd name="T66" fmla="*/ 23 w 52"/>
                <a:gd name="T67" fmla="*/ 42 h 51"/>
                <a:gd name="T68" fmla="*/ 26 w 52"/>
                <a:gd name="T69" fmla="*/ 47 h 51"/>
                <a:gd name="T70" fmla="*/ 29 w 52"/>
                <a:gd name="T71" fmla="*/ 42 h 51"/>
                <a:gd name="T72" fmla="*/ 34 w 52"/>
                <a:gd name="T73" fmla="*/ 39 h 51"/>
                <a:gd name="T74" fmla="*/ 38 w 52"/>
                <a:gd name="T75" fmla="*/ 41 h 51"/>
                <a:gd name="T76" fmla="*/ 42 w 52"/>
                <a:gd name="T77" fmla="*/ 38 h 51"/>
                <a:gd name="T78" fmla="*/ 40 w 52"/>
                <a:gd name="T79" fmla="*/ 33 h 51"/>
                <a:gd name="T80" fmla="*/ 44 w 52"/>
                <a:gd name="T81" fmla="*/ 28 h 51"/>
                <a:gd name="T82" fmla="*/ 48 w 52"/>
                <a:gd name="T83" fmla="*/ 24 h 51"/>
                <a:gd name="T84" fmla="*/ 43 w 52"/>
                <a:gd name="T85" fmla="*/ 22 h 51"/>
                <a:gd name="T86" fmla="*/ 40 w 52"/>
                <a:gd name="T87" fmla="*/ 17 h 51"/>
                <a:gd name="T88" fmla="*/ 43 w 52"/>
                <a:gd name="T89" fmla="*/ 13 h 51"/>
                <a:gd name="T90" fmla="*/ 39 w 52"/>
                <a:gd name="T91" fmla="*/ 9 h 51"/>
                <a:gd name="T92" fmla="*/ 33 w 52"/>
                <a:gd name="T93" fmla="*/ 11 h 51"/>
                <a:gd name="T94" fmla="*/ 29 w 52"/>
                <a:gd name="T95" fmla="*/ 8 h 51"/>
                <a:gd name="T96" fmla="*/ 27 w 52"/>
                <a:gd name="T97" fmla="*/ 3 h 51"/>
                <a:gd name="T98" fmla="*/ 23 w 52"/>
                <a:gd name="T99" fmla="*/ 5 h 51"/>
                <a:gd name="T100" fmla="*/ 22 w 52"/>
                <a:gd name="T101" fmla="*/ 10 h 51"/>
                <a:gd name="T102" fmla="*/ 16 w 52"/>
                <a:gd name="T103" fmla="*/ 11 h 51"/>
                <a:gd name="T104" fmla="*/ 12 w 52"/>
                <a:gd name="T10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23" y="51"/>
                    <a:pt x="21" y="49"/>
                    <a:pt x="20" y="46"/>
                  </a:cubicBezTo>
                  <a:cubicBezTo>
                    <a:pt x="20" y="46"/>
                    <a:pt x="20" y="45"/>
                    <a:pt x="20" y="45"/>
                  </a:cubicBezTo>
                  <a:cubicBezTo>
                    <a:pt x="19" y="43"/>
                    <a:pt x="18" y="43"/>
                    <a:pt x="17" y="44"/>
                  </a:cubicBezTo>
                  <a:cubicBezTo>
                    <a:pt x="17" y="44"/>
                    <a:pt x="16" y="45"/>
                    <a:pt x="15" y="45"/>
                  </a:cubicBezTo>
                  <a:cubicBezTo>
                    <a:pt x="12" y="47"/>
                    <a:pt x="10" y="47"/>
                    <a:pt x="7" y="44"/>
                  </a:cubicBezTo>
                  <a:cubicBezTo>
                    <a:pt x="5" y="41"/>
                    <a:pt x="5" y="39"/>
                    <a:pt x="7" y="36"/>
                  </a:cubicBezTo>
                  <a:cubicBezTo>
                    <a:pt x="7" y="35"/>
                    <a:pt x="7" y="35"/>
                    <a:pt x="8" y="34"/>
                  </a:cubicBezTo>
                  <a:cubicBezTo>
                    <a:pt x="8" y="34"/>
                    <a:pt x="8" y="33"/>
                    <a:pt x="8" y="33"/>
                  </a:cubicBezTo>
                  <a:cubicBezTo>
                    <a:pt x="8" y="32"/>
                    <a:pt x="8" y="32"/>
                    <a:pt x="7" y="32"/>
                  </a:cubicBezTo>
                  <a:cubicBezTo>
                    <a:pt x="5" y="32"/>
                    <a:pt x="4" y="32"/>
                    <a:pt x="2" y="31"/>
                  </a:cubicBezTo>
                  <a:cubicBezTo>
                    <a:pt x="0" y="29"/>
                    <a:pt x="0" y="27"/>
                    <a:pt x="0" y="24"/>
                  </a:cubicBezTo>
                  <a:cubicBezTo>
                    <a:pt x="1" y="21"/>
                    <a:pt x="2" y="19"/>
                    <a:pt x="6" y="19"/>
                  </a:cubicBezTo>
                  <a:cubicBezTo>
                    <a:pt x="6" y="19"/>
                    <a:pt x="6" y="19"/>
                    <a:pt x="7" y="19"/>
                  </a:cubicBezTo>
                  <a:cubicBezTo>
                    <a:pt x="8" y="18"/>
                    <a:pt x="8" y="17"/>
                    <a:pt x="7" y="16"/>
                  </a:cubicBezTo>
                  <a:cubicBezTo>
                    <a:pt x="6" y="15"/>
                    <a:pt x="5" y="13"/>
                    <a:pt x="5" y="12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7"/>
                    <a:pt x="8" y="5"/>
                    <a:pt x="11" y="5"/>
                  </a:cubicBezTo>
                  <a:cubicBezTo>
                    <a:pt x="12" y="4"/>
                    <a:pt x="14" y="5"/>
                    <a:pt x="15" y="5"/>
                  </a:cubicBezTo>
                  <a:cubicBezTo>
                    <a:pt x="16" y="6"/>
                    <a:pt x="17" y="7"/>
                    <a:pt x="17" y="7"/>
                  </a:cubicBezTo>
                  <a:cubicBezTo>
                    <a:pt x="18" y="8"/>
                    <a:pt x="19" y="7"/>
                    <a:pt x="19" y="6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5"/>
                    <a:pt x="33" y="5"/>
                    <a:pt x="33" y="6"/>
                  </a:cubicBezTo>
                  <a:cubicBezTo>
                    <a:pt x="33" y="7"/>
                    <a:pt x="34" y="8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40" y="4"/>
                    <a:pt x="41" y="4"/>
                    <a:pt x="43" y="5"/>
                  </a:cubicBezTo>
                  <a:cubicBezTo>
                    <a:pt x="44" y="6"/>
                    <a:pt x="45" y="7"/>
                    <a:pt x="45" y="8"/>
                  </a:cubicBezTo>
                  <a:cubicBezTo>
                    <a:pt x="47" y="10"/>
                    <a:pt x="47" y="12"/>
                    <a:pt x="46" y="15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44" y="17"/>
                    <a:pt x="44" y="17"/>
                    <a:pt x="44" y="18"/>
                  </a:cubicBezTo>
                  <a:cubicBezTo>
                    <a:pt x="44" y="18"/>
                    <a:pt x="45" y="19"/>
                    <a:pt x="45" y="19"/>
                  </a:cubicBezTo>
                  <a:cubicBezTo>
                    <a:pt x="47" y="19"/>
                    <a:pt x="48" y="19"/>
                    <a:pt x="49" y="20"/>
                  </a:cubicBezTo>
                  <a:cubicBezTo>
                    <a:pt x="51" y="21"/>
                    <a:pt x="52" y="23"/>
                    <a:pt x="51" y="25"/>
                  </a:cubicBezTo>
                  <a:cubicBezTo>
                    <a:pt x="51" y="29"/>
                    <a:pt x="50" y="31"/>
                    <a:pt x="46" y="32"/>
                  </a:cubicBezTo>
                  <a:cubicBezTo>
                    <a:pt x="46" y="32"/>
                    <a:pt x="46" y="32"/>
                    <a:pt x="45" y="32"/>
                  </a:cubicBezTo>
                  <a:cubicBezTo>
                    <a:pt x="44" y="32"/>
                    <a:pt x="44" y="33"/>
                    <a:pt x="44" y="34"/>
                  </a:cubicBezTo>
                  <a:cubicBezTo>
                    <a:pt x="44" y="35"/>
                    <a:pt x="45" y="35"/>
                    <a:pt x="45" y="35"/>
                  </a:cubicBezTo>
                  <a:cubicBezTo>
                    <a:pt x="47" y="38"/>
                    <a:pt x="47" y="41"/>
                    <a:pt x="44" y="44"/>
                  </a:cubicBezTo>
                  <a:cubicBezTo>
                    <a:pt x="42" y="46"/>
                    <a:pt x="39" y="46"/>
                    <a:pt x="37" y="44"/>
                  </a:cubicBezTo>
                  <a:cubicBezTo>
                    <a:pt x="36" y="44"/>
                    <a:pt x="36" y="44"/>
                    <a:pt x="35" y="44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5"/>
                    <a:pt x="32" y="45"/>
                    <a:pt x="32" y="46"/>
                  </a:cubicBezTo>
                  <a:cubicBezTo>
                    <a:pt x="32" y="49"/>
                    <a:pt x="30" y="51"/>
                    <a:pt x="26" y="51"/>
                  </a:cubicBezTo>
                  <a:close/>
                  <a:moveTo>
                    <a:pt x="12" y="8"/>
                  </a:moveTo>
                  <a:cubicBezTo>
                    <a:pt x="11" y="8"/>
                    <a:pt x="10" y="9"/>
                    <a:pt x="9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2" y="17"/>
                    <a:pt x="12" y="17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2"/>
                    <a:pt x="9" y="22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4" y="23"/>
                    <a:pt x="4" y="23"/>
                    <a:pt x="4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5" y="28"/>
                    <a:pt x="6" y="28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11" y="29"/>
                    <a:pt x="11" y="31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2" y="34"/>
                    <a:pt x="12" y="34"/>
                    <a:pt x="11" y="35"/>
                  </a:cubicBezTo>
                  <a:cubicBezTo>
                    <a:pt x="11" y="36"/>
                    <a:pt x="10" y="37"/>
                    <a:pt x="9" y="38"/>
                  </a:cubicBezTo>
                  <a:cubicBezTo>
                    <a:pt x="9" y="39"/>
                    <a:pt x="9" y="39"/>
                    <a:pt x="9" y="40"/>
                  </a:cubicBezTo>
                  <a:cubicBezTo>
                    <a:pt x="9" y="42"/>
                    <a:pt x="12" y="43"/>
                    <a:pt x="13" y="42"/>
                  </a:cubicBezTo>
                  <a:cubicBezTo>
                    <a:pt x="14" y="41"/>
                    <a:pt x="15" y="40"/>
                    <a:pt x="16" y="40"/>
                  </a:cubicBezTo>
                  <a:cubicBezTo>
                    <a:pt x="17" y="39"/>
                    <a:pt x="18" y="39"/>
                    <a:pt x="18" y="39"/>
                  </a:cubicBezTo>
                  <a:cubicBezTo>
                    <a:pt x="19" y="40"/>
                    <a:pt x="20" y="40"/>
                    <a:pt x="21" y="40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3" y="43"/>
                    <a:pt x="23" y="44"/>
                    <a:pt x="24" y="46"/>
                  </a:cubicBezTo>
                  <a:cubicBezTo>
                    <a:pt x="24" y="47"/>
                    <a:pt x="24" y="47"/>
                    <a:pt x="26" y="47"/>
                  </a:cubicBezTo>
                  <a:cubicBezTo>
                    <a:pt x="28" y="47"/>
                    <a:pt x="28" y="47"/>
                    <a:pt x="29" y="46"/>
                  </a:cubicBezTo>
                  <a:cubicBezTo>
                    <a:pt x="29" y="44"/>
                    <a:pt x="29" y="43"/>
                    <a:pt x="29" y="42"/>
                  </a:cubicBezTo>
                  <a:cubicBezTo>
                    <a:pt x="30" y="42"/>
                    <a:pt x="30" y="41"/>
                    <a:pt x="30" y="41"/>
                  </a:cubicBezTo>
                  <a:cubicBezTo>
                    <a:pt x="32" y="40"/>
                    <a:pt x="33" y="40"/>
                    <a:pt x="34" y="39"/>
                  </a:cubicBezTo>
                  <a:cubicBezTo>
                    <a:pt x="35" y="39"/>
                    <a:pt x="35" y="39"/>
                    <a:pt x="36" y="40"/>
                  </a:cubicBezTo>
                  <a:cubicBezTo>
                    <a:pt x="37" y="40"/>
                    <a:pt x="37" y="41"/>
                    <a:pt x="38" y="41"/>
                  </a:cubicBezTo>
                  <a:cubicBezTo>
                    <a:pt x="40" y="42"/>
                    <a:pt x="40" y="42"/>
                    <a:pt x="42" y="41"/>
                  </a:cubicBezTo>
                  <a:cubicBezTo>
                    <a:pt x="43" y="40"/>
                    <a:pt x="43" y="39"/>
                    <a:pt x="42" y="38"/>
                  </a:cubicBezTo>
                  <a:cubicBezTo>
                    <a:pt x="41" y="37"/>
                    <a:pt x="41" y="36"/>
                    <a:pt x="40" y="35"/>
                  </a:cubicBezTo>
                  <a:cubicBezTo>
                    <a:pt x="40" y="34"/>
                    <a:pt x="40" y="34"/>
                    <a:pt x="40" y="33"/>
                  </a:cubicBezTo>
                  <a:cubicBezTo>
                    <a:pt x="40" y="32"/>
                    <a:pt x="41" y="31"/>
                    <a:pt x="42" y="29"/>
                  </a:cubicBezTo>
                  <a:cubicBezTo>
                    <a:pt x="42" y="29"/>
                    <a:pt x="44" y="29"/>
                    <a:pt x="44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8" y="28"/>
                    <a:pt x="48" y="27"/>
                    <a:pt x="48" y="24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5" y="22"/>
                    <a:pt x="44" y="22"/>
                    <a:pt x="43" y="22"/>
                  </a:cubicBezTo>
                  <a:cubicBezTo>
                    <a:pt x="42" y="22"/>
                    <a:pt x="42" y="21"/>
                    <a:pt x="41" y="21"/>
                  </a:cubicBezTo>
                  <a:cubicBezTo>
                    <a:pt x="41" y="20"/>
                    <a:pt x="41" y="18"/>
                    <a:pt x="40" y="17"/>
                  </a:cubicBezTo>
                  <a:cubicBezTo>
                    <a:pt x="40" y="17"/>
                    <a:pt x="40" y="16"/>
                    <a:pt x="41" y="15"/>
                  </a:cubicBezTo>
                  <a:cubicBezTo>
                    <a:pt x="41" y="14"/>
                    <a:pt x="42" y="14"/>
                    <a:pt x="43" y="13"/>
                  </a:cubicBezTo>
                  <a:cubicBezTo>
                    <a:pt x="43" y="11"/>
                    <a:pt x="43" y="11"/>
                    <a:pt x="42" y="9"/>
                  </a:cubicBezTo>
                  <a:cubicBezTo>
                    <a:pt x="41" y="8"/>
                    <a:pt x="40" y="8"/>
                    <a:pt x="39" y="9"/>
                  </a:cubicBezTo>
                  <a:cubicBezTo>
                    <a:pt x="38" y="9"/>
                    <a:pt x="37" y="10"/>
                    <a:pt x="36" y="10"/>
                  </a:cubicBezTo>
                  <a:cubicBezTo>
                    <a:pt x="35" y="11"/>
                    <a:pt x="34" y="12"/>
                    <a:pt x="33" y="11"/>
                  </a:cubicBezTo>
                  <a:cubicBezTo>
                    <a:pt x="32" y="11"/>
                    <a:pt x="32" y="10"/>
                    <a:pt x="31" y="10"/>
                  </a:cubicBezTo>
                  <a:cubicBezTo>
                    <a:pt x="30" y="10"/>
                    <a:pt x="29" y="9"/>
                    <a:pt x="29" y="8"/>
                  </a:cubicBezTo>
                  <a:cubicBezTo>
                    <a:pt x="29" y="7"/>
                    <a:pt x="29" y="6"/>
                    <a:pt x="29" y="5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4" y="3"/>
                    <a:pt x="23" y="4"/>
                    <a:pt x="23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1" y="10"/>
                    <a:pt x="20" y="11"/>
                    <a:pt x="18" y="11"/>
                  </a:cubicBezTo>
                  <a:cubicBezTo>
                    <a:pt x="18" y="12"/>
                    <a:pt x="17" y="11"/>
                    <a:pt x="16" y="11"/>
                  </a:cubicBezTo>
                  <a:cubicBezTo>
                    <a:pt x="16" y="10"/>
                    <a:pt x="15" y="10"/>
                    <a:pt x="14" y="9"/>
                  </a:cubicBezTo>
                  <a:cubicBezTo>
                    <a:pt x="13" y="8"/>
                    <a:pt x="13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19"/>
            <p:cNvSpPr>
              <a:spLocks noEditPoints="1"/>
            </p:cNvSpPr>
            <p:nvPr/>
          </p:nvSpPr>
          <p:spPr bwMode="auto">
            <a:xfrm>
              <a:off x="4866" y="1062"/>
              <a:ext cx="110" cy="110"/>
            </a:xfrm>
            <a:custGeom>
              <a:avLst/>
              <a:gdLst>
                <a:gd name="T0" fmla="*/ 46 w 46"/>
                <a:gd name="T1" fmla="*/ 23 h 46"/>
                <a:gd name="T2" fmla="*/ 23 w 46"/>
                <a:gd name="T3" fmla="*/ 46 h 46"/>
                <a:gd name="T4" fmla="*/ 0 w 46"/>
                <a:gd name="T5" fmla="*/ 23 h 46"/>
                <a:gd name="T6" fmla="*/ 23 w 46"/>
                <a:gd name="T7" fmla="*/ 0 h 46"/>
                <a:gd name="T8" fmla="*/ 46 w 46"/>
                <a:gd name="T9" fmla="*/ 23 h 46"/>
                <a:gd name="T10" fmla="*/ 39 w 46"/>
                <a:gd name="T11" fmla="*/ 23 h 46"/>
                <a:gd name="T12" fmla="*/ 23 w 46"/>
                <a:gd name="T13" fmla="*/ 7 h 46"/>
                <a:gd name="T14" fmla="*/ 8 w 46"/>
                <a:gd name="T15" fmla="*/ 23 h 46"/>
                <a:gd name="T16" fmla="*/ 23 w 46"/>
                <a:gd name="T17" fmla="*/ 39 h 46"/>
                <a:gd name="T18" fmla="*/ 39 w 46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  <a:moveTo>
                    <a:pt x="39" y="23"/>
                  </a:moveTo>
                  <a:cubicBezTo>
                    <a:pt x="39" y="14"/>
                    <a:pt x="32" y="8"/>
                    <a:pt x="23" y="7"/>
                  </a:cubicBezTo>
                  <a:cubicBezTo>
                    <a:pt x="15" y="7"/>
                    <a:pt x="8" y="14"/>
                    <a:pt x="8" y="23"/>
                  </a:cubicBezTo>
                  <a:cubicBezTo>
                    <a:pt x="8" y="32"/>
                    <a:pt x="15" y="39"/>
                    <a:pt x="23" y="39"/>
                  </a:cubicBezTo>
                  <a:cubicBezTo>
                    <a:pt x="32" y="39"/>
                    <a:pt x="39" y="32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0"/>
            <p:cNvSpPr>
              <a:spLocks noEditPoints="1"/>
            </p:cNvSpPr>
            <p:nvPr/>
          </p:nvSpPr>
          <p:spPr bwMode="auto">
            <a:xfrm>
              <a:off x="5065" y="1266"/>
              <a:ext cx="48" cy="45"/>
            </a:xfrm>
            <a:custGeom>
              <a:avLst/>
              <a:gdLst>
                <a:gd name="T0" fmla="*/ 10 w 20"/>
                <a:gd name="T1" fmla="*/ 0 h 19"/>
                <a:gd name="T2" fmla="*/ 20 w 20"/>
                <a:gd name="T3" fmla="*/ 9 h 19"/>
                <a:gd name="T4" fmla="*/ 10 w 20"/>
                <a:gd name="T5" fmla="*/ 19 h 19"/>
                <a:gd name="T6" fmla="*/ 0 w 20"/>
                <a:gd name="T7" fmla="*/ 9 h 19"/>
                <a:gd name="T8" fmla="*/ 10 w 20"/>
                <a:gd name="T9" fmla="*/ 0 h 19"/>
                <a:gd name="T10" fmla="*/ 10 w 20"/>
                <a:gd name="T11" fmla="*/ 3 h 19"/>
                <a:gd name="T12" fmla="*/ 4 w 20"/>
                <a:gd name="T13" fmla="*/ 9 h 19"/>
                <a:gd name="T14" fmla="*/ 10 w 20"/>
                <a:gd name="T15" fmla="*/ 15 h 19"/>
                <a:gd name="T16" fmla="*/ 16 w 20"/>
                <a:gd name="T17" fmla="*/ 9 h 19"/>
                <a:gd name="T18" fmla="*/ 10 w 20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10" y="0"/>
                  </a:moveTo>
                  <a:cubicBezTo>
                    <a:pt x="15" y="0"/>
                    <a:pt x="20" y="4"/>
                    <a:pt x="20" y="9"/>
                  </a:cubicBezTo>
                  <a:cubicBezTo>
                    <a:pt x="20" y="15"/>
                    <a:pt x="15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lose/>
                  <a:moveTo>
                    <a:pt x="10" y="3"/>
                  </a:moveTo>
                  <a:cubicBezTo>
                    <a:pt x="7" y="3"/>
                    <a:pt x="4" y="6"/>
                    <a:pt x="4" y="9"/>
                  </a:cubicBezTo>
                  <a:cubicBezTo>
                    <a:pt x="4" y="13"/>
                    <a:pt x="6" y="15"/>
                    <a:pt x="10" y="15"/>
                  </a:cubicBezTo>
                  <a:cubicBezTo>
                    <a:pt x="13" y="15"/>
                    <a:pt x="16" y="13"/>
                    <a:pt x="16" y="9"/>
                  </a:cubicBezTo>
                  <a:cubicBezTo>
                    <a:pt x="16" y="6"/>
                    <a:pt x="13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Group 25"/>
          <p:cNvGrpSpPr>
            <a:grpSpLocks noChangeAspect="1"/>
          </p:cNvGrpSpPr>
          <p:nvPr/>
        </p:nvGrpSpPr>
        <p:grpSpPr bwMode="auto">
          <a:xfrm>
            <a:off x="9090340" y="5189109"/>
            <a:ext cx="526240" cy="645442"/>
            <a:chOff x="3751" y="2073"/>
            <a:chExt cx="181" cy="222"/>
          </a:xfrm>
          <a:solidFill>
            <a:schemeClr val="bg1"/>
          </a:solidFill>
        </p:grpSpPr>
        <p:sp>
          <p:nvSpPr>
            <p:cNvPr id="49" name="Freeform 27"/>
            <p:cNvSpPr/>
            <p:nvPr/>
          </p:nvSpPr>
          <p:spPr bwMode="auto">
            <a:xfrm>
              <a:off x="3751" y="2189"/>
              <a:ext cx="181" cy="106"/>
            </a:xfrm>
            <a:custGeom>
              <a:avLst/>
              <a:gdLst>
                <a:gd name="T0" fmla="*/ 38 w 75"/>
                <a:gd name="T1" fmla="*/ 44 h 44"/>
                <a:gd name="T2" fmla="*/ 17 w 75"/>
                <a:gd name="T3" fmla="*/ 41 h 44"/>
                <a:gd name="T4" fmla="*/ 5 w 75"/>
                <a:gd name="T5" fmla="*/ 35 h 44"/>
                <a:gd name="T6" fmla="*/ 0 w 75"/>
                <a:gd name="T7" fmla="*/ 28 h 44"/>
                <a:gd name="T8" fmla="*/ 1 w 75"/>
                <a:gd name="T9" fmla="*/ 22 h 44"/>
                <a:gd name="T10" fmla="*/ 8 w 75"/>
                <a:gd name="T11" fmla="*/ 10 h 44"/>
                <a:gd name="T12" fmla="*/ 17 w 75"/>
                <a:gd name="T13" fmla="*/ 0 h 44"/>
                <a:gd name="T14" fmla="*/ 18 w 75"/>
                <a:gd name="T15" fmla="*/ 0 h 44"/>
                <a:gd name="T16" fmla="*/ 31 w 75"/>
                <a:gd name="T17" fmla="*/ 5 h 44"/>
                <a:gd name="T18" fmla="*/ 44 w 75"/>
                <a:gd name="T19" fmla="*/ 5 h 44"/>
                <a:gd name="T20" fmla="*/ 56 w 75"/>
                <a:gd name="T21" fmla="*/ 1 h 44"/>
                <a:gd name="T22" fmla="*/ 57 w 75"/>
                <a:gd name="T23" fmla="*/ 1 h 44"/>
                <a:gd name="T24" fmla="*/ 73 w 75"/>
                <a:gd name="T25" fmla="*/ 18 h 44"/>
                <a:gd name="T26" fmla="*/ 75 w 75"/>
                <a:gd name="T27" fmla="*/ 26 h 44"/>
                <a:gd name="T28" fmla="*/ 72 w 75"/>
                <a:gd name="T29" fmla="*/ 34 h 44"/>
                <a:gd name="T30" fmla="*/ 61 w 75"/>
                <a:gd name="T31" fmla="*/ 40 h 44"/>
                <a:gd name="T32" fmla="*/ 43 w 75"/>
                <a:gd name="T33" fmla="*/ 44 h 44"/>
                <a:gd name="T34" fmla="*/ 38 w 75"/>
                <a:gd name="T3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44">
                  <a:moveTo>
                    <a:pt x="38" y="44"/>
                  </a:moveTo>
                  <a:cubicBezTo>
                    <a:pt x="31" y="44"/>
                    <a:pt x="24" y="43"/>
                    <a:pt x="17" y="41"/>
                  </a:cubicBezTo>
                  <a:cubicBezTo>
                    <a:pt x="13" y="40"/>
                    <a:pt x="9" y="38"/>
                    <a:pt x="5" y="35"/>
                  </a:cubicBezTo>
                  <a:cubicBezTo>
                    <a:pt x="3" y="33"/>
                    <a:pt x="1" y="31"/>
                    <a:pt x="0" y="28"/>
                  </a:cubicBezTo>
                  <a:cubicBezTo>
                    <a:pt x="0" y="26"/>
                    <a:pt x="1" y="24"/>
                    <a:pt x="1" y="22"/>
                  </a:cubicBezTo>
                  <a:cubicBezTo>
                    <a:pt x="3" y="17"/>
                    <a:pt x="5" y="13"/>
                    <a:pt x="8" y="10"/>
                  </a:cubicBezTo>
                  <a:cubicBezTo>
                    <a:pt x="11" y="6"/>
                    <a:pt x="14" y="3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2"/>
                    <a:pt x="26" y="4"/>
                    <a:pt x="31" y="5"/>
                  </a:cubicBezTo>
                  <a:cubicBezTo>
                    <a:pt x="35" y="5"/>
                    <a:pt x="39" y="5"/>
                    <a:pt x="44" y="5"/>
                  </a:cubicBezTo>
                  <a:cubicBezTo>
                    <a:pt x="48" y="4"/>
                    <a:pt x="52" y="3"/>
                    <a:pt x="56" y="1"/>
                  </a:cubicBezTo>
                  <a:cubicBezTo>
                    <a:pt x="56" y="0"/>
                    <a:pt x="57" y="0"/>
                    <a:pt x="57" y="1"/>
                  </a:cubicBezTo>
                  <a:cubicBezTo>
                    <a:pt x="64" y="5"/>
                    <a:pt x="69" y="11"/>
                    <a:pt x="73" y="18"/>
                  </a:cubicBezTo>
                  <a:cubicBezTo>
                    <a:pt x="74" y="21"/>
                    <a:pt x="74" y="23"/>
                    <a:pt x="75" y="26"/>
                  </a:cubicBezTo>
                  <a:cubicBezTo>
                    <a:pt x="75" y="29"/>
                    <a:pt x="74" y="32"/>
                    <a:pt x="72" y="34"/>
                  </a:cubicBezTo>
                  <a:cubicBezTo>
                    <a:pt x="69" y="37"/>
                    <a:pt x="65" y="39"/>
                    <a:pt x="61" y="40"/>
                  </a:cubicBezTo>
                  <a:cubicBezTo>
                    <a:pt x="55" y="42"/>
                    <a:pt x="49" y="43"/>
                    <a:pt x="43" y="44"/>
                  </a:cubicBezTo>
                  <a:cubicBezTo>
                    <a:pt x="41" y="44"/>
                    <a:pt x="39" y="44"/>
                    <a:pt x="3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3785" y="2073"/>
              <a:ext cx="113" cy="111"/>
            </a:xfrm>
            <a:custGeom>
              <a:avLst/>
              <a:gdLst>
                <a:gd name="T0" fmla="*/ 0 w 47"/>
                <a:gd name="T1" fmla="*/ 23 h 46"/>
                <a:gd name="T2" fmla="*/ 23 w 47"/>
                <a:gd name="T3" fmla="*/ 0 h 46"/>
                <a:gd name="T4" fmla="*/ 47 w 47"/>
                <a:gd name="T5" fmla="*/ 23 h 46"/>
                <a:gd name="T6" fmla="*/ 23 w 47"/>
                <a:gd name="T7" fmla="*/ 46 h 46"/>
                <a:gd name="T8" fmla="*/ 0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23"/>
                  </a:move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11"/>
                    <a:pt x="47" y="23"/>
                  </a:cubicBezTo>
                  <a:cubicBezTo>
                    <a:pt x="47" y="36"/>
                    <a:pt x="36" y="46"/>
                    <a:pt x="23" y="46"/>
                  </a:cubicBezTo>
                  <a:cubicBezTo>
                    <a:pt x="11" y="46"/>
                    <a:pt x="0" y="3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4245227" y="1917199"/>
            <a:ext cx="2997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6660"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2"/>
          <p:cNvSpPr>
            <a:spLocks noChangeArrowheads="1"/>
          </p:cNvSpPr>
          <p:nvPr/>
        </p:nvSpPr>
        <p:spPr bwMode="auto">
          <a:xfrm>
            <a:off x="4245227" y="1578645"/>
            <a:ext cx="1480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4886403" y="3664935"/>
            <a:ext cx="2997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6660"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2"/>
          <p:cNvSpPr>
            <a:spLocks noChangeArrowheads="1"/>
          </p:cNvSpPr>
          <p:nvPr/>
        </p:nvSpPr>
        <p:spPr bwMode="auto">
          <a:xfrm>
            <a:off x="4864362" y="3326381"/>
            <a:ext cx="1480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5597583" y="5492374"/>
            <a:ext cx="2997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6660"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2"/>
          <p:cNvSpPr>
            <a:spLocks noChangeArrowheads="1"/>
          </p:cNvSpPr>
          <p:nvPr/>
        </p:nvSpPr>
        <p:spPr bwMode="auto">
          <a:xfrm>
            <a:off x="5597583" y="5153820"/>
            <a:ext cx="1480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泪滴形 28"/>
          <p:cNvSpPr/>
          <p:nvPr/>
        </p:nvSpPr>
        <p:spPr>
          <a:xfrm>
            <a:off x="6043367" y="2729453"/>
            <a:ext cx="1215944" cy="1215945"/>
          </a:xfrm>
          <a:prstGeom prst="teardrop">
            <a:avLst>
              <a:gd name="adj" fmla="val 200000"/>
            </a:avLst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泪滴形 29"/>
          <p:cNvSpPr/>
          <p:nvPr/>
        </p:nvSpPr>
        <p:spPr>
          <a:xfrm rot="5400000">
            <a:off x="6043367" y="3945398"/>
            <a:ext cx="1215945" cy="1215944"/>
          </a:xfrm>
          <a:prstGeom prst="teardrop">
            <a:avLst>
              <a:gd name="adj" fmla="val 200000"/>
            </a:avLst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泪滴形 37"/>
          <p:cNvSpPr/>
          <p:nvPr/>
        </p:nvSpPr>
        <p:spPr>
          <a:xfrm rot="10800000">
            <a:off x="4801182" y="3945397"/>
            <a:ext cx="1215944" cy="1215945"/>
          </a:xfrm>
          <a:prstGeom prst="teardrop">
            <a:avLst>
              <a:gd name="adj" fmla="val 200000"/>
            </a:avLst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泪滴形 38"/>
          <p:cNvSpPr/>
          <p:nvPr/>
        </p:nvSpPr>
        <p:spPr>
          <a:xfrm rot="16200000">
            <a:off x="4801181" y="2729453"/>
            <a:ext cx="1215945" cy="1215944"/>
          </a:xfrm>
          <a:prstGeom prst="teardrop">
            <a:avLst>
              <a:gd name="adj" fmla="val 200000"/>
            </a:avLst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311213" y="3163875"/>
            <a:ext cx="1484846" cy="1484846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507781" y="3360443"/>
            <a:ext cx="1091711" cy="1091711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712018" y="3564678"/>
            <a:ext cx="683240" cy="683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4067176" y="1915278"/>
            <a:ext cx="0" cy="1314865"/>
          </a:xfrm>
          <a:prstGeom prst="line">
            <a:avLst/>
          </a:prstGeom>
          <a:ln>
            <a:solidFill>
              <a:srgbClr val="4F4E4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067176" y="4523616"/>
            <a:ext cx="0" cy="1260937"/>
          </a:xfrm>
          <a:prstGeom prst="line">
            <a:avLst/>
          </a:prstGeom>
          <a:ln>
            <a:solidFill>
              <a:srgbClr val="F5A39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953376" y="1945241"/>
            <a:ext cx="0" cy="1284902"/>
          </a:xfrm>
          <a:prstGeom prst="line">
            <a:avLst/>
          </a:prstGeom>
          <a:ln>
            <a:solidFill>
              <a:srgbClr val="F5A39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953376" y="4523616"/>
            <a:ext cx="0" cy="1260937"/>
          </a:xfrm>
          <a:prstGeom prst="line">
            <a:avLst/>
          </a:prstGeom>
          <a:ln>
            <a:solidFill>
              <a:srgbClr val="4F4E4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4"/>
          <p:cNvSpPr txBox="1"/>
          <p:nvPr/>
        </p:nvSpPr>
        <p:spPr>
          <a:xfrm>
            <a:off x="4911102" y="436234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5"/>
          <p:cNvSpPr txBox="1"/>
          <p:nvPr/>
        </p:nvSpPr>
        <p:spPr>
          <a:xfrm>
            <a:off x="4911103" y="287476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extBox 46"/>
          <p:cNvSpPr txBox="1"/>
          <p:nvPr/>
        </p:nvSpPr>
        <p:spPr>
          <a:xfrm>
            <a:off x="6395948" y="287476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47"/>
          <p:cNvSpPr txBox="1"/>
          <p:nvPr/>
        </p:nvSpPr>
        <p:spPr>
          <a:xfrm>
            <a:off x="6395948" y="4362801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Freeform 17"/>
          <p:cNvSpPr/>
          <p:nvPr/>
        </p:nvSpPr>
        <p:spPr bwMode="auto">
          <a:xfrm>
            <a:off x="5874920" y="3723482"/>
            <a:ext cx="350522" cy="386092"/>
          </a:xfrm>
          <a:custGeom>
            <a:avLst/>
            <a:gdLst>
              <a:gd name="T0" fmla="*/ 0 w 138"/>
              <a:gd name="T1" fmla="*/ 63 h 152"/>
              <a:gd name="T2" fmla="*/ 0 w 138"/>
              <a:gd name="T3" fmla="*/ 144 h 152"/>
              <a:gd name="T4" fmla="*/ 4 w 138"/>
              <a:gd name="T5" fmla="*/ 150 h 152"/>
              <a:gd name="T6" fmla="*/ 9 w 138"/>
              <a:gd name="T7" fmla="*/ 152 h 152"/>
              <a:gd name="T8" fmla="*/ 46 w 138"/>
              <a:gd name="T9" fmla="*/ 152 h 152"/>
              <a:gd name="T10" fmla="*/ 49 w 138"/>
              <a:gd name="T11" fmla="*/ 150 h 152"/>
              <a:gd name="T12" fmla="*/ 51 w 138"/>
              <a:gd name="T13" fmla="*/ 147 h 152"/>
              <a:gd name="T14" fmla="*/ 51 w 138"/>
              <a:gd name="T15" fmla="*/ 108 h 152"/>
              <a:gd name="T16" fmla="*/ 88 w 138"/>
              <a:gd name="T17" fmla="*/ 108 h 152"/>
              <a:gd name="T18" fmla="*/ 88 w 138"/>
              <a:gd name="T19" fmla="*/ 147 h 152"/>
              <a:gd name="T20" fmla="*/ 89 w 138"/>
              <a:gd name="T21" fmla="*/ 150 h 152"/>
              <a:gd name="T22" fmla="*/ 92 w 138"/>
              <a:gd name="T23" fmla="*/ 152 h 152"/>
              <a:gd name="T24" fmla="*/ 129 w 138"/>
              <a:gd name="T25" fmla="*/ 152 h 152"/>
              <a:gd name="T26" fmla="*/ 135 w 138"/>
              <a:gd name="T27" fmla="*/ 150 h 152"/>
              <a:gd name="T28" fmla="*/ 138 w 138"/>
              <a:gd name="T29" fmla="*/ 144 h 152"/>
              <a:gd name="T30" fmla="*/ 138 w 138"/>
              <a:gd name="T31" fmla="*/ 63 h 152"/>
              <a:gd name="T32" fmla="*/ 69 w 138"/>
              <a:gd name="T33" fmla="*/ 0 h 152"/>
              <a:gd name="T34" fmla="*/ 0 w 138"/>
              <a:gd name="T35" fmla="*/ 6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8" h="152">
                <a:moveTo>
                  <a:pt x="0" y="63"/>
                </a:moveTo>
                <a:cubicBezTo>
                  <a:pt x="0" y="144"/>
                  <a:pt x="0" y="144"/>
                  <a:pt x="0" y="144"/>
                </a:cubicBezTo>
                <a:cubicBezTo>
                  <a:pt x="0" y="148"/>
                  <a:pt x="2" y="150"/>
                  <a:pt x="4" y="150"/>
                </a:cubicBezTo>
                <a:cubicBezTo>
                  <a:pt x="5" y="151"/>
                  <a:pt x="7" y="152"/>
                  <a:pt x="9" y="152"/>
                </a:cubicBezTo>
                <a:cubicBezTo>
                  <a:pt x="46" y="152"/>
                  <a:pt x="46" y="152"/>
                  <a:pt x="46" y="152"/>
                </a:cubicBezTo>
                <a:cubicBezTo>
                  <a:pt x="47" y="152"/>
                  <a:pt x="49" y="151"/>
                  <a:pt x="49" y="150"/>
                </a:cubicBezTo>
                <a:cubicBezTo>
                  <a:pt x="50" y="150"/>
                  <a:pt x="51" y="148"/>
                  <a:pt x="51" y="147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88" y="148"/>
                  <a:pt x="88" y="150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31" y="152"/>
                  <a:pt x="133" y="151"/>
                  <a:pt x="135" y="150"/>
                </a:cubicBezTo>
                <a:cubicBezTo>
                  <a:pt x="136" y="150"/>
                  <a:pt x="138" y="148"/>
                  <a:pt x="138" y="144"/>
                </a:cubicBezTo>
                <a:cubicBezTo>
                  <a:pt x="138" y="63"/>
                  <a:pt x="138" y="63"/>
                  <a:pt x="138" y="63"/>
                </a:cubicBezTo>
                <a:cubicBezTo>
                  <a:pt x="69" y="0"/>
                  <a:pt x="69" y="0"/>
                  <a:pt x="69" y="0"/>
                </a:cubicBezTo>
                <a:lnTo>
                  <a:pt x="0" y="63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18"/>
          <p:cNvSpPr/>
          <p:nvPr/>
        </p:nvSpPr>
        <p:spPr bwMode="auto">
          <a:xfrm>
            <a:off x="5791180" y="3611582"/>
            <a:ext cx="518372" cy="277156"/>
          </a:xfrm>
          <a:custGeom>
            <a:avLst/>
            <a:gdLst>
              <a:gd name="T0" fmla="*/ 198 w 204"/>
              <a:gd name="T1" fmla="*/ 85 h 109"/>
              <a:gd name="T2" fmla="*/ 166 w 204"/>
              <a:gd name="T3" fmla="*/ 55 h 109"/>
              <a:gd name="T4" fmla="*/ 166 w 204"/>
              <a:gd name="T5" fmla="*/ 9 h 109"/>
              <a:gd name="T6" fmla="*/ 161 w 204"/>
              <a:gd name="T7" fmla="*/ 4 h 109"/>
              <a:gd name="T8" fmla="*/ 149 w 204"/>
              <a:gd name="T9" fmla="*/ 4 h 109"/>
              <a:gd name="T10" fmla="*/ 144 w 204"/>
              <a:gd name="T11" fmla="*/ 9 h 109"/>
              <a:gd name="T12" fmla="*/ 144 w 204"/>
              <a:gd name="T13" fmla="*/ 35 h 109"/>
              <a:gd name="T14" fmla="*/ 111 w 204"/>
              <a:gd name="T15" fmla="*/ 5 h 109"/>
              <a:gd name="T16" fmla="*/ 93 w 204"/>
              <a:gd name="T17" fmla="*/ 5 h 109"/>
              <a:gd name="T18" fmla="*/ 6 w 204"/>
              <a:gd name="T19" fmla="*/ 85 h 109"/>
              <a:gd name="T20" fmla="*/ 5 w 204"/>
              <a:gd name="T21" fmla="*/ 103 h 109"/>
              <a:gd name="T22" fmla="*/ 5 w 204"/>
              <a:gd name="T23" fmla="*/ 103 h 109"/>
              <a:gd name="T24" fmla="*/ 15 w 204"/>
              <a:gd name="T25" fmla="*/ 107 h 109"/>
              <a:gd name="T26" fmla="*/ 24 w 204"/>
              <a:gd name="T27" fmla="*/ 104 h 109"/>
              <a:gd name="T28" fmla="*/ 102 w 204"/>
              <a:gd name="T29" fmla="*/ 32 h 109"/>
              <a:gd name="T30" fmla="*/ 181 w 204"/>
              <a:gd name="T31" fmla="*/ 104 h 109"/>
              <a:gd name="T32" fmla="*/ 199 w 204"/>
              <a:gd name="T33" fmla="*/ 103 h 109"/>
              <a:gd name="T34" fmla="*/ 198 w 204"/>
              <a:gd name="T35" fmla="*/ 8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4" h="109">
                <a:moveTo>
                  <a:pt x="198" y="85"/>
                </a:moveTo>
                <a:cubicBezTo>
                  <a:pt x="166" y="55"/>
                  <a:pt x="166" y="55"/>
                  <a:pt x="166" y="55"/>
                </a:cubicBezTo>
                <a:cubicBezTo>
                  <a:pt x="166" y="9"/>
                  <a:pt x="166" y="9"/>
                  <a:pt x="166" y="9"/>
                </a:cubicBezTo>
                <a:cubicBezTo>
                  <a:pt x="166" y="7"/>
                  <a:pt x="164" y="4"/>
                  <a:pt x="161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46" y="4"/>
                  <a:pt x="144" y="7"/>
                  <a:pt x="144" y="9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11" y="5"/>
                  <a:pt x="111" y="5"/>
                  <a:pt x="111" y="5"/>
                </a:cubicBezTo>
                <a:cubicBezTo>
                  <a:pt x="106" y="0"/>
                  <a:pt x="98" y="0"/>
                  <a:pt x="93" y="5"/>
                </a:cubicBezTo>
                <a:cubicBezTo>
                  <a:pt x="6" y="85"/>
                  <a:pt x="6" y="85"/>
                  <a:pt x="6" y="85"/>
                </a:cubicBezTo>
                <a:cubicBezTo>
                  <a:pt x="1" y="90"/>
                  <a:pt x="0" y="98"/>
                  <a:pt x="5" y="103"/>
                </a:cubicBezTo>
                <a:cubicBezTo>
                  <a:pt x="5" y="103"/>
                  <a:pt x="5" y="103"/>
                  <a:pt x="5" y="103"/>
                </a:cubicBezTo>
                <a:cubicBezTo>
                  <a:pt x="8" y="106"/>
                  <a:pt x="11" y="107"/>
                  <a:pt x="15" y="107"/>
                </a:cubicBezTo>
                <a:cubicBezTo>
                  <a:pt x="18" y="107"/>
                  <a:pt x="21" y="106"/>
                  <a:pt x="24" y="104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81" y="104"/>
                  <a:pt x="181" y="104"/>
                  <a:pt x="181" y="104"/>
                </a:cubicBezTo>
                <a:cubicBezTo>
                  <a:pt x="186" y="109"/>
                  <a:pt x="194" y="108"/>
                  <a:pt x="199" y="103"/>
                </a:cubicBezTo>
                <a:cubicBezTo>
                  <a:pt x="204" y="98"/>
                  <a:pt x="204" y="90"/>
                  <a:pt x="198" y="85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81464" y="2463299"/>
            <a:ext cx="2522459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22991" y="2051560"/>
            <a:ext cx="2580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081464" y="5024867"/>
            <a:ext cx="2522459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22991" y="4613128"/>
            <a:ext cx="2580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334209" y="2463299"/>
            <a:ext cx="2522459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275736" y="2051560"/>
            <a:ext cx="2580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392682" y="5024867"/>
            <a:ext cx="2522459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334209" y="4613128"/>
            <a:ext cx="2580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20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002181" y="10037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6660">
              <a:buNone/>
              <a:defRPr/>
            </a:pPr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单击此处编辑内容，根据您的需要自行调整文本框大小及其图表颜色，建议您在展示时采用微软雅黑字体</a:t>
            </a:r>
            <a:endParaRPr lang="en-US" altLang="zh-CN" kern="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7"/>
          <p:cNvSpPr txBox="1"/>
          <p:nvPr>
            <p:custDataLst>
              <p:tags r:id="rId2"/>
            </p:custDataLst>
          </p:nvPr>
        </p:nvSpPr>
        <p:spPr>
          <a:xfrm>
            <a:off x="2341266" y="2667839"/>
            <a:ext cx="7509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800" b="1">
                <a:solidFill>
                  <a:srgbClr val="37363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感谢您耐心的聆听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5" name="PA_文本框 10"/>
          <p:cNvSpPr txBox="1"/>
          <p:nvPr>
            <p:custDataLst>
              <p:tags r:id="rId3"/>
            </p:custDataLst>
          </p:nvPr>
        </p:nvSpPr>
        <p:spPr>
          <a:xfrm>
            <a:off x="3373852" y="3652740"/>
            <a:ext cx="5444296" cy="307777"/>
          </a:xfrm>
          <a:prstGeom prst="rect">
            <a:avLst/>
          </a:prstGeom>
          <a:noFill/>
        </p:spPr>
        <p:txBody>
          <a:bodyPr vert="horz" wrap="square" numCol="1" rtlCol="0" anchor="t">
            <a:spAutoFit/>
          </a:bodyPr>
          <a:lstStyle>
            <a:defPPr>
              <a:defRPr lang="zh-CN"/>
            </a:defPPr>
            <a:lvl1pPr algn="dist">
              <a:defRPr sz="1400">
                <a:solidFill>
                  <a:srgbClr val="373636"/>
                </a:solidFill>
                <a:effectLst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THANK YOU FOR YOUR PATIENCE TO LISTEN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/>
          <p:nvPr/>
        </p:nvSpPr>
        <p:spPr>
          <a:xfrm>
            <a:off x="6874896" y="2580807"/>
            <a:ext cx="719528" cy="0"/>
          </a:xfrm>
          <a:custGeom>
            <a:avLst/>
            <a:gdLst>
              <a:gd name="connsiteX0" fmla="*/ 0 w 719528"/>
              <a:gd name="connsiteY0" fmla="*/ 0 h 0"/>
              <a:gd name="connsiteX1" fmla="*/ 719528 w 7195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9528">
                <a:moveTo>
                  <a:pt x="0" y="0"/>
                </a:moveTo>
                <a:lnTo>
                  <a:pt x="719528" y="0"/>
                </a:lnTo>
              </a:path>
            </a:pathLst>
          </a:custGeom>
          <a:noFill/>
          <a:ln>
            <a:solidFill>
              <a:srgbClr val="F5A395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>
          <a:xfrm flipH="1">
            <a:off x="3218558" y="3670426"/>
            <a:ext cx="719528" cy="0"/>
          </a:xfrm>
          <a:custGeom>
            <a:avLst/>
            <a:gdLst>
              <a:gd name="connsiteX0" fmla="*/ 0 w 719528"/>
              <a:gd name="connsiteY0" fmla="*/ 0 h 0"/>
              <a:gd name="connsiteX1" fmla="*/ 719528 w 7195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9528">
                <a:moveTo>
                  <a:pt x="0" y="0"/>
                </a:moveTo>
                <a:lnTo>
                  <a:pt x="719528" y="0"/>
                </a:lnTo>
              </a:path>
            </a:pathLst>
          </a:custGeom>
          <a:noFill/>
          <a:ln>
            <a:solidFill>
              <a:srgbClr val="4F4E4E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/>
          <p:cNvSpPr/>
          <p:nvPr/>
        </p:nvSpPr>
        <p:spPr>
          <a:xfrm>
            <a:off x="8259580" y="3837482"/>
            <a:ext cx="719528" cy="0"/>
          </a:xfrm>
          <a:custGeom>
            <a:avLst/>
            <a:gdLst>
              <a:gd name="connsiteX0" fmla="*/ 0 w 719528"/>
              <a:gd name="connsiteY0" fmla="*/ 0 h 0"/>
              <a:gd name="connsiteX1" fmla="*/ 719528 w 7195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9528">
                <a:moveTo>
                  <a:pt x="0" y="0"/>
                </a:moveTo>
                <a:lnTo>
                  <a:pt x="719528" y="0"/>
                </a:lnTo>
              </a:path>
            </a:pathLst>
          </a:custGeom>
          <a:noFill/>
          <a:ln>
            <a:solidFill>
              <a:srgbClr val="F5A395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6670623" y="4337891"/>
            <a:ext cx="0" cy="1094282"/>
          </a:xfrm>
          <a:custGeom>
            <a:avLst/>
            <a:gdLst>
              <a:gd name="connsiteX0" fmla="*/ 0 w 0"/>
              <a:gd name="connsiteY0" fmla="*/ 0 h 1094282"/>
              <a:gd name="connsiteX1" fmla="*/ 0 w 0"/>
              <a:gd name="connsiteY1" fmla="*/ 1094282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4282">
                <a:moveTo>
                  <a:pt x="0" y="0"/>
                </a:moveTo>
                <a:lnTo>
                  <a:pt x="0" y="1094282"/>
                </a:lnTo>
              </a:path>
            </a:pathLst>
          </a:custGeom>
          <a:noFill/>
          <a:ln>
            <a:solidFill>
              <a:srgbClr val="4F4E4E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5454116" y="4625469"/>
            <a:ext cx="0" cy="1094282"/>
          </a:xfrm>
          <a:custGeom>
            <a:avLst/>
            <a:gdLst>
              <a:gd name="connsiteX0" fmla="*/ 0 w 0"/>
              <a:gd name="connsiteY0" fmla="*/ 0 h 1094282"/>
              <a:gd name="connsiteX1" fmla="*/ 0 w 0"/>
              <a:gd name="connsiteY1" fmla="*/ 1094282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4282">
                <a:moveTo>
                  <a:pt x="0" y="0"/>
                </a:moveTo>
                <a:lnTo>
                  <a:pt x="0" y="1094282"/>
                </a:lnTo>
              </a:path>
            </a:pathLst>
          </a:custGeom>
          <a:noFill/>
          <a:ln>
            <a:solidFill>
              <a:srgbClr val="F5A395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rot="18900000">
            <a:off x="5175819" y="1872614"/>
            <a:ext cx="1432502" cy="1432502"/>
          </a:xfrm>
          <a:prstGeom prst="rect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rot="18900000">
            <a:off x="3998388" y="3269730"/>
            <a:ext cx="809881" cy="809881"/>
          </a:xfrm>
          <a:prstGeom prst="rect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rot="18900000">
            <a:off x="4926340" y="3422214"/>
            <a:ext cx="1081573" cy="1081574"/>
          </a:xfrm>
          <a:prstGeom prst="rect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18900000">
            <a:off x="6128389" y="3067733"/>
            <a:ext cx="1089487" cy="1089488"/>
          </a:xfrm>
          <a:prstGeom prst="rect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8900000">
            <a:off x="7402392" y="3437752"/>
            <a:ext cx="809881" cy="809881"/>
          </a:xfrm>
          <a:prstGeom prst="rect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5241365" y="3719007"/>
            <a:ext cx="460839" cy="464954"/>
          </a:xfrm>
          <a:custGeom>
            <a:avLst/>
            <a:gdLst>
              <a:gd name="T0" fmla="*/ 68 w 237"/>
              <a:gd name="T1" fmla="*/ 50 h 238"/>
              <a:gd name="T2" fmla="*/ 58 w 237"/>
              <a:gd name="T3" fmla="*/ 59 h 238"/>
              <a:gd name="T4" fmla="*/ 49 w 237"/>
              <a:gd name="T5" fmla="*/ 69 h 238"/>
              <a:gd name="T6" fmla="*/ 43 w 237"/>
              <a:gd name="T7" fmla="*/ 81 h 238"/>
              <a:gd name="T8" fmla="*/ 54 w 237"/>
              <a:gd name="T9" fmla="*/ 86 h 238"/>
              <a:gd name="T10" fmla="*/ 66 w 237"/>
              <a:gd name="T11" fmla="*/ 67 h 238"/>
              <a:gd name="T12" fmla="*/ 75 w 237"/>
              <a:gd name="T13" fmla="*/ 60 h 238"/>
              <a:gd name="T14" fmla="*/ 88 w 237"/>
              <a:gd name="T15" fmla="*/ 47 h 238"/>
              <a:gd name="T16" fmla="*/ 233 w 237"/>
              <a:gd name="T17" fmla="*/ 220 h 238"/>
              <a:gd name="T18" fmla="*/ 190 w 237"/>
              <a:gd name="T19" fmla="*/ 177 h 238"/>
              <a:gd name="T20" fmla="*/ 215 w 237"/>
              <a:gd name="T21" fmla="*/ 108 h 238"/>
              <a:gd name="T22" fmla="*/ 207 w 237"/>
              <a:gd name="T23" fmla="*/ 67 h 238"/>
              <a:gd name="T24" fmla="*/ 183 w 237"/>
              <a:gd name="T25" fmla="*/ 32 h 238"/>
              <a:gd name="T26" fmla="*/ 149 w 237"/>
              <a:gd name="T27" fmla="*/ 9 h 238"/>
              <a:gd name="T28" fmla="*/ 31 w 237"/>
              <a:gd name="T29" fmla="*/ 32 h 238"/>
              <a:gd name="T30" fmla="*/ 0 w 237"/>
              <a:gd name="T31" fmla="*/ 108 h 238"/>
              <a:gd name="T32" fmla="*/ 8 w 237"/>
              <a:gd name="T33" fmla="*/ 149 h 238"/>
              <a:gd name="T34" fmla="*/ 66 w 237"/>
              <a:gd name="T35" fmla="*/ 208 h 238"/>
              <a:gd name="T36" fmla="*/ 66 w 237"/>
              <a:gd name="T37" fmla="*/ 208 h 238"/>
              <a:gd name="T38" fmla="*/ 149 w 237"/>
              <a:gd name="T39" fmla="*/ 208 h 238"/>
              <a:gd name="T40" fmla="*/ 219 w 237"/>
              <a:gd name="T41" fmla="*/ 234 h 238"/>
              <a:gd name="T42" fmla="*/ 233 w 237"/>
              <a:gd name="T43" fmla="*/ 220 h 238"/>
              <a:gd name="T44" fmla="*/ 170 w 237"/>
              <a:gd name="T45" fmla="*/ 170 h 238"/>
              <a:gd name="T46" fmla="*/ 141 w 237"/>
              <a:gd name="T47" fmla="*/ 189 h 238"/>
              <a:gd name="T48" fmla="*/ 74 w 237"/>
              <a:gd name="T49" fmla="*/ 189 h 238"/>
              <a:gd name="T50" fmla="*/ 45 w 237"/>
              <a:gd name="T51" fmla="*/ 170 h 238"/>
              <a:gd name="T52" fmla="*/ 26 w 237"/>
              <a:gd name="T53" fmla="*/ 142 h 238"/>
              <a:gd name="T54" fmla="*/ 19 w 237"/>
              <a:gd name="T55" fmla="*/ 108 h 238"/>
              <a:gd name="T56" fmla="*/ 45 w 237"/>
              <a:gd name="T57" fmla="*/ 46 h 238"/>
              <a:gd name="T58" fmla="*/ 141 w 237"/>
              <a:gd name="T59" fmla="*/ 27 h 238"/>
              <a:gd name="T60" fmla="*/ 170 w 237"/>
              <a:gd name="T61" fmla="*/ 46 h 238"/>
              <a:gd name="T62" fmla="*/ 189 w 237"/>
              <a:gd name="T63" fmla="*/ 75 h 238"/>
              <a:gd name="T64" fmla="*/ 189 w 237"/>
              <a:gd name="T65" fmla="*/ 142 h 238"/>
              <a:gd name="T66" fmla="*/ 171 w 237"/>
              <a:gd name="T67" fmla="*/ 102 h 238"/>
              <a:gd name="T68" fmla="*/ 165 w 237"/>
              <a:gd name="T69" fmla="*/ 108 h 238"/>
              <a:gd name="T70" fmla="*/ 161 w 237"/>
              <a:gd name="T71" fmla="*/ 131 h 238"/>
              <a:gd name="T72" fmla="*/ 130 w 237"/>
              <a:gd name="T73" fmla="*/ 162 h 238"/>
              <a:gd name="T74" fmla="*/ 101 w 237"/>
              <a:gd name="T75" fmla="*/ 172 h 238"/>
              <a:gd name="T76" fmla="*/ 134 w 237"/>
              <a:gd name="T77" fmla="*/ 172 h 238"/>
              <a:gd name="T78" fmla="*/ 172 w 237"/>
              <a:gd name="T79" fmla="*/ 135 h 238"/>
              <a:gd name="T80" fmla="*/ 177 w 237"/>
              <a:gd name="T81" fmla="*/ 10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7" h="238">
                <a:moveTo>
                  <a:pt x="80" y="44"/>
                </a:moveTo>
                <a:cubicBezTo>
                  <a:pt x="76" y="46"/>
                  <a:pt x="72" y="48"/>
                  <a:pt x="68" y="50"/>
                </a:cubicBezTo>
                <a:cubicBezTo>
                  <a:pt x="65" y="53"/>
                  <a:pt x="61" y="56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5" y="62"/>
                  <a:pt x="52" y="66"/>
                  <a:pt x="4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7" y="73"/>
                  <a:pt x="45" y="77"/>
                  <a:pt x="43" y="81"/>
                </a:cubicBezTo>
                <a:cubicBezTo>
                  <a:pt x="42" y="84"/>
                  <a:pt x="43" y="87"/>
                  <a:pt x="46" y="89"/>
                </a:cubicBezTo>
                <a:cubicBezTo>
                  <a:pt x="49" y="90"/>
                  <a:pt x="53" y="89"/>
                  <a:pt x="54" y="86"/>
                </a:cubicBezTo>
                <a:cubicBezTo>
                  <a:pt x="55" y="82"/>
                  <a:pt x="57" y="79"/>
                  <a:pt x="59" y="76"/>
                </a:cubicBezTo>
                <a:cubicBezTo>
                  <a:pt x="61" y="73"/>
                  <a:pt x="64" y="70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9" y="65"/>
                  <a:pt x="72" y="62"/>
                  <a:pt x="75" y="60"/>
                </a:cubicBezTo>
                <a:cubicBezTo>
                  <a:pt x="78" y="58"/>
                  <a:pt x="81" y="56"/>
                  <a:pt x="85" y="55"/>
                </a:cubicBezTo>
                <a:cubicBezTo>
                  <a:pt x="88" y="54"/>
                  <a:pt x="89" y="50"/>
                  <a:pt x="88" y="47"/>
                </a:cubicBezTo>
                <a:cubicBezTo>
                  <a:pt x="87" y="44"/>
                  <a:pt x="83" y="43"/>
                  <a:pt x="80" y="44"/>
                </a:cubicBezTo>
                <a:close/>
                <a:moveTo>
                  <a:pt x="233" y="220"/>
                </a:moveTo>
                <a:cubicBezTo>
                  <a:pt x="233" y="220"/>
                  <a:pt x="233" y="220"/>
                  <a:pt x="233" y="220"/>
                </a:cubicBezTo>
                <a:cubicBezTo>
                  <a:pt x="190" y="177"/>
                  <a:pt x="190" y="177"/>
                  <a:pt x="190" y="177"/>
                </a:cubicBezTo>
                <a:cubicBezTo>
                  <a:pt x="197" y="169"/>
                  <a:pt x="203" y="159"/>
                  <a:pt x="207" y="149"/>
                </a:cubicBezTo>
                <a:cubicBezTo>
                  <a:pt x="212" y="137"/>
                  <a:pt x="215" y="123"/>
                  <a:pt x="215" y="108"/>
                </a:cubicBezTo>
                <a:cubicBezTo>
                  <a:pt x="215" y="94"/>
                  <a:pt x="212" y="80"/>
                  <a:pt x="207" y="67"/>
                </a:cubicBezTo>
                <a:cubicBezTo>
                  <a:pt x="207" y="67"/>
                  <a:pt x="207" y="67"/>
                  <a:pt x="207" y="67"/>
                </a:cubicBezTo>
                <a:cubicBezTo>
                  <a:pt x="202" y="54"/>
                  <a:pt x="194" y="42"/>
                  <a:pt x="184" y="32"/>
                </a:cubicBezTo>
                <a:cubicBezTo>
                  <a:pt x="183" y="32"/>
                  <a:pt x="183" y="32"/>
                  <a:pt x="183" y="32"/>
                </a:cubicBezTo>
                <a:cubicBezTo>
                  <a:pt x="174" y="22"/>
                  <a:pt x="162" y="14"/>
                  <a:pt x="149" y="9"/>
                </a:cubicBezTo>
                <a:cubicBezTo>
                  <a:pt x="149" y="9"/>
                  <a:pt x="149" y="9"/>
                  <a:pt x="149" y="9"/>
                </a:cubicBezTo>
                <a:cubicBezTo>
                  <a:pt x="136" y="3"/>
                  <a:pt x="122" y="0"/>
                  <a:pt x="107" y="0"/>
                </a:cubicBezTo>
                <a:cubicBezTo>
                  <a:pt x="78" y="0"/>
                  <a:pt x="51" y="12"/>
                  <a:pt x="31" y="32"/>
                </a:cubicBezTo>
                <a:cubicBezTo>
                  <a:pt x="21" y="42"/>
                  <a:pt x="13" y="54"/>
                  <a:pt x="8" y="67"/>
                </a:cubicBezTo>
                <a:cubicBezTo>
                  <a:pt x="2" y="80"/>
                  <a:pt x="0" y="94"/>
                  <a:pt x="0" y="108"/>
                </a:cubicBezTo>
                <a:cubicBezTo>
                  <a:pt x="0" y="122"/>
                  <a:pt x="2" y="136"/>
                  <a:pt x="8" y="149"/>
                </a:cubicBezTo>
                <a:cubicBezTo>
                  <a:pt x="8" y="149"/>
                  <a:pt x="8" y="149"/>
                  <a:pt x="8" y="149"/>
                </a:cubicBezTo>
                <a:cubicBezTo>
                  <a:pt x="13" y="162"/>
                  <a:pt x="21" y="174"/>
                  <a:pt x="31" y="184"/>
                </a:cubicBezTo>
                <a:cubicBezTo>
                  <a:pt x="41" y="194"/>
                  <a:pt x="53" y="202"/>
                  <a:pt x="66" y="208"/>
                </a:cubicBezTo>
                <a:cubicBezTo>
                  <a:pt x="66" y="208"/>
                  <a:pt x="66" y="208"/>
                  <a:pt x="66" y="208"/>
                </a:cubicBezTo>
                <a:cubicBezTo>
                  <a:pt x="66" y="208"/>
                  <a:pt x="66" y="208"/>
                  <a:pt x="66" y="208"/>
                </a:cubicBezTo>
                <a:cubicBezTo>
                  <a:pt x="79" y="213"/>
                  <a:pt x="93" y="216"/>
                  <a:pt x="107" y="216"/>
                </a:cubicBezTo>
                <a:cubicBezTo>
                  <a:pt x="122" y="216"/>
                  <a:pt x="136" y="213"/>
                  <a:pt x="149" y="208"/>
                </a:cubicBezTo>
                <a:cubicBezTo>
                  <a:pt x="159" y="203"/>
                  <a:pt x="168" y="198"/>
                  <a:pt x="176" y="19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23" y="238"/>
                  <a:pt x="229" y="237"/>
                  <a:pt x="233" y="234"/>
                </a:cubicBezTo>
                <a:cubicBezTo>
                  <a:pt x="237" y="230"/>
                  <a:pt x="237" y="223"/>
                  <a:pt x="233" y="220"/>
                </a:cubicBezTo>
                <a:close/>
                <a:moveTo>
                  <a:pt x="170" y="170"/>
                </a:moveTo>
                <a:cubicBezTo>
                  <a:pt x="170" y="170"/>
                  <a:pt x="170" y="170"/>
                  <a:pt x="170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1" y="178"/>
                  <a:pt x="152" y="185"/>
                  <a:pt x="141" y="189"/>
                </a:cubicBezTo>
                <a:cubicBezTo>
                  <a:pt x="131" y="194"/>
                  <a:pt x="119" y="196"/>
                  <a:pt x="107" y="196"/>
                </a:cubicBezTo>
                <a:cubicBezTo>
                  <a:pt x="95" y="196"/>
                  <a:pt x="84" y="194"/>
                  <a:pt x="74" y="189"/>
                </a:cubicBezTo>
                <a:cubicBezTo>
                  <a:pt x="74" y="189"/>
                  <a:pt x="74" y="189"/>
                  <a:pt x="74" y="189"/>
                </a:cubicBezTo>
                <a:cubicBezTo>
                  <a:pt x="63" y="185"/>
                  <a:pt x="53" y="178"/>
                  <a:pt x="45" y="170"/>
                </a:cubicBezTo>
                <a:cubicBezTo>
                  <a:pt x="45" y="170"/>
                  <a:pt x="45" y="170"/>
                  <a:pt x="45" y="170"/>
                </a:cubicBezTo>
                <a:cubicBezTo>
                  <a:pt x="37" y="162"/>
                  <a:pt x="30" y="152"/>
                  <a:pt x="26" y="142"/>
                </a:cubicBezTo>
                <a:cubicBezTo>
                  <a:pt x="26" y="141"/>
                  <a:pt x="26" y="141"/>
                  <a:pt x="26" y="141"/>
                </a:cubicBezTo>
                <a:cubicBezTo>
                  <a:pt x="22" y="131"/>
                  <a:pt x="19" y="120"/>
                  <a:pt x="19" y="108"/>
                </a:cubicBezTo>
                <a:cubicBezTo>
                  <a:pt x="19" y="96"/>
                  <a:pt x="22" y="85"/>
                  <a:pt x="26" y="74"/>
                </a:cubicBezTo>
                <a:cubicBezTo>
                  <a:pt x="30" y="64"/>
                  <a:pt x="37" y="54"/>
                  <a:pt x="45" y="46"/>
                </a:cubicBezTo>
                <a:cubicBezTo>
                  <a:pt x="61" y="30"/>
                  <a:pt x="83" y="20"/>
                  <a:pt x="107" y="20"/>
                </a:cubicBezTo>
                <a:cubicBezTo>
                  <a:pt x="119" y="20"/>
                  <a:pt x="131" y="22"/>
                  <a:pt x="141" y="27"/>
                </a:cubicBezTo>
                <a:cubicBezTo>
                  <a:pt x="152" y="31"/>
                  <a:pt x="161" y="38"/>
                  <a:pt x="17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8" y="54"/>
                  <a:pt x="184" y="64"/>
                  <a:pt x="189" y="74"/>
                </a:cubicBezTo>
                <a:cubicBezTo>
                  <a:pt x="189" y="75"/>
                  <a:pt x="189" y="75"/>
                  <a:pt x="189" y="75"/>
                </a:cubicBezTo>
                <a:cubicBezTo>
                  <a:pt x="193" y="85"/>
                  <a:pt x="195" y="96"/>
                  <a:pt x="195" y="108"/>
                </a:cubicBezTo>
                <a:cubicBezTo>
                  <a:pt x="195" y="120"/>
                  <a:pt x="193" y="131"/>
                  <a:pt x="189" y="142"/>
                </a:cubicBezTo>
                <a:cubicBezTo>
                  <a:pt x="184" y="152"/>
                  <a:pt x="178" y="162"/>
                  <a:pt x="170" y="170"/>
                </a:cubicBezTo>
                <a:close/>
                <a:moveTo>
                  <a:pt x="171" y="102"/>
                </a:moveTo>
                <a:cubicBezTo>
                  <a:pt x="171" y="102"/>
                  <a:pt x="171" y="102"/>
                  <a:pt x="171" y="102"/>
                </a:cubicBezTo>
                <a:cubicBezTo>
                  <a:pt x="168" y="102"/>
                  <a:pt x="165" y="105"/>
                  <a:pt x="165" y="108"/>
                </a:cubicBezTo>
                <a:cubicBezTo>
                  <a:pt x="165" y="116"/>
                  <a:pt x="164" y="123"/>
                  <a:pt x="161" y="130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58" y="137"/>
                  <a:pt x="154" y="143"/>
                  <a:pt x="148" y="149"/>
                </a:cubicBezTo>
                <a:cubicBezTo>
                  <a:pt x="143" y="154"/>
                  <a:pt x="136" y="159"/>
                  <a:pt x="130" y="162"/>
                </a:cubicBezTo>
                <a:cubicBezTo>
                  <a:pt x="122" y="164"/>
                  <a:pt x="115" y="166"/>
                  <a:pt x="107" y="166"/>
                </a:cubicBezTo>
                <a:cubicBezTo>
                  <a:pt x="104" y="166"/>
                  <a:pt x="101" y="169"/>
                  <a:pt x="101" y="172"/>
                </a:cubicBezTo>
                <a:cubicBezTo>
                  <a:pt x="101" y="175"/>
                  <a:pt x="104" y="178"/>
                  <a:pt x="107" y="178"/>
                </a:cubicBezTo>
                <a:cubicBezTo>
                  <a:pt x="116" y="178"/>
                  <a:pt x="125" y="176"/>
                  <a:pt x="134" y="172"/>
                </a:cubicBezTo>
                <a:cubicBezTo>
                  <a:pt x="142" y="169"/>
                  <a:pt x="150" y="164"/>
                  <a:pt x="157" y="157"/>
                </a:cubicBezTo>
                <a:cubicBezTo>
                  <a:pt x="163" y="151"/>
                  <a:pt x="168" y="143"/>
                  <a:pt x="172" y="135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175" y="126"/>
                  <a:pt x="177" y="117"/>
                  <a:pt x="177" y="108"/>
                </a:cubicBezTo>
                <a:cubicBezTo>
                  <a:pt x="177" y="105"/>
                  <a:pt x="174" y="102"/>
                  <a:pt x="171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6420659" y="3377017"/>
            <a:ext cx="499928" cy="427922"/>
          </a:xfrm>
          <a:custGeom>
            <a:avLst/>
            <a:gdLst>
              <a:gd name="T0" fmla="*/ 247 w 257"/>
              <a:gd name="T1" fmla="*/ 0 h 219"/>
              <a:gd name="T2" fmla="*/ 10 w 257"/>
              <a:gd name="T3" fmla="*/ 0 h 219"/>
              <a:gd name="T4" fmla="*/ 0 w 257"/>
              <a:gd name="T5" fmla="*/ 10 h 219"/>
              <a:gd name="T6" fmla="*/ 0 w 257"/>
              <a:gd name="T7" fmla="*/ 210 h 219"/>
              <a:gd name="T8" fmla="*/ 10 w 257"/>
              <a:gd name="T9" fmla="*/ 219 h 219"/>
              <a:gd name="T10" fmla="*/ 247 w 257"/>
              <a:gd name="T11" fmla="*/ 219 h 219"/>
              <a:gd name="T12" fmla="*/ 257 w 257"/>
              <a:gd name="T13" fmla="*/ 210 h 219"/>
              <a:gd name="T14" fmla="*/ 257 w 257"/>
              <a:gd name="T15" fmla="*/ 10 h 219"/>
              <a:gd name="T16" fmla="*/ 247 w 257"/>
              <a:gd name="T17" fmla="*/ 0 h 219"/>
              <a:gd name="T18" fmla="*/ 237 w 257"/>
              <a:gd name="T19" fmla="*/ 200 h 219"/>
              <a:gd name="T20" fmla="*/ 237 w 257"/>
              <a:gd name="T21" fmla="*/ 200 h 219"/>
              <a:gd name="T22" fmla="*/ 20 w 257"/>
              <a:gd name="T23" fmla="*/ 200 h 219"/>
              <a:gd name="T24" fmla="*/ 20 w 257"/>
              <a:gd name="T25" fmla="*/ 178 h 219"/>
              <a:gd name="T26" fmla="*/ 71 w 257"/>
              <a:gd name="T27" fmla="*/ 127 h 219"/>
              <a:gd name="T28" fmla="*/ 106 w 257"/>
              <a:gd name="T29" fmla="*/ 162 h 219"/>
              <a:gd name="T30" fmla="*/ 106 w 257"/>
              <a:gd name="T31" fmla="*/ 162 h 219"/>
              <a:gd name="T32" fmla="*/ 106 w 257"/>
              <a:gd name="T33" fmla="*/ 163 h 219"/>
              <a:gd name="T34" fmla="*/ 107 w 257"/>
              <a:gd name="T35" fmla="*/ 163 h 219"/>
              <a:gd name="T36" fmla="*/ 127 w 257"/>
              <a:gd name="T37" fmla="*/ 183 h 219"/>
              <a:gd name="T38" fmla="*/ 136 w 257"/>
              <a:gd name="T39" fmla="*/ 183 h 219"/>
              <a:gd name="T40" fmla="*/ 136 w 257"/>
              <a:gd name="T41" fmla="*/ 175 h 219"/>
              <a:gd name="T42" fmla="*/ 119 w 257"/>
              <a:gd name="T43" fmla="*/ 158 h 219"/>
              <a:gd name="T44" fmla="*/ 167 w 257"/>
              <a:gd name="T45" fmla="*/ 110 h 219"/>
              <a:gd name="T46" fmla="*/ 237 w 257"/>
              <a:gd name="T47" fmla="*/ 181 h 219"/>
              <a:gd name="T48" fmla="*/ 237 w 257"/>
              <a:gd name="T49" fmla="*/ 200 h 219"/>
              <a:gd name="T50" fmla="*/ 237 w 257"/>
              <a:gd name="T51" fmla="*/ 164 h 219"/>
              <a:gd name="T52" fmla="*/ 237 w 257"/>
              <a:gd name="T53" fmla="*/ 164 h 219"/>
              <a:gd name="T54" fmla="*/ 171 w 257"/>
              <a:gd name="T55" fmla="*/ 98 h 219"/>
              <a:gd name="T56" fmla="*/ 163 w 257"/>
              <a:gd name="T57" fmla="*/ 98 h 219"/>
              <a:gd name="T58" fmla="*/ 110 w 257"/>
              <a:gd name="T59" fmla="*/ 150 h 219"/>
              <a:gd name="T60" fmla="*/ 75 w 257"/>
              <a:gd name="T61" fmla="*/ 114 h 219"/>
              <a:gd name="T62" fmla="*/ 67 w 257"/>
              <a:gd name="T63" fmla="*/ 114 h 219"/>
              <a:gd name="T64" fmla="*/ 20 w 257"/>
              <a:gd name="T65" fmla="*/ 161 h 219"/>
              <a:gd name="T66" fmla="*/ 20 w 257"/>
              <a:gd name="T67" fmla="*/ 20 h 219"/>
              <a:gd name="T68" fmla="*/ 237 w 257"/>
              <a:gd name="T69" fmla="*/ 20 h 219"/>
              <a:gd name="T70" fmla="*/ 237 w 257"/>
              <a:gd name="T71" fmla="*/ 164 h 219"/>
              <a:gd name="T72" fmla="*/ 75 w 257"/>
              <a:gd name="T73" fmla="*/ 99 h 219"/>
              <a:gd name="T74" fmla="*/ 75 w 257"/>
              <a:gd name="T75" fmla="*/ 99 h 219"/>
              <a:gd name="T76" fmla="*/ 109 w 257"/>
              <a:gd name="T77" fmla="*/ 65 h 219"/>
              <a:gd name="T78" fmla="*/ 75 w 257"/>
              <a:gd name="T79" fmla="*/ 30 h 219"/>
              <a:gd name="T80" fmla="*/ 40 w 257"/>
              <a:gd name="T81" fmla="*/ 65 h 219"/>
              <a:gd name="T82" fmla="*/ 75 w 257"/>
              <a:gd name="T83" fmla="*/ 99 h 219"/>
              <a:gd name="T84" fmla="*/ 75 w 257"/>
              <a:gd name="T85" fmla="*/ 42 h 219"/>
              <a:gd name="T86" fmla="*/ 75 w 257"/>
              <a:gd name="T87" fmla="*/ 42 h 219"/>
              <a:gd name="T88" fmla="*/ 97 w 257"/>
              <a:gd name="T89" fmla="*/ 65 h 219"/>
              <a:gd name="T90" fmla="*/ 75 w 257"/>
              <a:gd name="T91" fmla="*/ 87 h 219"/>
              <a:gd name="T92" fmla="*/ 52 w 257"/>
              <a:gd name="T93" fmla="*/ 65 h 219"/>
              <a:gd name="T94" fmla="*/ 75 w 257"/>
              <a:gd name="T95" fmla="*/ 42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7" h="219">
                <a:moveTo>
                  <a:pt x="247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5"/>
                  <a:pt x="4" y="219"/>
                  <a:pt x="10" y="219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53" y="219"/>
                  <a:pt x="257" y="215"/>
                  <a:pt x="257" y="210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7" y="4"/>
                  <a:pt x="253" y="0"/>
                  <a:pt x="247" y="0"/>
                </a:cubicBezTo>
                <a:close/>
                <a:moveTo>
                  <a:pt x="237" y="200"/>
                </a:moveTo>
                <a:cubicBezTo>
                  <a:pt x="237" y="200"/>
                  <a:pt x="237" y="200"/>
                  <a:pt x="237" y="200"/>
                </a:cubicBezTo>
                <a:cubicBezTo>
                  <a:pt x="20" y="200"/>
                  <a:pt x="20" y="200"/>
                  <a:pt x="20" y="200"/>
                </a:cubicBezTo>
                <a:cubicBezTo>
                  <a:pt x="20" y="178"/>
                  <a:pt x="20" y="178"/>
                  <a:pt x="20" y="178"/>
                </a:cubicBezTo>
                <a:cubicBezTo>
                  <a:pt x="71" y="127"/>
                  <a:pt x="71" y="127"/>
                  <a:pt x="71" y="127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107" y="163"/>
                  <a:pt x="107" y="163"/>
                  <a:pt x="107" y="163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30" y="186"/>
                  <a:pt x="133" y="186"/>
                  <a:pt x="136" y="183"/>
                </a:cubicBezTo>
                <a:cubicBezTo>
                  <a:pt x="138" y="181"/>
                  <a:pt x="138" y="177"/>
                  <a:pt x="136" y="175"/>
                </a:cubicBezTo>
                <a:cubicBezTo>
                  <a:pt x="119" y="158"/>
                  <a:pt x="119" y="158"/>
                  <a:pt x="119" y="158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237" y="181"/>
                  <a:pt x="237" y="181"/>
                  <a:pt x="237" y="181"/>
                </a:cubicBezTo>
                <a:cubicBezTo>
                  <a:pt x="237" y="200"/>
                  <a:pt x="237" y="200"/>
                  <a:pt x="237" y="200"/>
                </a:cubicBezTo>
                <a:close/>
                <a:moveTo>
                  <a:pt x="237" y="164"/>
                </a:moveTo>
                <a:cubicBezTo>
                  <a:pt x="237" y="164"/>
                  <a:pt x="237" y="164"/>
                  <a:pt x="237" y="164"/>
                </a:cubicBezTo>
                <a:cubicBezTo>
                  <a:pt x="171" y="98"/>
                  <a:pt x="171" y="98"/>
                  <a:pt x="171" y="98"/>
                </a:cubicBezTo>
                <a:cubicBezTo>
                  <a:pt x="169" y="95"/>
                  <a:pt x="165" y="95"/>
                  <a:pt x="163" y="98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3" y="112"/>
                  <a:pt x="69" y="112"/>
                  <a:pt x="67" y="114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20" y="20"/>
                  <a:pt x="20" y="20"/>
                  <a:pt x="20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164"/>
                  <a:pt x="237" y="164"/>
                  <a:pt x="237" y="164"/>
                </a:cubicBezTo>
                <a:close/>
                <a:moveTo>
                  <a:pt x="75" y="99"/>
                </a:moveTo>
                <a:cubicBezTo>
                  <a:pt x="75" y="99"/>
                  <a:pt x="75" y="99"/>
                  <a:pt x="75" y="99"/>
                </a:cubicBezTo>
                <a:cubicBezTo>
                  <a:pt x="94" y="99"/>
                  <a:pt x="109" y="84"/>
                  <a:pt x="109" y="65"/>
                </a:cubicBezTo>
                <a:cubicBezTo>
                  <a:pt x="109" y="46"/>
                  <a:pt x="94" y="30"/>
                  <a:pt x="75" y="30"/>
                </a:cubicBezTo>
                <a:cubicBezTo>
                  <a:pt x="56" y="30"/>
                  <a:pt x="40" y="46"/>
                  <a:pt x="40" y="65"/>
                </a:cubicBezTo>
                <a:cubicBezTo>
                  <a:pt x="40" y="84"/>
                  <a:pt x="56" y="99"/>
                  <a:pt x="75" y="99"/>
                </a:cubicBezTo>
                <a:close/>
                <a:moveTo>
                  <a:pt x="75" y="42"/>
                </a:moveTo>
                <a:cubicBezTo>
                  <a:pt x="75" y="42"/>
                  <a:pt x="75" y="42"/>
                  <a:pt x="75" y="42"/>
                </a:cubicBezTo>
                <a:cubicBezTo>
                  <a:pt x="87" y="42"/>
                  <a:pt x="97" y="52"/>
                  <a:pt x="97" y="65"/>
                </a:cubicBezTo>
                <a:cubicBezTo>
                  <a:pt x="97" y="77"/>
                  <a:pt x="87" y="87"/>
                  <a:pt x="75" y="87"/>
                </a:cubicBezTo>
                <a:cubicBezTo>
                  <a:pt x="62" y="87"/>
                  <a:pt x="52" y="77"/>
                  <a:pt x="52" y="65"/>
                </a:cubicBezTo>
                <a:cubicBezTo>
                  <a:pt x="52" y="52"/>
                  <a:pt x="62" y="42"/>
                  <a:pt x="75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5607377" y="2204111"/>
            <a:ext cx="608544" cy="697111"/>
          </a:xfrm>
          <a:custGeom>
            <a:avLst/>
            <a:gdLst>
              <a:gd name="T0" fmla="*/ 55 w 225"/>
              <a:gd name="T1" fmla="*/ 185 h 257"/>
              <a:gd name="T2" fmla="*/ 55 w 225"/>
              <a:gd name="T3" fmla="*/ 197 h 257"/>
              <a:gd name="T4" fmla="*/ 175 w 225"/>
              <a:gd name="T5" fmla="*/ 190 h 257"/>
              <a:gd name="T6" fmla="*/ 222 w 225"/>
              <a:gd name="T7" fmla="*/ 74 h 257"/>
              <a:gd name="T8" fmla="*/ 150 w 225"/>
              <a:gd name="T9" fmla="*/ 3 h 257"/>
              <a:gd name="T10" fmla="*/ 26 w 225"/>
              <a:gd name="T11" fmla="*/ 0 h 257"/>
              <a:gd name="T12" fmla="*/ 0 w 225"/>
              <a:gd name="T13" fmla="*/ 26 h 257"/>
              <a:gd name="T14" fmla="*/ 7 w 225"/>
              <a:gd name="T15" fmla="*/ 249 h 257"/>
              <a:gd name="T16" fmla="*/ 26 w 225"/>
              <a:gd name="T17" fmla="*/ 257 h 257"/>
              <a:gd name="T18" fmla="*/ 217 w 225"/>
              <a:gd name="T19" fmla="*/ 249 h 257"/>
              <a:gd name="T20" fmla="*/ 217 w 225"/>
              <a:gd name="T21" fmla="*/ 249 h 257"/>
              <a:gd name="T22" fmla="*/ 225 w 225"/>
              <a:gd name="T23" fmla="*/ 81 h 257"/>
              <a:gd name="T24" fmla="*/ 149 w 225"/>
              <a:gd name="T25" fmla="*/ 29 h 257"/>
              <a:gd name="T26" fmla="*/ 195 w 225"/>
              <a:gd name="T27" fmla="*/ 75 h 257"/>
              <a:gd name="T28" fmla="*/ 152 w 225"/>
              <a:gd name="T29" fmla="*/ 72 h 257"/>
              <a:gd name="T30" fmla="*/ 149 w 225"/>
              <a:gd name="T31" fmla="*/ 64 h 257"/>
              <a:gd name="T32" fmla="*/ 205 w 225"/>
              <a:gd name="T33" fmla="*/ 230 h 257"/>
              <a:gd name="T34" fmla="*/ 203 w 225"/>
              <a:gd name="T35" fmla="*/ 235 h 257"/>
              <a:gd name="T36" fmla="*/ 198 w 225"/>
              <a:gd name="T37" fmla="*/ 237 h 257"/>
              <a:gd name="T38" fmla="*/ 21 w 225"/>
              <a:gd name="T39" fmla="*/ 235 h 257"/>
              <a:gd name="T40" fmla="*/ 19 w 225"/>
              <a:gd name="T41" fmla="*/ 26 h 257"/>
              <a:gd name="T42" fmla="*/ 26 w 225"/>
              <a:gd name="T43" fmla="*/ 20 h 257"/>
              <a:gd name="T44" fmla="*/ 137 w 225"/>
              <a:gd name="T45" fmla="*/ 64 h 257"/>
              <a:gd name="T46" fmla="*/ 144 w 225"/>
              <a:gd name="T47" fmla="*/ 80 h 257"/>
              <a:gd name="T48" fmla="*/ 205 w 225"/>
              <a:gd name="T49" fmla="*/ 87 h 257"/>
              <a:gd name="T50" fmla="*/ 49 w 225"/>
              <a:gd name="T51" fmla="*/ 107 h 257"/>
              <a:gd name="T52" fmla="*/ 55 w 225"/>
              <a:gd name="T53" fmla="*/ 113 h 257"/>
              <a:gd name="T54" fmla="*/ 175 w 225"/>
              <a:gd name="T55" fmla="*/ 107 h 257"/>
              <a:gd name="T56" fmla="*/ 55 w 225"/>
              <a:gd name="T57" fmla="*/ 101 h 257"/>
              <a:gd name="T58" fmla="*/ 170 w 225"/>
              <a:gd name="T59" fmla="*/ 143 h 257"/>
              <a:gd name="T60" fmla="*/ 55 w 225"/>
              <a:gd name="T61" fmla="*/ 143 h 257"/>
              <a:gd name="T62" fmla="*/ 55 w 225"/>
              <a:gd name="T63" fmla="*/ 155 h 257"/>
              <a:gd name="T64" fmla="*/ 175 w 225"/>
              <a:gd name="T65" fmla="*/ 14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5" h="257">
                <a:moveTo>
                  <a:pt x="170" y="185"/>
                </a:moveTo>
                <a:cubicBezTo>
                  <a:pt x="55" y="185"/>
                  <a:pt x="55" y="185"/>
                  <a:pt x="55" y="185"/>
                </a:cubicBezTo>
                <a:cubicBezTo>
                  <a:pt x="51" y="185"/>
                  <a:pt x="49" y="187"/>
                  <a:pt x="49" y="190"/>
                </a:cubicBezTo>
                <a:cubicBezTo>
                  <a:pt x="49" y="194"/>
                  <a:pt x="51" y="197"/>
                  <a:pt x="55" y="197"/>
                </a:cubicBezTo>
                <a:cubicBezTo>
                  <a:pt x="170" y="197"/>
                  <a:pt x="170" y="197"/>
                  <a:pt x="170" y="197"/>
                </a:cubicBezTo>
                <a:cubicBezTo>
                  <a:pt x="173" y="197"/>
                  <a:pt x="175" y="194"/>
                  <a:pt x="175" y="190"/>
                </a:cubicBezTo>
                <a:cubicBezTo>
                  <a:pt x="175" y="187"/>
                  <a:pt x="173" y="185"/>
                  <a:pt x="170" y="185"/>
                </a:cubicBezTo>
                <a:close/>
                <a:moveTo>
                  <a:pt x="222" y="74"/>
                </a:moveTo>
                <a:cubicBezTo>
                  <a:pt x="222" y="74"/>
                  <a:pt x="222" y="74"/>
                  <a:pt x="222" y="74"/>
                </a:cubicBezTo>
                <a:cubicBezTo>
                  <a:pt x="150" y="3"/>
                  <a:pt x="150" y="3"/>
                  <a:pt x="150" y="3"/>
                </a:cubicBezTo>
                <a:cubicBezTo>
                  <a:pt x="148" y="1"/>
                  <a:pt x="146" y="0"/>
                  <a:pt x="14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9" y="0"/>
                  <a:pt x="12" y="3"/>
                  <a:pt x="7" y="7"/>
                </a:cubicBezTo>
                <a:cubicBezTo>
                  <a:pt x="2" y="12"/>
                  <a:pt x="0" y="19"/>
                  <a:pt x="0" y="26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8"/>
                  <a:pt x="2" y="244"/>
                  <a:pt x="7" y="249"/>
                </a:cubicBezTo>
                <a:cubicBezTo>
                  <a:pt x="7" y="249"/>
                  <a:pt x="7" y="249"/>
                  <a:pt x="7" y="249"/>
                </a:cubicBezTo>
                <a:cubicBezTo>
                  <a:pt x="12" y="254"/>
                  <a:pt x="19" y="257"/>
                  <a:pt x="26" y="257"/>
                </a:cubicBezTo>
                <a:cubicBezTo>
                  <a:pt x="198" y="257"/>
                  <a:pt x="198" y="257"/>
                  <a:pt x="198" y="257"/>
                </a:cubicBezTo>
                <a:cubicBezTo>
                  <a:pt x="205" y="257"/>
                  <a:pt x="212" y="254"/>
                  <a:pt x="217" y="249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22" y="244"/>
                  <a:pt x="225" y="238"/>
                  <a:pt x="225" y="230"/>
                </a:cubicBezTo>
                <a:cubicBezTo>
                  <a:pt x="225" y="81"/>
                  <a:pt x="225" y="81"/>
                  <a:pt x="225" y="81"/>
                </a:cubicBezTo>
                <a:cubicBezTo>
                  <a:pt x="225" y="79"/>
                  <a:pt x="224" y="76"/>
                  <a:pt x="222" y="74"/>
                </a:cubicBezTo>
                <a:close/>
                <a:moveTo>
                  <a:pt x="149" y="29"/>
                </a:moveTo>
                <a:cubicBezTo>
                  <a:pt x="149" y="29"/>
                  <a:pt x="149" y="29"/>
                  <a:pt x="149" y="29"/>
                </a:cubicBezTo>
                <a:cubicBezTo>
                  <a:pt x="195" y="75"/>
                  <a:pt x="195" y="75"/>
                  <a:pt x="195" y="75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57" y="75"/>
                  <a:pt x="154" y="74"/>
                  <a:pt x="152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0" y="70"/>
                  <a:pt x="149" y="67"/>
                  <a:pt x="149" y="64"/>
                </a:cubicBezTo>
                <a:cubicBezTo>
                  <a:pt x="149" y="29"/>
                  <a:pt x="149" y="29"/>
                  <a:pt x="149" y="29"/>
                </a:cubicBezTo>
                <a:close/>
                <a:moveTo>
                  <a:pt x="205" y="230"/>
                </a:moveTo>
                <a:cubicBezTo>
                  <a:pt x="205" y="230"/>
                  <a:pt x="205" y="230"/>
                  <a:pt x="205" y="230"/>
                </a:cubicBezTo>
                <a:cubicBezTo>
                  <a:pt x="205" y="232"/>
                  <a:pt x="204" y="234"/>
                  <a:pt x="203" y="235"/>
                </a:cubicBezTo>
                <a:cubicBezTo>
                  <a:pt x="203" y="235"/>
                  <a:pt x="203" y="235"/>
                  <a:pt x="203" y="235"/>
                </a:cubicBezTo>
                <a:cubicBezTo>
                  <a:pt x="202" y="236"/>
                  <a:pt x="200" y="237"/>
                  <a:pt x="198" y="237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24" y="237"/>
                  <a:pt x="22" y="236"/>
                  <a:pt x="21" y="235"/>
                </a:cubicBezTo>
                <a:cubicBezTo>
                  <a:pt x="20" y="234"/>
                  <a:pt x="19" y="232"/>
                  <a:pt x="19" y="230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4"/>
                  <a:pt x="20" y="23"/>
                  <a:pt x="21" y="21"/>
                </a:cubicBezTo>
                <a:cubicBezTo>
                  <a:pt x="22" y="20"/>
                  <a:pt x="24" y="20"/>
                  <a:pt x="26" y="20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71"/>
                  <a:pt x="140" y="76"/>
                  <a:pt x="143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8" y="84"/>
                  <a:pt x="153" y="87"/>
                  <a:pt x="160" y="87"/>
                </a:cubicBezTo>
                <a:cubicBezTo>
                  <a:pt x="205" y="87"/>
                  <a:pt x="205" y="87"/>
                  <a:pt x="205" y="87"/>
                </a:cubicBezTo>
                <a:cubicBezTo>
                  <a:pt x="205" y="230"/>
                  <a:pt x="205" y="230"/>
                  <a:pt x="205" y="230"/>
                </a:cubicBezTo>
                <a:close/>
                <a:moveTo>
                  <a:pt x="49" y="107"/>
                </a:moveTo>
                <a:cubicBezTo>
                  <a:pt x="49" y="107"/>
                  <a:pt x="49" y="107"/>
                  <a:pt x="49" y="107"/>
                </a:cubicBezTo>
                <a:cubicBezTo>
                  <a:pt x="49" y="110"/>
                  <a:pt x="51" y="113"/>
                  <a:pt x="55" y="113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73" y="113"/>
                  <a:pt x="175" y="110"/>
                  <a:pt x="175" y="107"/>
                </a:cubicBezTo>
                <a:cubicBezTo>
                  <a:pt x="175" y="104"/>
                  <a:pt x="173" y="101"/>
                  <a:pt x="170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1" y="101"/>
                  <a:pt x="49" y="104"/>
                  <a:pt x="49" y="107"/>
                </a:cubicBezTo>
                <a:close/>
                <a:moveTo>
                  <a:pt x="170" y="143"/>
                </a:moveTo>
                <a:cubicBezTo>
                  <a:pt x="170" y="143"/>
                  <a:pt x="170" y="143"/>
                  <a:pt x="170" y="143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51" y="143"/>
                  <a:pt x="49" y="146"/>
                  <a:pt x="49" y="149"/>
                </a:cubicBezTo>
                <a:cubicBezTo>
                  <a:pt x="49" y="152"/>
                  <a:pt x="51" y="155"/>
                  <a:pt x="55" y="155"/>
                </a:cubicBezTo>
                <a:cubicBezTo>
                  <a:pt x="170" y="155"/>
                  <a:pt x="170" y="155"/>
                  <a:pt x="170" y="155"/>
                </a:cubicBezTo>
                <a:cubicBezTo>
                  <a:pt x="173" y="155"/>
                  <a:pt x="175" y="152"/>
                  <a:pt x="175" y="149"/>
                </a:cubicBezTo>
                <a:cubicBezTo>
                  <a:pt x="175" y="146"/>
                  <a:pt x="173" y="143"/>
                  <a:pt x="170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8"/>
          <p:cNvSpPr>
            <a:spLocks noEditPoints="1"/>
          </p:cNvSpPr>
          <p:nvPr/>
        </p:nvSpPr>
        <p:spPr bwMode="auto">
          <a:xfrm>
            <a:off x="4224060" y="3502716"/>
            <a:ext cx="348264" cy="335419"/>
          </a:xfrm>
          <a:custGeom>
            <a:avLst/>
            <a:gdLst>
              <a:gd name="T0" fmla="*/ 139 w 258"/>
              <a:gd name="T1" fmla="*/ 8 h 248"/>
              <a:gd name="T2" fmla="*/ 165 w 258"/>
              <a:gd name="T3" fmla="*/ 88 h 248"/>
              <a:gd name="T4" fmla="*/ 248 w 258"/>
              <a:gd name="T5" fmla="*/ 88 h 248"/>
              <a:gd name="T6" fmla="*/ 258 w 258"/>
              <a:gd name="T7" fmla="*/ 97 h 248"/>
              <a:gd name="T8" fmla="*/ 254 w 258"/>
              <a:gd name="T9" fmla="*/ 105 h 248"/>
              <a:gd name="T10" fmla="*/ 254 w 258"/>
              <a:gd name="T11" fmla="*/ 105 h 248"/>
              <a:gd name="T12" fmla="*/ 186 w 258"/>
              <a:gd name="T13" fmla="*/ 154 h 248"/>
              <a:gd name="T14" fmla="*/ 212 w 258"/>
              <a:gd name="T15" fmla="*/ 234 h 248"/>
              <a:gd name="T16" fmla="*/ 206 w 258"/>
              <a:gd name="T17" fmla="*/ 246 h 248"/>
              <a:gd name="T18" fmla="*/ 197 w 258"/>
              <a:gd name="T19" fmla="*/ 245 h 248"/>
              <a:gd name="T20" fmla="*/ 129 w 258"/>
              <a:gd name="T21" fmla="*/ 196 h 248"/>
              <a:gd name="T22" fmla="*/ 62 w 258"/>
              <a:gd name="T23" fmla="*/ 245 h 248"/>
              <a:gd name="T24" fmla="*/ 48 w 258"/>
              <a:gd name="T25" fmla="*/ 243 h 248"/>
              <a:gd name="T26" fmla="*/ 47 w 258"/>
              <a:gd name="T27" fmla="*/ 233 h 248"/>
              <a:gd name="T28" fmla="*/ 73 w 258"/>
              <a:gd name="T29" fmla="*/ 154 h 248"/>
              <a:gd name="T30" fmla="*/ 5 w 258"/>
              <a:gd name="T31" fmla="*/ 105 h 248"/>
              <a:gd name="T32" fmla="*/ 3 w 258"/>
              <a:gd name="T33" fmla="*/ 92 h 248"/>
              <a:gd name="T34" fmla="*/ 11 w 258"/>
              <a:gd name="T35" fmla="*/ 88 h 248"/>
              <a:gd name="T36" fmla="*/ 94 w 258"/>
              <a:gd name="T37" fmla="*/ 88 h 248"/>
              <a:gd name="T38" fmla="*/ 120 w 258"/>
              <a:gd name="T39" fmla="*/ 8 h 248"/>
              <a:gd name="T40" fmla="*/ 132 w 258"/>
              <a:gd name="T41" fmla="*/ 2 h 248"/>
              <a:gd name="T42" fmla="*/ 139 w 258"/>
              <a:gd name="T43" fmla="*/ 8 h 248"/>
              <a:gd name="T44" fmla="*/ 139 w 258"/>
              <a:gd name="T45" fmla="*/ 8 h 248"/>
              <a:gd name="T46" fmla="*/ 148 w 258"/>
              <a:gd name="T47" fmla="*/ 101 h 248"/>
              <a:gd name="T48" fmla="*/ 148 w 258"/>
              <a:gd name="T49" fmla="*/ 101 h 248"/>
              <a:gd name="T50" fmla="*/ 129 w 258"/>
              <a:gd name="T51" fmla="*/ 43 h 248"/>
              <a:gd name="T52" fmla="*/ 111 w 258"/>
              <a:gd name="T53" fmla="*/ 100 h 248"/>
              <a:gd name="T54" fmla="*/ 102 w 258"/>
              <a:gd name="T55" fmla="*/ 107 h 248"/>
              <a:gd name="T56" fmla="*/ 41 w 258"/>
              <a:gd name="T57" fmla="*/ 107 h 248"/>
              <a:gd name="T58" fmla="*/ 90 w 258"/>
              <a:gd name="T59" fmla="*/ 143 h 248"/>
              <a:gd name="T60" fmla="*/ 94 w 258"/>
              <a:gd name="T61" fmla="*/ 154 h 248"/>
              <a:gd name="T62" fmla="*/ 75 w 258"/>
              <a:gd name="T63" fmla="*/ 211 h 248"/>
              <a:gd name="T64" fmla="*/ 123 w 258"/>
              <a:gd name="T65" fmla="*/ 176 h 248"/>
              <a:gd name="T66" fmla="*/ 135 w 258"/>
              <a:gd name="T67" fmla="*/ 175 h 248"/>
              <a:gd name="T68" fmla="*/ 184 w 258"/>
              <a:gd name="T69" fmla="*/ 211 h 248"/>
              <a:gd name="T70" fmla="*/ 165 w 258"/>
              <a:gd name="T71" fmla="*/ 154 h 248"/>
              <a:gd name="T72" fmla="*/ 169 w 258"/>
              <a:gd name="T73" fmla="*/ 143 h 248"/>
              <a:gd name="T74" fmla="*/ 217 w 258"/>
              <a:gd name="T75" fmla="*/ 107 h 248"/>
              <a:gd name="T76" fmla="*/ 158 w 258"/>
              <a:gd name="T77" fmla="*/ 107 h 248"/>
              <a:gd name="T78" fmla="*/ 148 w 258"/>
              <a:gd name="T79" fmla="*/ 101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8" h="248">
                <a:moveTo>
                  <a:pt x="139" y="8"/>
                </a:moveTo>
                <a:cubicBezTo>
                  <a:pt x="165" y="88"/>
                  <a:pt x="165" y="88"/>
                  <a:pt x="165" y="88"/>
                </a:cubicBezTo>
                <a:cubicBezTo>
                  <a:pt x="248" y="88"/>
                  <a:pt x="248" y="88"/>
                  <a:pt x="248" y="88"/>
                </a:cubicBezTo>
                <a:cubicBezTo>
                  <a:pt x="254" y="88"/>
                  <a:pt x="258" y="92"/>
                  <a:pt x="258" y="97"/>
                </a:cubicBezTo>
                <a:cubicBezTo>
                  <a:pt x="258" y="101"/>
                  <a:pt x="256" y="104"/>
                  <a:pt x="254" y="105"/>
                </a:cubicBezTo>
                <a:cubicBezTo>
                  <a:pt x="254" y="105"/>
                  <a:pt x="254" y="105"/>
                  <a:pt x="254" y="105"/>
                </a:cubicBezTo>
                <a:cubicBezTo>
                  <a:pt x="186" y="154"/>
                  <a:pt x="186" y="154"/>
                  <a:pt x="186" y="154"/>
                </a:cubicBezTo>
                <a:cubicBezTo>
                  <a:pt x="212" y="234"/>
                  <a:pt x="212" y="234"/>
                  <a:pt x="212" y="234"/>
                </a:cubicBezTo>
                <a:cubicBezTo>
                  <a:pt x="214" y="239"/>
                  <a:pt x="211" y="245"/>
                  <a:pt x="206" y="246"/>
                </a:cubicBezTo>
                <a:cubicBezTo>
                  <a:pt x="203" y="247"/>
                  <a:pt x="199" y="247"/>
                  <a:pt x="197" y="245"/>
                </a:cubicBezTo>
                <a:cubicBezTo>
                  <a:pt x="129" y="196"/>
                  <a:pt x="129" y="196"/>
                  <a:pt x="129" y="196"/>
                </a:cubicBezTo>
                <a:cubicBezTo>
                  <a:pt x="62" y="245"/>
                  <a:pt x="62" y="245"/>
                  <a:pt x="62" y="245"/>
                </a:cubicBezTo>
                <a:cubicBezTo>
                  <a:pt x="57" y="248"/>
                  <a:pt x="51" y="247"/>
                  <a:pt x="48" y="243"/>
                </a:cubicBezTo>
                <a:cubicBezTo>
                  <a:pt x="46" y="240"/>
                  <a:pt x="46" y="236"/>
                  <a:pt x="47" y="233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5" y="105"/>
                  <a:pt x="5" y="105"/>
                  <a:pt x="5" y="105"/>
                </a:cubicBezTo>
                <a:cubicBezTo>
                  <a:pt x="1" y="102"/>
                  <a:pt x="0" y="96"/>
                  <a:pt x="3" y="92"/>
                </a:cubicBezTo>
                <a:cubicBezTo>
                  <a:pt x="5" y="89"/>
                  <a:pt x="8" y="88"/>
                  <a:pt x="11" y="88"/>
                </a:cubicBezTo>
                <a:cubicBezTo>
                  <a:pt x="94" y="88"/>
                  <a:pt x="94" y="88"/>
                  <a:pt x="94" y="8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2" y="3"/>
                  <a:pt x="127" y="0"/>
                  <a:pt x="132" y="2"/>
                </a:cubicBezTo>
                <a:cubicBezTo>
                  <a:pt x="136" y="3"/>
                  <a:pt x="138" y="5"/>
                  <a:pt x="139" y="8"/>
                </a:cubicBezTo>
                <a:cubicBezTo>
                  <a:pt x="139" y="8"/>
                  <a:pt x="139" y="8"/>
                  <a:pt x="139" y="8"/>
                </a:cubicBezTo>
                <a:close/>
                <a:moveTo>
                  <a:pt x="148" y="101"/>
                </a:moveTo>
                <a:cubicBezTo>
                  <a:pt x="148" y="101"/>
                  <a:pt x="148" y="101"/>
                  <a:pt x="148" y="101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0" y="104"/>
                  <a:pt x="106" y="107"/>
                  <a:pt x="102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93" y="145"/>
                  <a:pt x="95" y="149"/>
                  <a:pt x="94" y="154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7" y="173"/>
                  <a:pt x="132" y="173"/>
                  <a:pt x="135" y="175"/>
                </a:cubicBezTo>
                <a:cubicBezTo>
                  <a:pt x="184" y="211"/>
                  <a:pt x="184" y="211"/>
                  <a:pt x="184" y="211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64" y="150"/>
                  <a:pt x="165" y="145"/>
                  <a:pt x="169" y="143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4" y="108"/>
                  <a:pt x="149" y="105"/>
                  <a:pt x="148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7660309" y="3704829"/>
            <a:ext cx="349692" cy="315437"/>
          </a:xfrm>
          <a:custGeom>
            <a:avLst/>
            <a:gdLst>
              <a:gd name="T0" fmla="*/ 122 w 259"/>
              <a:gd name="T1" fmla="*/ 229 h 233"/>
              <a:gd name="T2" fmla="*/ 24 w 259"/>
              <a:gd name="T3" fmla="*/ 131 h 233"/>
              <a:gd name="T4" fmla="*/ 3 w 259"/>
              <a:gd name="T5" fmla="*/ 95 h 233"/>
              <a:gd name="T6" fmla="*/ 5 w 259"/>
              <a:gd name="T7" fmla="*/ 56 h 233"/>
              <a:gd name="T8" fmla="*/ 24 w 259"/>
              <a:gd name="T9" fmla="*/ 24 h 233"/>
              <a:gd name="T10" fmla="*/ 56 w 259"/>
              <a:gd name="T11" fmla="*/ 5 h 233"/>
              <a:gd name="T12" fmla="*/ 97 w 259"/>
              <a:gd name="T13" fmla="*/ 4 h 233"/>
              <a:gd name="T14" fmla="*/ 129 w 259"/>
              <a:gd name="T15" fmla="*/ 20 h 233"/>
              <a:gd name="T16" fmla="*/ 162 w 259"/>
              <a:gd name="T17" fmla="*/ 4 h 233"/>
              <a:gd name="T18" fmla="*/ 203 w 259"/>
              <a:gd name="T19" fmla="*/ 5 h 233"/>
              <a:gd name="T20" fmla="*/ 235 w 259"/>
              <a:gd name="T21" fmla="*/ 24 h 233"/>
              <a:gd name="T22" fmla="*/ 254 w 259"/>
              <a:gd name="T23" fmla="*/ 56 h 233"/>
              <a:gd name="T24" fmla="*/ 254 w 259"/>
              <a:gd name="T25" fmla="*/ 56 h 233"/>
              <a:gd name="T26" fmla="*/ 256 w 259"/>
              <a:gd name="T27" fmla="*/ 95 h 233"/>
              <a:gd name="T28" fmla="*/ 235 w 259"/>
              <a:gd name="T29" fmla="*/ 131 h 233"/>
              <a:gd name="T30" fmla="*/ 234 w 259"/>
              <a:gd name="T31" fmla="*/ 131 h 233"/>
              <a:gd name="T32" fmla="*/ 136 w 259"/>
              <a:gd name="T33" fmla="*/ 229 h 233"/>
              <a:gd name="T34" fmla="*/ 123 w 259"/>
              <a:gd name="T35" fmla="*/ 229 h 233"/>
              <a:gd name="T36" fmla="*/ 122 w 259"/>
              <a:gd name="T37" fmla="*/ 229 h 233"/>
              <a:gd name="T38" fmla="*/ 141 w 259"/>
              <a:gd name="T39" fmla="*/ 36 h 233"/>
              <a:gd name="T40" fmla="*/ 141 w 259"/>
              <a:gd name="T41" fmla="*/ 36 h 233"/>
              <a:gd name="T42" fmla="*/ 141 w 259"/>
              <a:gd name="T43" fmla="*/ 36 h 233"/>
              <a:gd name="T44" fmla="*/ 110 w 259"/>
              <a:gd name="T45" fmla="*/ 68 h 233"/>
              <a:gd name="T46" fmla="*/ 101 w 259"/>
              <a:gd name="T47" fmla="*/ 68 h 233"/>
              <a:gd name="T48" fmla="*/ 101 w 259"/>
              <a:gd name="T49" fmla="*/ 60 h 233"/>
              <a:gd name="T50" fmla="*/ 121 w 259"/>
              <a:gd name="T51" fmla="*/ 40 h 233"/>
              <a:gd name="T52" fmla="*/ 121 w 259"/>
              <a:gd name="T53" fmla="*/ 39 h 233"/>
              <a:gd name="T54" fmla="*/ 92 w 259"/>
              <a:gd name="T55" fmla="*/ 23 h 233"/>
              <a:gd name="T56" fmla="*/ 62 w 259"/>
              <a:gd name="T57" fmla="*/ 23 h 233"/>
              <a:gd name="T58" fmla="*/ 38 w 259"/>
              <a:gd name="T59" fmla="*/ 38 h 233"/>
              <a:gd name="T60" fmla="*/ 23 w 259"/>
              <a:gd name="T61" fmla="*/ 62 h 233"/>
              <a:gd name="T62" fmla="*/ 22 w 259"/>
              <a:gd name="T63" fmla="*/ 90 h 233"/>
              <a:gd name="T64" fmla="*/ 38 w 259"/>
              <a:gd name="T65" fmla="*/ 117 h 233"/>
              <a:gd name="T66" fmla="*/ 129 w 259"/>
              <a:gd name="T67" fmla="*/ 208 h 233"/>
              <a:gd name="T68" fmla="*/ 220 w 259"/>
              <a:gd name="T69" fmla="*/ 117 h 233"/>
              <a:gd name="T70" fmla="*/ 221 w 259"/>
              <a:gd name="T71" fmla="*/ 117 h 233"/>
              <a:gd name="T72" fmla="*/ 237 w 259"/>
              <a:gd name="T73" fmla="*/ 90 h 233"/>
              <a:gd name="T74" fmla="*/ 236 w 259"/>
              <a:gd name="T75" fmla="*/ 62 h 233"/>
              <a:gd name="T76" fmla="*/ 236 w 259"/>
              <a:gd name="T77" fmla="*/ 62 h 233"/>
              <a:gd name="T78" fmla="*/ 221 w 259"/>
              <a:gd name="T79" fmla="*/ 38 h 233"/>
              <a:gd name="T80" fmla="*/ 197 w 259"/>
              <a:gd name="T81" fmla="*/ 23 h 233"/>
              <a:gd name="T82" fmla="*/ 167 w 259"/>
              <a:gd name="T83" fmla="*/ 23 h 233"/>
              <a:gd name="T84" fmla="*/ 141 w 259"/>
              <a:gd name="T85" fmla="*/ 36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9" h="233">
                <a:moveTo>
                  <a:pt x="122" y="229"/>
                </a:moveTo>
                <a:cubicBezTo>
                  <a:pt x="24" y="131"/>
                  <a:pt x="24" y="131"/>
                  <a:pt x="24" y="131"/>
                </a:cubicBezTo>
                <a:cubicBezTo>
                  <a:pt x="14" y="121"/>
                  <a:pt x="7" y="108"/>
                  <a:pt x="3" y="95"/>
                </a:cubicBezTo>
                <a:cubicBezTo>
                  <a:pt x="0" y="83"/>
                  <a:pt x="0" y="69"/>
                  <a:pt x="5" y="56"/>
                </a:cubicBezTo>
                <a:cubicBezTo>
                  <a:pt x="9" y="44"/>
                  <a:pt x="15" y="33"/>
                  <a:pt x="24" y="24"/>
                </a:cubicBezTo>
                <a:cubicBezTo>
                  <a:pt x="33" y="15"/>
                  <a:pt x="44" y="8"/>
                  <a:pt x="56" y="5"/>
                </a:cubicBezTo>
                <a:cubicBezTo>
                  <a:pt x="70" y="0"/>
                  <a:pt x="84" y="0"/>
                  <a:pt x="97" y="4"/>
                </a:cubicBezTo>
                <a:cubicBezTo>
                  <a:pt x="109" y="7"/>
                  <a:pt x="120" y="12"/>
                  <a:pt x="129" y="20"/>
                </a:cubicBezTo>
                <a:cubicBezTo>
                  <a:pt x="139" y="12"/>
                  <a:pt x="150" y="7"/>
                  <a:pt x="162" y="4"/>
                </a:cubicBezTo>
                <a:cubicBezTo>
                  <a:pt x="175" y="0"/>
                  <a:pt x="188" y="0"/>
                  <a:pt x="203" y="5"/>
                </a:cubicBezTo>
                <a:cubicBezTo>
                  <a:pt x="215" y="9"/>
                  <a:pt x="226" y="15"/>
                  <a:pt x="235" y="24"/>
                </a:cubicBezTo>
                <a:cubicBezTo>
                  <a:pt x="243" y="33"/>
                  <a:pt x="250" y="44"/>
                  <a:pt x="254" y="56"/>
                </a:cubicBezTo>
                <a:cubicBezTo>
                  <a:pt x="254" y="56"/>
                  <a:pt x="254" y="56"/>
                  <a:pt x="254" y="56"/>
                </a:cubicBezTo>
                <a:cubicBezTo>
                  <a:pt x="259" y="69"/>
                  <a:pt x="259" y="83"/>
                  <a:pt x="256" y="95"/>
                </a:cubicBezTo>
                <a:cubicBezTo>
                  <a:pt x="252" y="108"/>
                  <a:pt x="245" y="121"/>
                  <a:pt x="235" y="131"/>
                </a:cubicBezTo>
                <a:cubicBezTo>
                  <a:pt x="234" y="131"/>
                  <a:pt x="234" y="131"/>
                  <a:pt x="234" y="131"/>
                </a:cubicBezTo>
                <a:cubicBezTo>
                  <a:pt x="136" y="229"/>
                  <a:pt x="136" y="229"/>
                  <a:pt x="136" y="229"/>
                </a:cubicBezTo>
                <a:cubicBezTo>
                  <a:pt x="133" y="233"/>
                  <a:pt x="126" y="233"/>
                  <a:pt x="123" y="229"/>
                </a:cubicBezTo>
                <a:cubicBezTo>
                  <a:pt x="122" y="229"/>
                  <a:pt x="122" y="229"/>
                  <a:pt x="122" y="229"/>
                </a:cubicBezTo>
                <a:close/>
                <a:moveTo>
                  <a:pt x="141" y="36"/>
                </a:moveTo>
                <a:cubicBezTo>
                  <a:pt x="141" y="36"/>
                  <a:pt x="141" y="36"/>
                  <a:pt x="141" y="36"/>
                </a:cubicBezTo>
                <a:cubicBezTo>
                  <a:pt x="141" y="36"/>
                  <a:pt x="141" y="36"/>
                  <a:pt x="141" y="36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07" y="70"/>
                  <a:pt x="104" y="70"/>
                  <a:pt x="101" y="68"/>
                </a:cubicBezTo>
                <a:cubicBezTo>
                  <a:pt x="99" y="66"/>
                  <a:pt x="99" y="62"/>
                  <a:pt x="101" y="60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12" y="31"/>
                  <a:pt x="103" y="25"/>
                  <a:pt x="92" y="23"/>
                </a:cubicBezTo>
                <a:cubicBezTo>
                  <a:pt x="83" y="20"/>
                  <a:pt x="73" y="20"/>
                  <a:pt x="62" y="23"/>
                </a:cubicBezTo>
                <a:cubicBezTo>
                  <a:pt x="53" y="26"/>
                  <a:pt x="45" y="31"/>
                  <a:pt x="38" y="38"/>
                </a:cubicBezTo>
                <a:cubicBezTo>
                  <a:pt x="31" y="45"/>
                  <a:pt x="26" y="53"/>
                  <a:pt x="23" y="62"/>
                </a:cubicBezTo>
                <a:cubicBezTo>
                  <a:pt x="20" y="72"/>
                  <a:pt x="20" y="81"/>
                  <a:pt x="22" y="90"/>
                </a:cubicBezTo>
                <a:cubicBezTo>
                  <a:pt x="25" y="100"/>
                  <a:pt x="31" y="109"/>
                  <a:pt x="38" y="117"/>
                </a:cubicBezTo>
                <a:cubicBezTo>
                  <a:pt x="129" y="208"/>
                  <a:pt x="129" y="208"/>
                  <a:pt x="129" y="208"/>
                </a:cubicBezTo>
                <a:cubicBezTo>
                  <a:pt x="220" y="117"/>
                  <a:pt x="220" y="117"/>
                  <a:pt x="220" y="117"/>
                </a:cubicBezTo>
                <a:cubicBezTo>
                  <a:pt x="221" y="117"/>
                  <a:pt x="221" y="117"/>
                  <a:pt x="221" y="117"/>
                </a:cubicBezTo>
                <a:cubicBezTo>
                  <a:pt x="228" y="109"/>
                  <a:pt x="234" y="100"/>
                  <a:pt x="237" y="90"/>
                </a:cubicBezTo>
                <a:cubicBezTo>
                  <a:pt x="239" y="81"/>
                  <a:pt x="239" y="72"/>
                  <a:pt x="236" y="62"/>
                </a:cubicBezTo>
                <a:cubicBezTo>
                  <a:pt x="236" y="62"/>
                  <a:pt x="236" y="62"/>
                  <a:pt x="236" y="62"/>
                </a:cubicBezTo>
                <a:cubicBezTo>
                  <a:pt x="233" y="53"/>
                  <a:pt x="227" y="45"/>
                  <a:pt x="221" y="38"/>
                </a:cubicBezTo>
                <a:cubicBezTo>
                  <a:pt x="214" y="32"/>
                  <a:pt x="206" y="26"/>
                  <a:pt x="197" y="23"/>
                </a:cubicBezTo>
                <a:cubicBezTo>
                  <a:pt x="186" y="20"/>
                  <a:pt x="176" y="20"/>
                  <a:pt x="167" y="23"/>
                </a:cubicBezTo>
                <a:cubicBezTo>
                  <a:pt x="158" y="25"/>
                  <a:pt x="149" y="30"/>
                  <a:pt x="141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6191" y="3536767"/>
            <a:ext cx="2227718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25530" y="3198213"/>
            <a:ext cx="127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rgbClr val="4F4E4E"/>
                </a:solidFill>
                <a:cs typeface="+mn-ea"/>
                <a:sym typeface="+mn-lt"/>
              </a:rPr>
              <a:t>添加</a:t>
            </a:r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15358" y="5268383"/>
            <a:ext cx="2227718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64697" y="4929829"/>
            <a:ext cx="127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rgbClr val="4F4E4E"/>
                </a:solidFill>
                <a:cs typeface="+mn-ea"/>
                <a:sym typeface="+mn-lt"/>
              </a:rPr>
              <a:t>添加</a:t>
            </a:r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923239" y="5298583"/>
            <a:ext cx="2227718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920587" y="4960029"/>
            <a:ext cx="127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4F4E4E"/>
                </a:solidFill>
                <a:cs typeface="+mn-ea"/>
                <a:sym typeface="+mn-lt"/>
              </a:rPr>
              <a:t>添加</a:t>
            </a:r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153609" y="3683397"/>
            <a:ext cx="2227718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150957" y="3344843"/>
            <a:ext cx="127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4F4E4E"/>
                </a:solidFill>
                <a:cs typeface="+mn-ea"/>
                <a:sym typeface="+mn-lt"/>
              </a:rPr>
              <a:t>添加</a:t>
            </a:r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928612" y="2379780"/>
            <a:ext cx="2227718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925960" y="2041226"/>
            <a:ext cx="127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4F4E4E"/>
                </a:solidFill>
                <a:cs typeface="+mn-ea"/>
                <a:sym typeface="+mn-lt"/>
              </a:rPr>
              <a:t>添加</a:t>
            </a:r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任意多边形 18"/>
          <p:cNvSpPr/>
          <p:nvPr/>
        </p:nvSpPr>
        <p:spPr bwMode="auto">
          <a:xfrm rot="8100000">
            <a:off x="8589152" y="3393894"/>
            <a:ext cx="800911" cy="281255"/>
          </a:xfrm>
          <a:custGeom>
            <a:avLst/>
            <a:gdLst>
              <a:gd name="T0" fmla="*/ 0 w 1618735"/>
              <a:gd name="T1" fmla="*/ 568411 h 568411"/>
              <a:gd name="T2" fmla="*/ 0 w 1618735"/>
              <a:gd name="T3" fmla="*/ 0 h 568411"/>
              <a:gd name="T4" fmla="*/ 1618735 w 1618735"/>
              <a:gd name="T5" fmla="*/ 0 h 568411"/>
              <a:gd name="T6" fmla="*/ 1618735 w 1618735"/>
              <a:gd name="T7" fmla="*/ 568411 h 568411"/>
              <a:gd name="T8" fmla="*/ 565788 w 1618735"/>
              <a:gd name="T9" fmla="*/ 568411 h 568411"/>
              <a:gd name="T10" fmla="*/ 284205 w 1618735"/>
              <a:gd name="T11" fmla="*/ 286828 h 568411"/>
              <a:gd name="T12" fmla="*/ 2622 w 1618735"/>
              <a:gd name="T13" fmla="*/ 568411 h 568411"/>
              <a:gd name="T14" fmla="*/ 0 w 1618735"/>
              <a:gd name="T15" fmla="*/ 0 h 568411"/>
              <a:gd name="T16" fmla="*/ 1618735 w 1618735"/>
              <a:gd name="T17" fmla="*/ 568411 h 568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618735" h="568411">
                <a:moveTo>
                  <a:pt x="0" y="568411"/>
                </a:moveTo>
                <a:lnTo>
                  <a:pt x="0" y="0"/>
                </a:lnTo>
                <a:lnTo>
                  <a:pt x="1618735" y="0"/>
                </a:lnTo>
                <a:lnTo>
                  <a:pt x="1618735" y="568411"/>
                </a:lnTo>
                <a:lnTo>
                  <a:pt x="565788" y="568411"/>
                </a:lnTo>
                <a:lnTo>
                  <a:pt x="284205" y="286828"/>
                </a:lnTo>
                <a:lnTo>
                  <a:pt x="2622" y="568411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489" name="五边形 19"/>
          <p:cNvSpPr>
            <a:spLocks noChangeArrowheads="1"/>
          </p:cNvSpPr>
          <p:nvPr/>
        </p:nvSpPr>
        <p:spPr bwMode="auto">
          <a:xfrm rot="2700000">
            <a:off x="8353061" y="2853050"/>
            <a:ext cx="926386" cy="281236"/>
          </a:xfrm>
          <a:prstGeom prst="homePlate">
            <a:avLst>
              <a:gd name="adj" fmla="val 82344"/>
            </a:avLst>
          </a:prstGeom>
          <a:solidFill>
            <a:srgbClr val="4F4E4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0" name="五边形 20"/>
          <p:cNvSpPr>
            <a:spLocks noChangeArrowheads="1"/>
          </p:cNvSpPr>
          <p:nvPr/>
        </p:nvSpPr>
        <p:spPr bwMode="auto">
          <a:xfrm rot="2700000" flipH="1">
            <a:off x="8213762" y="3246686"/>
            <a:ext cx="281236" cy="922089"/>
          </a:xfrm>
          <a:prstGeom prst="homePlate">
            <a:avLst>
              <a:gd name="adj" fmla="val 25000"/>
            </a:avLst>
          </a:prstGeom>
          <a:solidFill>
            <a:srgbClr val="4F4E4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1" name="任意多边形 21"/>
          <p:cNvSpPr/>
          <p:nvPr/>
        </p:nvSpPr>
        <p:spPr bwMode="auto">
          <a:xfrm rot="8100000" flipH="1" flipV="1">
            <a:off x="7783513" y="3029191"/>
            <a:ext cx="800911" cy="281255"/>
          </a:xfrm>
          <a:custGeom>
            <a:avLst/>
            <a:gdLst>
              <a:gd name="T0" fmla="*/ 0 w 1618735"/>
              <a:gd name="T1" fmla="*/ 568411 h 568411"/>
              <a:gd name="T2" fmla="*/ 0 w 1618735"/>
              <a:gd name="T3" fmla="*/ 0 h 568411"/>
              <a:gd name="T4" fmla="*/ 1618735 w 1618735"/>
              <a:gd name="T5" fmla="*/ 0 h 568411"/>
              <a:gd name="T6" fmla="*/ 1618735 w 1618735"/>
              <a:gd name="T7" fmla="*/ 568411 h 568411"/>
              <a:gd name="T8" fmla="*/ 565788 w 1618735"/>
              <a:gd name="T9" fmla="*/ 568411 h 568411"/>
              <a:gd name="T10" fmla="*/ 284205 w 1618735"/>
              <a:gd name="T11" fmla="*/ 286828 h 568411"/>
              <a:gd name="T12" fmla="*/ 2622 w 1618735"/>
              <a:gd name="T13" fmla="*/ 568411 h 568411"/>
              <a:gd name="T14" fmla="*/ 0 w 1618735"/>
              <a:gd name="T15" fmla="*/ 0 h 568411"/>
              <a:gd name="T16" fmla="*/ 1618735 w 1618735"/>
              <a:gd name="T17" fmla="*/ 568411 h 568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618735" h="568411">
                <a:moveTo>
                  <a:pt x="0" y="568411"/>
                </a:moveTo>
                <a:lnTo>
                  <a:pt x="0" y="0"/>
                </a:lnTo>
                <a:lnTo>
                  <a:pt x="1618735" y="0"/>
                </a:lnTo>
                <a:lnTo>
                  <a:pt x="1618735" y="568411"/>
                </a:lnTo>
                <a:lnTo>
                  <a:pt x="565788" y="568411"/>
                </a:lnTo>
                <a:lnTo>
                  <a:pt x="284205" y="286828"/>
                </a:lnTo>
                <a:lnTo>
                  <a:pt x="2622" y="568411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493" name="任意多边形 30"/>
          <p:cNvSpPr/>
          <p:nvPr/>
        </p:nvSpPr>
        <p:spPr bwMode="auto">
          <a:xfrm rot="8100000">
            <a:off x="10605985" y="3574272"/>
            <a:ext cx="503340" cy="176601"/>
          </a:xfrm>
          <a:custGeom>
            <a:avLst/>
            <a:gdLst>
              <a:gd name="T0" fmla="*/ 0 w 1618735"/>
              <a:gd name="T1" fmla="*/ 568411 h 568411"/>
              <a:gd name="T2" fmla="*/ 0 w 1618735"/>
              <a:gd name="T3" fmla="*/ 0 h 568411"/>
              <a:gd name="T4" fmla="*/ 1618735 w 1618735"/>
              <a:gd name="T5" fmla="*/ 0 h 568411"/>
              <a:gd name="T6" fmla="*/ 1618735 w 1618735"/>
              <a:gd name="T7" fmla="*/ 568411 h 568411"/>
              <a:gd name="T8" fmla="*/ 565788 w 1618735"/>
              <a:gd name="T9" fmla="*/ 568411 h 568411"/>
              <a:gd name="T10" fmla="*/ 284205 w 1618735"/>
              <a:gd name="T11" fmla="*/ 286828 h 568411"/>
              <a:gd name="T12" fmla="*/ 2622 w 1618735"/>
              <a:gd name="T13" fmla="*/ 568411 h 568411"/>
              <a:gd name="T14" fmla="*/ 0 w 1618735"/>
              <a:gd name="T15" fmla="*/ 0 h 568411"/>
              <a:gd name="T16" fmla="*/ 1618735 w 1618735"/>
              <a:gd name="T17" fmla="*/ 568411 h 568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618735" h="568411">
                <a:moveTo>
                  <a:pt x="0" y="568411"/>
                </a:moveTo>
                <a:lnTo>
                  <a:pt x="0" y="0"/>
                </a:lnTo>
                <a:lnTo>
                  <a:pt x="1618735" y="0"/>
                </a:lnTo>
                <a:lnTo>
                  <a:pt x="1618735" y="568411"/>
                </a:lnTo>
                <a:lnTo>
                  <a:pt x="565788" y="568411"/>
                </a:lnTo>
                <a:lnTo>
                  <a:pt x="284205" y="286828"/>
                </a:lnTo>
                <a:lnTo>
                  <a:pt x="2622" y="568411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494" name="五边形 31"/>
          <p:cNvSpPr>
            <a:spLocks noChangeArrowheads="1"/>
          </p:cNvSpPr>
          <p:nvPr/>
        </p:nvSpPr>
        <p:spPr bwMode="auto">
          <a:xfrm rot="2700000">
            <a:off x="10457867" y="3234595"/>
            <a:ext cx="581684" cy="176746"/>
          </a:xfrm>
          <a:prstGeom prst="homePlate">
            <a:avLst>
              <a:gd name="adj" fmla="val 82344"/>
            </a:avLst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5" name="五边形 32"/>
          <p:cNvSpPr>
            <a:spLocks noChangeArrowheads="1"/>
          </p:cNvSpPr>
          <p:nvPr/>
        </p:nvSpPr>
        <p:spPr bwMode="auto">
          <a:xfrm rot="2700000" flipH="1">
            <a:off x="10370068" y="3481839"/>
            <a:ext cx="176746" cy="578986"/>
          </a:xfrm>
          <a:prstGeom prst="homePlate">
            <a:avLst>
              <a:gd name="adj" fmla="val 25000"/>
            </a:avLst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6" name="任意多边形 33"/>
          <p:cNvSpPr/>
          <p:nvPr/>
        </p:nvSpPr>
        <p:spPr bwMode="auto">
          <a:xfrm rot="8100000" flipH="1" flipV="1">
            <a:off x="10099675" y="3345273"/>
            <a:ext cx="503340" cy="176601"/>
          </a:xfrm>
          <a:custGeom>
            <a:avLst/>
            <a:gdLst>
              <a:gd name="T0" fmla="*/ 0 w 1618735"/>
              <a:gd name="T1" fmla="*/ 568411 h 568411"/>
              <a:gd name="T2" fmla="*/ 0 w 1618735"/>
              <a:gd name="T3" fmla="*/ 0 h 568411"/>
              <a:gd name="T4" fmla="*/ 1618735 w 1618735"/>
              <a:gd name="T5" fmla="*/ 0 h 568411"/>
              <a:gd name="T6" fmla="*/ 1618735 w 1618735"/>
              <a:gd name="T7" fmla="*/ 568411 h 568411"/>
              <a:gd name="T8" fmla="*/ 565788 w 1618735"/>
              <a:gd name="T9" fmla="*/ 568411 h 568411"/>
              <a:gd name="T10" fmla="*/ 284205 w 1618735"/>
              <a:gd name="T11" fmla="*/ 286828 h 568411"/>
              <a:gd name="T12" fmla="*/ 2622 w 1618735"/>
              <a:gd name="T13" fmla="*/ 568411 h 568411"/>
              <a:gd name="T14" fmla="*/ 0 w 1618735"/>
              <a:gd name="T15" fmla="*/ 0 h 568411"/>
              <a:gd name="T16" fmla="*/ 1618735 w 1618735"/>
              <a:gd name="T17" fmla="*/ 568411 h 568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618735" h="568411">
                <a:moveTo>
                  <a:pt x="0" y="568411"/>
                </a:moveTo>
                <a:lnTo>
                  <a:pt x="0" y="0"/>
                </a:lnTo>
                <a:lnTo>
                  <a:pt x="1618735" y="0"/>
                </a:lnTo>
                <a:lnTo>
                  <a:pt x="1618735" y="568411"/>
                </a:lnTo>
                <a:lnTo>
                  <a:pt x="565788" y="568411"/>
                </a:lnTo>
                <a:lnTo>
                  <a:pt x="284205" y="286828"/>
                </a:lnTo>
                <a:lnTo>
                  <a:pt x="2622" y="568411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498" name="任意多边形 46"/>
          <p:cNvSpPr/>
          <p:nvPr/>
        </p:nvSpPr>
        <p:spPr bwMode="auto">
          <a:xfrm rot="8100000">
            <a:off x="2575984" y="2678959"/>
            <a:ext cx="1516112" cy="532393"/>
          </a:xfrm>
          <a:custGeom>
            <a:avLst/>
            <a:gdLst>
              <a:gd name="T0" fmla="*/ 0 w 1618735"/>
              <a:gd name="T1" fmla="*/ 568411 h 568411"/>
              <a:gd name="T2" fmla="*/ 0 w 1618735"/>
              <a:gd name="T3" fmla="*/ 0 h 568411"/>
              <a:gd name="T4" fmla="*/ 1618735 w 1618735"/>
              <a:gd name="T5" fmla="*/ 0 h 568411"/>
              <a:gd name="T6" fmla="*/ 1618735 w 1618735"/>
              <a:gd name="T7" fmla="*/ 568411 h 568411"/>
              <a:gd name="T8" fmla="*/ 565788 w 1618735"/>
              <a:gd name="T9" fmla="*/ 568411 h 568411"/>
              <a:gd name="T10" fmla="*/ 284205 w 1618735"/>
              <a:gd name="T11" fmla="*/ 286828 h 568411"/>
              <a:gd name="T12" fmla="*/ 2622 w 1618735"/>
              <a:gd name="T13" fmla="*/ 568411 h 568411"/>
              <a:gd name="T14" fmla="*/ 0 w 1618735"/>
              <a:gd name="T15" fmla="*/ 0 h 568411"/>
              <a:gd name="T16" fmla="*/ 1618735 w 1618735"/>
              <a:gd name="T17" fmla="*/ 568411 h 568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618735" h="568411">
                <a:moveTo>
                  <a:pt x="0" y="568411"/>
                </a:moveTo>
                <a:lnTo>
                  <a:pt x="0" y="0"/>
                </a:lnTo>
                <a:lnTo>
                  <a:pt x="1618735" y="0"/>
                </a:lnTo>
                <a:lnTo>
                  <a:pt x="1618735" y="568411"/>
                </a:lnTo>
                <a:lnTo>
                  <a:pt x="565788" y="568411"/>
                </a:lnTo>
                <a:lnTo>
                  <a:pt x="284205" y="286828"/>
                </a:lnTo>
                <a:lnTo>
                  <a:pt x="2622" y="568411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499" name="五边形 47"/>
          <p:cNvSpPr>
            <a:spLocks noChangeArrowheads="1"/>
          </p:cNvSpPr>
          <p:nvPr/>
        </p:nvSpPr>
        <p:spPr bwMode="auto">
          <a:xfrm rot="2700000">
            <a:off x="2129098" y="1655176"/>
            <a:ext cx="1753578" cy="532375"/>
          </a:xfrm>
          <a:prstGeom prst="homePlate">
            <a:avLst>
              <a:gd name="adj" fmla="val 82344"/>
            </a:avLst>
          </a:prstGeom>
          <a:solidFill>
            <a:srgbClr val="4F4E4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0" name="五边形 48"/>
          <p:cNvSpPr>
            <a:spLocks noChangeArrowheads="1"/>
          </p:cNvSpPr>
          <p:nvPr/>
        </p:nvSpPr>
        <p:spPr bwMode="auto">
          <a:xfrm rot="2700000" flipH="1">
            <a:off x="1865379" y="2400307"/>
            <a:ext cx="532375" cy="1745443"/>
          </a:xfrm>
          <a:prstGeom prst="homePlate">
            <a:avLst>
              <a:gd name="adj" fmla="val 25000"/>
            </a:avLst>
          </a:prstGeom>
          <a:solidFill>
            <a:srgbClr val="4F4E4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1" name="任意多边形 49"/>
          <p:cNvSpPr/>
          <p:nvPr/>
        </p:nvSpPr>
        <p:spPr bwMode="auto">
          <a:xfrm rot="8100000" flipH="1" flipV="1">
            <a:off x="1050925" y="1988607"/>
            <a:ext cx="1516112" cy="532393"/>
          </a:xfrm>
          <a:custGeom>
            <a:avLst/>
            <a:gdLst>
              <a:gd name="T0" fmla="*/ 0 w 1618735"/>
              <a:gd name="T1" fmla="*/ 568411 h 568411"/>
              <a:gd name="T2" fmla="*/ 0 w 1618735"/>
              <a:gd name="T3" fmla="*/ 0 h 568411"/>
              <a:gd name="T4" fmla="*/ 1618735 w 1618735"/>
              <a:gd name="T5" fmla="*/ 0 h 568411"/>
              <a:gd name="T6" fmla="*/ 1618735 w 1618735"/>
              <a:gd name="T7" fmla="*/ 568411 h 568411"/>
              <a:gd name="T8" fmla="*/ 565788 w 1618735"/>
              <a:gd name="T9" fmla="*/ 568411 h 568411"/>
              <a:gd name="T10" fmla="*/ 284205 w 1618735"/>
              <a:gd name="T11" fmla="*/ 286828 h 568411"/>
              <a:gd name="T12" fmla="*/ 2622 w 1618735"/>
              <a:gd name="T13" fmla="*/ 568411 h 568411"/>
              <a:gd name="T14" fmla="*/ 0 w 1618735"/>
              <a:gd name="T15" fmla="*/ 0 h 568411"/>
              <a:gd name="T16" fmla="*/ 1618735 w 1618735"/>
              <a:gd name="T17" fmla="*/ 568411 h 568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618735" h="568411">
                <a:moveTo>
                  <a:pt x="0" y="568411"/>
                </a:moveTo>
                <a:lnTo>
                  <a:pt x="0" y="0"/>
                </a:lnTo>
                <a:lnTo>
                  <a:pt x="1618735" y="0"/>
                </a:lnTo>
                <a:lnTo>
                  <a:pt x="1618735" y="568411"/>
                </a:lnTo>
                <a:lnTo>
                  <a:pt x="565788" y="568411"/>
                </a:lnTo>
                <a:lnTo>
                  <a:pt x="284205" y="286828"/>
                </a:lnTo>
                <a:lnTo>
                  <a:pt x="2622" y="568411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02" name="任意多边形 42"/>
          <p:cNvSpPr/>
          <p:nvPr/>
        </p:nvSpPr>
        <p:spPr bwMode="auto">
          <a:xfrm rot="8100000">
            <a:off x="2581226" y="2679757"/>
            <a:ext cx="1516112" cy="532393"/>
          </a:xfrm>
          <a:custGeom>
            <a:avLst/>
            <a:gdLst>
              <a:gd name="T0" fmla="*/ 0 w 1618735"/>
              <a:gd name="T1" fmla="*/ 568411 h 568411"/>
              <a:gd name="T2" fmla="*/ 0 w 1618735"/>
              <a:gd name="T3" fmla="*/ 0 h 568411"/>
              <a:gd name="T4" fmla="*/ 1618735 w 1618735"/>
              <a:gd name="T5" fmla="*/ 0 h 568411"/>
              <a:gd name="T6" fmla="*/ 1618735 w 1618735"/>
              <a:gd name="T7" fmla="*/ 568411 h 568411"/>
              <a:gd name="T8" fmla="*/ 565788 w 1618735"/>
              <a:gd name="T9" fmla="*/ 568411 h 568411"/>
              <a:gd name="T10" fmla="*/ 284205 w 1618735"/>
              <a:gd name="T11" fmla="*/ 286828 h 568411"/>
              <a:gd name="T12" fmla="*/ 2622 w 1618735"/>
              <a:gd name="T13" fmla="*/ 568411 h 568411"/>
              <a:gd name="T14" fmla="*/ 0 w 1618735"/>
              <a:gd name="T15" fmla="*/ 0 h 568411"/>
              <a:gd name="T16" fmla="*/ 1618735 w 1618735"/>
              <a:gd name="T17" fmla="*/ 568411 h 568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618735" h="568411">
                <a:moveTo>
                  <a:pt x="0" y="568411"/>
                </a:moveTo>
                <a:lnTo>
                  <a:pt x="0" y="0"/>
                </a:lnTo>
                <a:lnTo>
                  <a:pt x="1618735" y="0"/>
                </a:lnTo>
                <a:lnTo>
                  <a:pt x="1618735" y="568411"/>
                </a:lnTo>
                <a:lnTo>
                  <a:pt x="565788" y="568411"/>
                </a:lnTo>
                <a:lnTo>
                  <a:pt x="284205" y="286828"/>
                </a:lnTo>
                <a:lnTo>
                  <a:pt x="2622" y="568411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03" name="五边形 43"/>
          <p:cNvSpPr>
            <a:spLocks noChangeArrowheads="1"/>
          </p:cNvSpPr>
          <p:nvPr/>
        </p:nvSpPr>
        <p:spPr bwMode="auto">
          <a:xfrm rot="2700000">
            <a:off x="2134340" y="1655973"/>
            <a:ext cx="1753578" cy="532375"/>
          </a:xfrm>
          <a:prstGeom prst="homePlate">
            <a:avLst>
              <a:gd name="adj" fmla="val 82344"/>
            </a:avLst>
          </a:prstGeom>
          <a:solidFill>
            <a:srgbClr val="4F4E4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4" name="五边形 44"/>
          <p:cNvSpPr>
            <a:spLocks noChangeArrowheads="1"/>
          </p:cNvSpPr>
          <p:nvPr/>
        </p:nvSpPr>
        <p:spPr bwMode="auto">
          <a:xfrm rot="2700000" flipH="1">
            <a:off x="1870620" y="2401106"/>
            <a:ext cx="532375" cy="1745443"/>
          </a:xfrm>
          <a:prstGeom prst="homePlate">
            <a:avLst>
              <a:gd name="adj" fmla="val 25000"/>
            </a:avLst>
          </a:prstGeom>
          <a:solidFill>
            <a:srgbClr val="4F4E4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5" name="任意多边形 45"/>
          <p:cNvSpPr/>
          <p:nvPr/>
        </p:nvSpPr>
        <p:spPr bwMode="auto">
          <a:xfrm rot="8100000" flipH="1" flipV="1">
            <a:off x="1056167" y="1989406"/>
            <a:ext cx="1516112" cy="532393"/>
          </a:xfrm>
          <a:custGeom>
            <a:avLst/>
            <a:gdLst>
              <a:gd name="T0" fmla="*/ 0 w 1618735"/>
              <a:gd name="T1" fmla="*/ 568411 h 568411"/>
              <a:gd name="T2" fmla="*/ 0 w 1618735"/>
              <a:gd name="T3" fmla="*/ 0 h 568411"/>
              <a:gd name="T4" fmla="*/ 1618735 w 1618735"/>
              <a:gd name="T5" fmla="*/ 0 h 568411"/>
              <a:gd name="T6" fmla="*/ 1618735 w 1618735"/>
              <a:gd name="T7" fmla="*/ 568411 h 568411"/>
              <a:gd name="T8" fmla="*/ 565788 w 1618735"/>
              <a:gd name="T9" fmla="*/ 568411 h 568411"/>
              <a:gd name="T10" fmla="*/ 284205 w 1618735"/>
              <a:gd name="T11" fmla="*/ 286828 h 568411"/>
              <a:gd name="T12" fmla="*/ 2622 w 1618735"/>
              <a:gd name="T13" fmla="*/ 568411 h 568411"/>
              <a:gd name="T14" fmla="*/ 0 w 1618735"/>
              <a:gd name="T15" fmla="*/ 0 h 568411"/>
              <a:gd name="T16" fmla="*/ 1618735 w 1618735"/>
              <a:gd name="T17" fmla="*/ 568411 h 568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618735" h="568411">
                <a:moveTo>
                  <a:pt x="0" y="568411"/>
                </a:moveTo>
                <a:lnTo>
                  <a:pt x="0" y="0"/>
                </a:lnTo>
                <a:lnTo>
                  <a:pt x="1618735" y="0"/>
                </a:lnTo>
                <a:lnTo>
                  <a:pt x="1618735" y="568411"/>
                </a:lnTo>
                <a:lnTo>
                  <a:pt x="565788" y="568411"/>
                </a:lnTo>
                <a:lnTo>
                  <a:pt x="284205" y="286828"/>
                </a:lnTo>
                <a:lnTo>
                  <a:pt x="2622" y="568411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07" name="任意多边形 58"/>
          <p:cNvSpPr/>
          <p:nvPr/>
        </p:nvSpPr>
        <p:spPr bwMode="auto">
          <a:xfrm rot="8100000">
            <a:off x="5996868" y="3040821"/>
            <a:ext cx="1105607" cy="388088"/>
          </a:xfrm>
          <a:custGeom>
            <a:avLst/>
            <a:gdLst>
              <a:gd name="T0" fmla="*/ 0 w 1618735"/>
              <a:gd name="T1" fmla="*/ 568411 h 568411"/>
              <a:gd name="T2" fmla="*/ 0 w 1618735"/>
              <a:gd name="T3" fmla="*/ 0 h 568411"/>
              <a:gd name="T4" fmla="*/ 1618735 w 1618735"/>
              <a:gd name="T5" fmla="*/ 0 h 568411"/>
              <a:gd name="T6" fmla="*/ 1618735 w 1618735"/>
              <a:gd name="T7" fmla="*/ 568411 h 568411"/>
              <a:gd name="T8" fmla="*/ 565788 w 1618735"/>
              <a:gd name="T9" fmla="*/ 568411 h 568411"/>
              <a:gd name="T10" fmla="*/ 284205 w 1618735"/>
              <a:gd name="T11" fmla="*/ 286828 h 568411"/>
              <a:gd name="T12" fmla="*/ 2622 w 1618735"/>
              <a:gd name="T13" fmla="*/ 568411 h 568411"/>
              <a:gd name="T14" fmla="*/ 0 w 1618735"/>
              <a:gd name="T15" fmla="*/ 0 h 568411"/>
              <a:gd name="T16" fmla="*/ 1618735 w 1618735"/>
              <a:gd name="T17" fmla="*/ 568411 h 568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618735" h="568411">
                <a:moveTo>
                  <a:pt x="0" y="568411"/>
                </a:moveTo>
                <a:lnTo>
                  <a:pt x="0" y="0"/>
                </a:lnTo>
                <a:lnTo>
                  <a:pt x="1618735" y="0"/>
                </a:lnTo>
                <a:lnTo>
                  <a:pt x="1618735" y="568411"/>
                </a:lnTo>
                <a:lnTo>
                  <a:pt x="565788" y="568411"/>
                </a:lnTo>
                <a:lnTo>
                  <a:pt x="284205" y="286828"/>
                </a:lnTo>
                <a:lnTo>
                  <a:pt x="2622" y="568411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08" name="五边形 59"/>
          <p:cNvSpPr>
            <a:spLocks noChangeArrowheads="1"/>
          </p:cNvSpPr>
          <p:nvPr/>
        </p:nvSpPr>
        <p:spPr bwMode="auto">
          <a:xfrm rot="2700000">
            <a:off x="5671236" y="2294456"/>
            <a:ext cx="1278270" cy="388227"/>
          </a:xfrm>
          <a:prstGeom prst="homePlate">
            <a:avLst>
              <a:gd name="adj" fmla="val 82344"/>
            </a:avLst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9" name="五边形 60"/>
          <p:cNvSpPr>
            <a:spLocks noChangeArrowheads="1"/>
          </p:cNvSpPr>
          <p:nvPr/>
        </p:nvSpPr>
        <p:spPr bwMode="auto">
          <a:xfrm rot="2700000" flipH="1">
            <a:off x="5478669" y="2837698"/>
            <a:ext cx="388227" cy="1272340"/>
          </a:xfrm>
          <a:prstGeom prst="homePlate">
            <a:avLst>
              <a:gd name="adj" fmla="val 25000"/>
            </a:avLst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0" name="任意多边形 61"/>
          <p:cNvSpPr/>
          <p:nvPr/>
        </p:nvSpPr>
        <p:spPr bwMode="auto">
          <a:xfrm rot="8100000" flipH="1" flipV="1">
            <a:off x="4884738" y="2537590"/>
            <a:ext cx="1105607" cy="388088"/>
          </a:xfrm>
          <a:custGeom>
            <a:avLst/>
            <a:gdLst>
              <a:gd name="T0" fmla="*/ 0 w 1618735"/>
              <a:gd name="T1" fmla="*/ 568411 h 568411"/>
              <a:gd name="T2" fmla="*/ 0 w 1618735"/>
              <a:gd name="T3" fmla="*/ 0 h 568411"/>
              <a:gd name="T4" fmla="*/ 1618735 w 1618735"/>
              <a:gd name="T5" fmla="*/ 0 h 568411"/>
              <a:gd name="T6" fmla="*/ 1618735 w 1618735"/>
              <a:gd name="T7" fmla="*/ 568411 h 568411"/>
              <a:gd name="T8" fmla="*/ 565788 w 1618735"/>
              <a:gd name="T9" fmla="*/ 568411 h 568411"/>
              <a:gd name="T10" fmla="*/ 284205 w 1618735"/>
              <a:gd name="T11" fmla="*/ 286828 h 568411"/>
              <a:gd name="T12" fmla="*/ 2622 w 1618735"/>
              <a:gd name="T13" fmla="*/ 568411 h 568411"/>
              <a:gd name="T14" fmla="*/ 0 w 1618735"/>
              <a:gd name="T15" fmla="*/ 0 h 568411"/>
              <a:gd name="T16" fmla="*/ 1618735 w 1618735"/>
              <a:gd name="T17" fmla="*/ 568411 h 568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618735" h="568411">
                <a:moveTo>
                  <a:pt x="0" y="568411"/>
                </a:moveTo>
                <a:lnTo>
                  <a:pt x="0" y="0"/>
                </a:lnTo>
                <a:lnTo>
                  <a:pt x="1618735" y="0"/>
                </a:lnTo>
                <a:lnTo>
                  <a:pt x="1618735" y="568411"/>
                </a:lnTo>
                <a:lnTo>
                  <a:pt x="565788" y="568411"/>
                </a:lnTo>
                <a:lnTo>
                  <a:pt x="284205" y="286828"/>
                </a:lnTo>
                <a:lnTo>
                  <a:pt x="2622" y="568411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11" name="文本框 34"/>
          <p:cNvSpPr>
            <a:spLocks noChangeArrowheads="1"/>
          </p:cNvSpPr>
          <p:nvPr/>
        </p:nvSpPr>
        <p:spPr bwMode="auto">
          <a:xfrm>
            <a:off x="10110788" y="4359275"/>
            <a:ext cx="12362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5A395"/>
                </a:solidFill>
                <a:latin typeface="+mn-lt"/>
                <a:ea typeface="+mn-ea"/>
                <a:cs typeface="+mn-ea"/>
                <a:sym typeface="+mn-lt"/>
              </a:rPr>
              <a:t>30%</a:t>
            </a:r>
            <a:endParaRPr lang="zh-CN" altLang="en-US" sz="3600" b="1">
              <a:solidFill>
                <a:srgbClr val="F5A39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2" name="文本框 35"/>
          <p:cNvSpPr>
            <a:spLocks noChangeArrowheads="1"/>
          </p:cNvSpPr>
          <p:nvPr/>
        </p:nvSpPr>
        <p:spPr bwMode="auto">
          <a:xfrm>
            <a:off x="7927975" y="4264025"/>
            <a:ext cx="14702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4F4E4E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4400" b="1">
              <a:solidFill>
                <a:srgbClr val="4F4E4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3" name="文本框 36"/>
          <p:cNvSpPr>
            <a:spLocks noChangeArrowheads="1"/>
          </p:cNvSpPr>
          <p:nvPr/>
        </p:nvSpPr>
        <p:spPr bwMode="auto">
          <a:xfrm>
            <a:off x="5318125" y="4278313"/>
            <a:ext cx="14702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5A395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4400" b="1">
              <a:solidFill>
                <a:srgbClr val="F5A39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4" name="文本框 37"/>
          <p:cNvSpPr>
            <a:spLocks noChangeArrowheads="1"/>
          </p:cNvSpPr>
          <p:nvPr/>
        </p:nvSpPr>
        <p:spPr bwMode="auto">
          <a:xfrm>
            <a:off x="1692275" y="4168775"/>
            <a:ext cx="17620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4F4E4E"/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5400" b="1">
              <a:solidFill>
                <a:srgbClr val="4F4E4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30350" y="5437755"/>
            <a:ext cx="1632515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078543" y="5418280"/>
            <a:ext cx="1632515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814979" y="5418293"/>
            <a:ext cx="1632515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887461" y="5437755"/>
            <a:ext cx="1632515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任意多边形 29"/>
          <p:cNvSpPr/>
          <p:nvPr/>
        </p:nvSpPr>
        <p:spPr bwMode="auto">
          <a:xfrm flipH="1" flipV="1">
            <a:off x="1591228" y="3771547"/>
            <a:ext cx="2298672" cy="2262540"/>
          </a:xfrm>
          <a:custGeom>
            <a:avLst/>
            <a:gdLst>
              <a:gd name="T0" fmla="*/ 1299463 w 2969116"/>
              <a:gd name="T1" fmla="*/ 2197576 h 2922369"/>
              <a:gd name="T2" fmla="*/ 1332628 w 2969116"/>
              <a:gd name="T3" fmla="*/ 2207871 h 2922369"/>
              <a:gd name="T4" fmla="*/ 1315965 w 2969116"/>
              <a:gd name="T5" fmla="*/ 2224739 h 2922369"/>
              <a:gd name="T6" fmla="*/ 0 w 2969116"/>
              <a:gd name="T7" fmla="*/ 1484558 h 2922369"/>
              <a:gd name="T8" fmla="*/ 1484558 w 2969116"/>
              <a:gd name="T9" fmla="*/ 0 h 2922369"/>
              <a:gd name="T10" fmla="*/ 2969116 w 2969116"/>
              <a:gd name="T11" fmla="*/ 1484558 h 2922369"/>
              <a:gd name="T12" fmla="*/ 2426295 w 2969116"/>
              <a:gd name="T13" fmla="*/ 2632241 h 2922369"/>
              <a:gd name="T14" fmla="*/ 2291178 w 2969116"/>
              <a:gd name="T15" fmla="*/ 2729920 h 2922369"/>
              <a:gd name="T16" fmla="*/ 2483627 w 2969116"/>
              <a:gd name="T17" fmla="*/ 2922369 h 2922369"/>
              <a:gd name="T18" fmla="*/ 1563589 w 2969116"/>
              <a:gd name="T19" fmla="*/ 2922369 h 2922369"/>
              <a:gd name="T20" fmla="*/ 1563589 w 2969116"/>
              <a:gd name="T21" fmla="*/ 2002331 h 2922369"/>
              <a:gd name="T22" fmla="*/ 1737709 w 2969116"/>
              <a:gd name="T23" fmla="*/ 2176450 h 2922369"/>
              <a:gd name="T24" fmla="*/ 1772305 w 2969116"/>
              <a:gd name="T25" fmla="*/ 2165711 h 2922369"/>
              <a:gd name="T26" fmla="*/ 2223804 w 2969116"/>
              <a:gd name="T27" fmla="*/ 1484558 h 2922369"/>
              <a:gd name="T28" fmla="*/ 1484558 w 2969116"/>
              <a:gd name="T29" fmla="*/ 745312 h 2922369"/>
              <a:gd name="T30" fmla="*/ 745312 w 2969116"/>
              <a:gd name="T31" fmla="*/ 1484558 h 2922369"/>
              <a:gd name="T32" fmla="*/ 760331 w 2969116"/>
              <a:gd name="T33" fmla="*/ 1633542 h 2922369"/>
              <a:gd name="T34" fmla="*/ 776482 w 2969116"/>
              <a:gd name="T35" fmla="*/ 1685572 h 2922369"/>
              <a:gd name="T36" fmla="*/ 740539 w 2969116"/>
              <a:gd name="T37" fmla="*/ 1663736 h 2922369"/>
              <a:gd name="T38" fmla="*/ 32911 w 2969116"/>
              <a:gd name="T39" fmla="*/ 1484558 h 2922369"/>
              <a:gd name="T40" fmla="*/ 83 w 2969116"/>
              <a:gd name="T41" fmla="*/ 1486216 h 2922369"/>
              <a:gd name="T42" fmla="*/ 0 w 2969116"/>
              <a:gd name="T43" fmla="*/ 0 h 2922369"/>
              <a:gd name="T44" fmla="*/ 2969116 w 2969116"/>
              <a:gd name="T45" fmla="*/ 2922369 h 2922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T42" t="T43" r="T44" b="T45"/>
            <a:pathLst>
              <a:path w="2969116" h="2922369">
                <a:moveTo>
                  <a:pt x="1299463" y="2197576"/>
                </a:moveTo>
                <a:lnTo>
                  <a:pt x="1332628" y="2207871"/>
                </a:lnTo>
                <a:lnTo>
                  <a:pt x="1315965" y="2224739"/>
                </a:lnTo>
                <a:close/>
                <a:moveTo>
                  <a:pt x="0" y="1484558"/>
                </a:moveTo>
                <a:cubicBezTo>
                  <a:pt x="0" y="664659"/>
                  <a:pt x="664659" y="0"/>
                  <a:pt x="1484558" y="0"/>
                </a:cubicBezTo>
                <a:cubicBezTo>
                  <a:pt x="2304457" y="0"/>
                  <a:pt x="2969116" y="664659"/>
                  <a:pt x="2969116" y="1484558"/>
                </a:cubicBezTo>
                <a:cubicBezTo>
                  <a:pt x="2969116" y="1946953"/>
                  <a:pt x="2757717" y="2359972"/>
                  <a:pt x="2426295" y="2632241"/>
                </a:cubicBezTo>
                <a:lnTo>
                  <a:pt x="2291178" y="2729920"/>
                </a:lnTo>
                <a:lnTo>
                  <a:pt x="2483627" y="2922369"/>
                </a:lnTo>
                <a:lnTo>
                  <a:pt x="1563589" y="2922369"/>
                </a:lnTo>
                <a:lnTo>
                  <a:pt x="1563589" y="2002331"/>
                </a:lnTo>
                <a:lnTo>
                  <a:pt x="1737709" y="2176450"/>
                </a:lnTo>
                <a:lnTo>
                  <a:pt x="1772305" y="2165711"/>
                </a:lnTo>
                <a:cubicBezTo>
                  <a:pt x="2037632" y="2053487"/>
                  <a:pt x="2223804" y="1790764"/>
                  <a:pt x="2223804" y="1484558"/>
                </a:cubicBezTo>
                <a:cubicBezTo>
                  <a:pt x="2223804" y="1076284"/>
                  <a:pt x="1892832" y="745312"/>
                  <a:pt x="1484558" y="745312"/>
                </a:cubicBezTo>
                <a:cubicBezTo>
                  <a:pt x="1076284" y="745312"/>
                  <a:pt x="745312" y="1076284"/>
                  <a:pt x="745312" y="1484558"/>
                </a:cubicBezTo>
                <a:cubicBezTo>
                  <a:pt x="745312" y="1535593"/>
                  <a:pt x="750483" y="1585419"/>
                  <a:pt x="760331" y="1633542"/>
                </a:cubicBezTo>
                <a:lnTo>
                  <a:pt x="776482" y="1685572"/>
                </a:lnTo>
                <a:lnTo>
                  <a:pt x="740539" y="1663736"/>
                </a:lnTo>
                <a:cubicBezTo>
                  <a:pt x="530187" y="1549466"/>
                  <a:pt x="289129" y="1484558"/>
                  <a:pt x="32911" y="1484558"/>
                </a:cubicBezTo>
                <a:lnTo>
                  <a:pt x="83" y="1486216"/>
                </a:ln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7" name="任意多边形 27"/>
          <p:cNvSpPr/>
          <p:nvPr/>
        </p:nvSpPr>
        <p:spPr bwMode="auto">
          <a:xfrm>
            <a:off x="1578117" y="1411288"/>
            <a:ext cx="2298672" cy="2253020"/>
          </a:xfrm>
          <a:custGeom>
            <a:avLst/>
            <a:gdLst>
              <a:gd name="T0" fmla="*/ 1332628 w 2969116"/>
              <a:gd name="T1" fmla="*/ 2207871 h 2910073"/>
              <a:gd name="T2" fmla="*/ 1315965 w 2969116"/>
              <a:gd name="T3" fmla="*/ 2224739 h 2910073"/>
              <a:gd name="T4" fmla="*/ 1299463 w 2969116"/>
              <a:gd name="T5" fmla="*/ 2197576 h 2910073"/>
              <a:gd name="T6" fmla="*/ 2969116 w 2969116"/>
              <a:gd name="T7" fmla="*/ 1484558 h 2910073"/>
              <a:gd name="T8" fmla="*/ 2277174 w 2969116"/>
              <a:gd name="T9" fmla="*/ 2740043 h 2910073"/>
              <a:gd name="T10" fmla="*/ 2271609 w 2969116"/>
              <a:gd name="T11" fmla="*/ 2743220 h 2910073"/>
              <a:gd name="T12" fmla="*/ 2438462 w 2969116"/>
              <a:gd name="T13" fmla="*/ 2910073 h 2910073"/>
              <a:gd name="T14" fmla="*/ 1518424 w 2969116"/>
              <a:gd name="T15" fmla="*/ 2910073 h 2910073"/>
              <a:gd name="T16" fmla="*/ 1518424 w 2969116"/>
              <a:gd name="T17" fmla="*/ 1990035 h 2910073"/>
              <a:gd name="T18" fmla="*/ 1712626 w 2969116"/>
              <a:gd name="T19" fmla="*/ 2184237 h 2910073"/>
              <a:gd name="T20" fmla="*/ 1772305 w 2969116"/>
              <a:gd name="T21" fmla="*/ 2165711 h 2910073"/>
              <a:gd name="T22" fmla="*/ 2223804 w 2969116"/>
              <a:gd name="T23" fmla="*/ 1484558 h 2910073"/>
              <a:gd name="T24" fmla="*/ 1484558 w 2969116"/>
              <a:gd name="T25" fmla="*/ 745312 h 2910073"/>
              <a:gd name="T26" fmla="*/ 745312 w 2969116"/>
              <a:gd name="T27" fmla="*/ 1484558 h 2910073"/>
              <a:gd name="T28" fmla="*/ 760331 w 2969116"/>
              <a:gd name="T29" fmla="*/ 1633542 h 2910073"/>
              <a:gd name="T30" fmla="*/ 776482 w 2969116"/>
              <a:gd name="T31" fmla="*/ 1685572 h 2910073"/>
              <a:gd name="T32" fmla="*/ 740539 w 2969116"/>
              <a:gd name="T33" fmla="*/ 1663736 h 2910073"/>
              <a:gd name="T34" fmla="*/ 32911 w 2969116"/>
              <a:gd name="T35" fmla="*/ 1484558 h 2910073"/>
              <a:gd name="T36" fmla="*/ 83 w 2969116"/>
              <a:gd name="T37" fmla="*/ 1486216 h 2910073"/>
              <a:gd name="T38" fmla="*/ 0 w 2969116"/>
              <a:gd name="T39" fmla="*/ 1484558 h 2910073"/>
              <a:gd name="T40" fmla="*/ 1484558 w 2969116"/>
              <a:gd name="T41" fmla="*/ 0 h 2910073"/>
              <a:gd name="T42" fmla="*/ 2969116 w 2969116"/>
              <a:gd name="T43" fmla="*/ 1484558 h 2910073"/>
              <a:gd name="T44" fmla="*/ 0 w 2969116"/>
              <a:gd name="T45" fmla="*/ 0 h 2910073"/>
              <a:gd name="T46" fmla="*/ 2969116 w 2969116"/>
              <a:gd name="T47" fmla="*/ 2910073 h 2910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T44" t="T45" r="T46" b="T47"/>
            <a:pathLst>
              <a:path w="2969116" h="2910073">
                <a:moveTo>
                  <a:pt x="1332628" y="2207871"/>
                </a:moveTo>
                <a:lnTo>
                  <a:pt x="1315965" y="2224739"/>
                </a:lnTo>
                <a:lnTo>
                  <a:pt x="1299463" y="2197576"/>
                </a:lnTo>
                <a:close/>
                <a:moveTo>
                  <a:pt x="2969116" y="1484558"/>
                </a:moveTo>
                <a:cubicBezTo>
                  <a:pt x="2969116" y="2013009"/>
                  <a:pt x="2693003" y="2476970"/>
                  <a:pt x="2277174" y="2740043"/>
                </a:cubicBezTo>
                <a:lnTo>
                  <a:pt x="2271609" y="2743220"/>
                </a:lnTo>
                <a:lnTo>
                  <a:pt x="2438462" y="2910073"/>
                </a:lnTo>
                <a:lnTo>
                  <a:pt x="1518424" y="2910073"/>
                </a:lnTo>
                <a:lnTo>
                  <a:pt x="1518424" y="1990035"/>
                </a:lnTo>
                <a:lnTo>
                  <a:pt x="1712626" y="2184237"/>
                </a:lnTo>
                <a:lnTo>
                  <a:pt x="1772305" y="2165711"/>
                </a:lnTo>
                <a:cubicBezTo>
                  <a:pt x="2037632" y="2053487"/>
                  <a:pt x="2223804" y="1790764"/>
                  <a:pt x="2223804" y="1484558"/>
                </a:cubicBezTo>
                <a:cubicBezTo>
                  <a:pt x="2223804" y="1076284"/>
                  <a:pt x="1892832" y="745312"/>
                  <a:pt x="1484558" y="745312"/>
                </a:cubicBezTo>
                <a:cubicBezTo>
                  <a:pt x="1076284" y="745312"/>
                  <a:pt x="745312" y="1076284"/>
                  <a:pt x="745312" y="1484558"/>
                </a:cubicBezTo>
                <a:cubicBezTo>
                  <a:pt x="745312" y="1535593"/>
                  <a:pt x="750483" y="1585419"/>
                  <a:pt x="760331" y="1633542"/>
                </a:cubicBezTo>
                <a:lnTo>
                  <a:pt x="776482" y="1685572"/>
                </a:lnTo>
                <a:lnTo>
                  <a:pt x="740539" y="1663736"/>
                </a:lnTo>
                <a:cubicBezTo>
                  <a:pt x="530187" y="1549466"/>
                  <a:pt x="289129" y="1484558"/>
                  <a:pt x="32911" y="1484558"/>
                </a:cubicBezTo>
                <a:lnTo>
                  <a:pt x="83" y="1486216"/>
                </a:lnTo>
                <a:lnTo>
                  <a:pt x="0" y="1484558"/>
                </a:lnTo>
                <a:cubicBezTo>
                  <a:pt x="0" y="664659"/>
                  <a:pt x="664659" y="0"/>
                  <a:pt x="1484558" y="0"/>
                </a:cubicBezTo>
                <a:cubicBezTo>
                  <a:pt x="2304457" y="0"/>
                  <a:pt x="2969116" y="664659"/>
                  <a:pt x="2969116" y="1484558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8" name="任意多边形 28"/>
          <p:cNvSpPr/>
          <p:nvPr/>
        </p:nvSpPr>
        <p:spPr bwMode="auto">
          <a:xfrm rot="10800000" flipH="1">
            <a:off x="2763802" y="2615414"/>
            <a:ext cx="2170150" cy="2295690"/>
          </a:xfrm>
          <a:custGeom>
            <a:avLst/>
            <a:gdLst>
              <a:gd name="T0" fmla="*/ 621042 w 2803108"/>
              <a:gd name="T1" fmla="*/ 1721756 h 2965187"/>
              <a:gd name="T2" fmla="*/ 608331 w 2803108"/>
              <a:gd name="T3" fmla="*/ 1689440 h 2965187"/>
              <a:gd name="T4" fmla="*/ 592737 w 2803108"/>
              <a:gd name="T5" fmla="*/ 1707301 h 2965187"/>
              <a:gd name="T6" fmla="*/ 2802546 w 2803108"/>
              <a:gd name="T7" fmla="*/ 1527174 h 2965187"/>
              <a:gd name="T8" fmla="*/ 2799005 w 2803108"/>
              <a:gd name="T9" fmla="*/ 1375234 h 2965187"/>
              <a:gd name="T10" fmla="*/ 1209092 w 2803108"/>
              <a:gd name="T11" fmla="*/ 4103 h 2965187"/>
              <a:gd name="T12" fmla="*/ 104528 w 2803108"/>
              <a:gd name="T13" fmla="*/ 630017 h 2965187"/>
              <a:gd name="T14" fmla="*/ 95946 w 2803108"/>
              <a:gd name="T15" fmla="*/ 643946 h 2965187"/>
              <a:gd name="T16" fmla="*/ 3849 w 2803108"/>
              <a:gd name="T17" fmla="*/ 551849 h 2965187"/>
              <a:gd name="T18" fmla="*/ 3849 w 2803108"/>
              <a:gd name="T19" fmla="*/ 795393 h 2965187"/>
              <a:gd name="T20" fmla="*/ 0 w 2803108"/>
              <a:gd name="T21" fmla="*/ 803463 h 2965187"/>
              <a:gd name="T22" fmla="*/ 3849 w 2803108"/>
              <a:gd name="T23" fmla="*/ 806823 h 2965187"/>
              <a:gd name="T24" fmla="*/ 3849 w 2803108"/>
              <a:gd name="T25" fmla="*/ 1471887 h 2965187"/>
              <a:gd name="T26" fmla="*/ 923887 w 2803108"/>
              <a:gd name="T27" fmla="*/ 1471887 h 2965187"/>
              <a:gd name="T28" fmla="*/ 642279 w 2803108"/>
              <a:gd name="T29" fmla="*/ 1190279 h 2965187"/>
              <a:gd name="T30" fmla="*/ 659733 w 2803108"/>
              <a:gd name="T31" fmla="*/ 1148928 h 2965187"/>
              <a:gd name="T32" fmla="*/ 1264011 w 2803108"/>
              <a:gd name="T33" fmla="*/ 747389 h 2965187"/>
              <a:gd name="T34" fmla="*/ 2055719 w 2803108"/>
              <a:gd name="T35" fmla="*/ 1430153 h 2965187"/>
              <a:gd name="T36" fmla="*/ 1372955 w 2803108"/>
              <a:gd name="T37" fmla="*/ 2221862 h 2965187"/>
              <a:gd name="T38" fmla="*/ 1223269 w 2803108"/>
              <a:gd name="T39" fmla="*/ 2217861 h 2965187"/>
              <a:gd name="T40" fmla="*/ 1170191 w 2803108"/>
              <a:gd name="T41" fmla="*/ 2205588 h 2965187"/>
              <a:gd name="T42" fmla="*/ 1194616 w 2803108"/>
              <a:gd name="T43" fmla="*/ 2239825 h 2965187"/>
              <a:gd name="T44" fmla="*/ 1425449 w 2803108"/>
              <a:gd name="T45" fmla="*/ 2932326 h 2965187"/>
              <a:gd name="T46" fmla="*/ 1426214 w 2803108"/>
              <a:gd name="T47" fmla="*/ 2965187 h 2965187"/>
              <a:gd name="T48" fmla="*/ 1427874 w 2803108"/>
              <a:gd name="T49" fmla="*/ 2965147 h 2965187"/>
              <a:gd name="T50" fmla="*/ 2802546 w 2803108"/>
              <a:gd name="T51" fmla="*/ 1527174 h 2965187"/>
              <a:gd name="T52" fmla="*/ 0 w 2803108"/>
              <a:gd name="T53" fmla="*/ 0 h 2965187"/>
              <a:gd name="T54" fmla="*/ 2803108 w 2803108"/>
              <a:gd name="T55" fmla="*/ 2965187 h 2965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T52" t="T53" r="T54" b="T55"/>
            <a:pathLst>
              <a:path w="2803108" h="2965187">
                <a:moveTo>
                  <a:pt x="621042" y="1721756"/>
                </a:moveTo>
                <a:lnTo>
                  <a:pt x="608331" y="1689440"/>
                </a:lnTo>
                <a:lnTo>
                  <a:pt x="592737" y="1707301"/>
                </a:lnTo>
                <a:close/>
                <a:moveTo>
                  <a:pt x="2802546" y="1527174"/>
                </a:moveTo>
                <a:cubicBezTo>
                  <a:pt x="2803923" y="1477030"/>
                  <a:pt x="2802781" y="1426339"/>
                  <a:pt x="2799005" y="1375234"/>
                </a:cubicBezTo>
                <a:cubicBezTo>
                  <a:pt x="2738590" y="557564"/>
                  <a:pt x="2026762" y="-56312"/>
                  <a:pt x="1209092" y="4103"/>
                </a:cubicBezTo>
                <a:cubicBezTo>
                  <a:pt x="747954" y="38175"/>
                  <a:pt x="351635" y="279433"/>
                  <a:pt x="104528" y="630017"/>
                </a:cubicBezTo>
                <a:lnTo>
                  <a:pt x="95946" y="643946"/>
                </a:lnTo>
                <a:lnTo>
                  <a:pt x="3849" y="551849"/>
                </a:lnTo>
                <a:lnTo>
                  <a:pt x="3849" y="795393"/>
                </a:lnTo>
                <a:lnTo>
                  <a:pt x="0" y="803463"/>
                </a:lnTo>
                <a:lnTo>
                  <a:pt x="3849" y="806823"/>
                </a:lnTo>
                <a:lnTo>
                  <a:pt x="3849" y="1471887"/>
                </a:lnTo>
                <a:lnTo>
                  <a:pt x="923887" y="1471887"/>
                </a:lnTo>
                <a:lnTo>
                  <a:pt x="642279" y="1190279"/>
                </a:lnTo>
                <a:lnTo>
                  <a:pt x="659733" y="1148928"/>
                </a:lnTo>
                <a:cubicBezTo>
                  <a:pt x="773311" y="926572"/>
                  <a:pt x="996809" y="767132"/>
                  <a:pt x="1264011" y="747389"/>
                </a:cubicBezTo>
                <a:cubicBezTo>
                  <a:pt x="1671175" y="717305"/>
                  <a:pt x="2025635" y="1022989"/>
                  <a:pt x="2055719" y="1430153"/>
                </a:cubicBezTo>
                <a:cubicBezTo>
                  <a:pt x="2085803" y="1837317"/>
                  <a:pt x="1780119" y="2191778"/>
                  <a:pt x="1372955" y="2221862"/>
                </a:cubicBezTo>
                <a:cubicBezTo>
                  <a:pt x="1322059" y="2225622"/>
                  <a:pt x="1271987" y="2224137"/>
                  <a:pt x="1223269" y="2217861"/>
                </a:cubicBezTo>
                <a:lnTo>
                  <a:pt x="1170191" y="2205588"/>
                </a:lnTo>
                <a:lnTo>
                  <a:pt x="1194616" y="2239825"/>
                </a:lnTo>
                <a:cubicBezTo>
                  <a:pt x="1324075" y="2441185"/>
                  <a:pt x="1406569" y="2676804"/>
                  <a:pt x="1425449" y="2932326"/>
                </a:cubicBezTo>
                <a:lnTo>
                  <a:pt x="1426214" y="2965187"/>
                </a:lnTo>
                <a:lnTo>
                  <a:pt x="1427874" y="2965147"/>
                </a:lnTo>
                <a:cubicBezTo>
                  <a:pt x="2194439" y="2908509"/>
                  <a:pt x="2781890" y="2279338"/>
                  <a:pt x="2802546" y="1527174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39" name="任意多边形 30"/>
          <p:cNvSpPr/>
          <p:nvPr/>
        </p:nvSpPr>
        <p:spPr bwMode="auto">
          <a:xfrm rot="10800000" flipV="1">
            <a:off x="504827" y="2564463"/>
            <a:ext cx="2167942" cy="2296998"/>
          </a:xfrm>
          <a:custGeom>
            <a:avLst/>
            <a:gdLst>
              <a:gd name="T0" fmla="*/ 585976 w 2800257"/>
              <a:gd name="T1" fmla="*/ 1694015 h 2966877"/>
              <a:gd name="T2" fmla="*/ 614014 w 2800257"/>
              <a:gd name="T3" fmla="*/ 1708984 h 2966877"/>
              <a:gd name="T4" fmla="*/ 601894 w 2800257"/>
              <a:gd name="T5" fmla="*/ 1676442 h 2966877"/>
              <a:gd name="T6" fmla="*/ 0 w 2800257"/>
              <a:gd name="T7" fmla="*/ 517489 h 2966877"/>
              <a:gd name="T8" fmla="*/ 0 w 2800257"/>
              <a:gd name="T9" fmla="*/ 1437527 h 2966877"/>
              <a:gd name="T10" fmla="*/ 920038 w 2800257"/>
              <a:gd name="T11" fmla="*/ 1437527 h 2966877"/>
              <a:gd name="T12" fmla="*/ 649713 w 2800257"/>
              <a:gd name="T13" fmla="*/ 1167202 h 2966877"/>
              <a:gd name="T14" fmla="*/ 663134 w 2800257"/>
              <a:gd name="T15" fmla="*/ 1136956 h 2966877"/>
              <a:gd name="T16" fmla="*/ 1274627 w 2800257"/>
              <a:gd name="T17" fmla="*/ 746492 h 2966877"/>
              <a:gd name="T18" fmla="*/ 2053765 w 2800257"/>
              <a:gd name="T19" fmla="*/ 1443567 h 2966877"/>
              <a:gd name="T20" fmla="*/ 1356690 w 2800257"/>
              <a:gd name="T21" fmla="*/ 2222705 h 2966877"/>
              <a:gd name="T22" fmla="*/ 1207102 w 2800257"/>
              <a:gd name="T23" fmla="*/ 2215978 h 2966877"/>
              <a:gd name="T24" fmla="*/ 1154256 w 2800257"/>
              <a:gd name="T25" fmla="*/ 2202740 h 2966877"/>
              <a:gd name="T26" fmla="*/ 1178053 w 2800257"/>
              <a:gd name="T27" fmla="*/ 2237416 h 2966877"/>
              <a:gd name="T28" fmla="*/ 1396232 w 2800257"/>
              <a:gd name="T29" fmla="*/ 2934008 h 2966877"/>
              <a:gd name="T30" fmla="*/ 1396399 w 2800257"/>
              <a:gd name="T31" fmla="*/ 2966877 h 2966877"/>
              <a:gd name="T32" fmla="*/ 1398059 w 2800257"/>
              <a:gd name="T33" fmla="*/ 2966868 h 2966877"/>
              <a:gd name="T34" fmla="*/ 2797928 w 2800257"/>
              <a:gd name="T35" fmla="*/ 1402199 h 2966877"/>
              <a:gd name="T36" fmla="*/ 1233259 w 2800257"/>
              <a:gd name="T37" fmla="*/ 2329 h 2966877"/>
              <a:gd name="T38" fmla="*/ 117475 w 2800257"/>
              <a:gd name="T39" fmla="*/ 608016 h 2966877"/>
              <a:gd name="T40" fmla="*/ 106943 w 2800257"/>
              <a:gd name="T41" fmla="*/ 624432 h 2966877"/>
              <a:gd name="T42" fmla="*/ 0 w 2800257"/>
              <a:gd name="T43" fmla="*/ 0 h 2966877"/>
              <a:gd name="T44" fmla="*/ 2800257 w 2800257"/>
              <a:gd name="T45" fmla="*/ 2966877 h 2966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T42" t="T43" r="T44" b="T45"/>
            <a:pathLst>
              <a:path w="2800257" h="2966877">
                <a:moveTo>
                  <a:pt x="585976" y="1694015"/>
                </a:moveTo>
                <a:lnTo>
                  <a:pt x="614014" y="1708984"/>
                </a:lnTo>
                <a:lnTo>
                  <a:pt x="601894" y="1676442"/>
                </a:lnTo>
                <a:close/>
                <a:moveTo>
                  <a:pt x="0" y="517489"/>
                </a:moveTo>
                <a:lnTo>
                  <a:pt x="0" y="1437527"/>
                </a:lnTo>
                <a:lnTo>
                  <a:pt x="920038" y="1437527"/>
                </a:lnTo>
                <a:lnTo>
                  <a:pt x="649713" y="1167202"/>
                </a:lnTo>
                <a:lnTo>
                  <a:pt x="663134" y="1136956"/>
                </a:lnTo>
                <a:cubicBezTo>
                  <a:pt x="780745" y="916705"/>
                  <a:pt x="1007110" y="761364"/>
                  <a:pt x="1274627" y="746492"/>
                </a:cubicBezTo>
                <a:cubicBezTo>
                  <a:pt x="1682272" y="723831"/>
                  <a:pt x="2031104" y="1035922"/>
                  <a:pt x="2053765" y="1443567"/>
                </a:cubicBezTo>
                <a:cubicBezTo>
                  <a:pt x="2076426" y="1851212"/>
                  <a:pt x="1764335" y="2200044"/>
                  <a:pt x="1356690" y="2222705"/>
                </a:cubicBezTo>
                <a:cubicBezTo>
                  <a:pt x="1305734" y="2225537"/>
                  <a:pt x="1255698" y="2223140"/>
                  <a:pt x="1207102" y="2215978"/>
                </a:cubicBezTo>
                <a:lnTo>
                  <a:pt x="1154256" y="2202740"/>
                </a:lnTo>
                <a:lnTo>
                  <a:pt x="1178053" y="2237416"/>
                </a:lnTo>
                <a:cubicBezTo>
                  <a:pt x="1303823" y="2441101"/>
                  <a:pt x="1382011" y="2678185"/>
                  <a:pt x="1396232" y="2934008"/>
                </a:cubicBezTo>
                <a:lnTo>
                  <a:pt x="1396399" y="2966877"/>
                </a:lnTo>
                <a:lnTo>
                  <a:pt x="1398059" y="2966868"/>
                </a:lnTo>
                <a:cubicBezTo>
                  <a:pt x="2216694" y="2921360"/>
                  <a:pt x="2843436" y="2220834"/>
                  <a:pt x="2797928" y="1402199"/>
                </a:cubicBezTo>
                <a:cubicBezTo>
                  <a:pt x="2752420" y="583564"/>
                  <a:pt x="2051894" y="-43179"/>
                  <a:pt x="1233259" y="2329"/>
                </a:cubicBezTo>
                <a:cubicBezTo>
                  <a:pt x="771577" y="27994"/>
                  <a:pt x="370928" y="261992"/>
                  <a:pt x="117475" y="608016"/>
                </a:cubicBezTo>
                <a:lnTo>
                  <a:pt x="106943" y="624432"/>
                </a:lnTo>
                <a:close/>
              </a:path>
            </a:pathLst>
          </a:custGeom>
          <a:solidFill>
            <a:srgbClr val="4F4E4E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540" name="文本框 38"/>
          <p:cNvSpPr>
            <a:spLocks noChangeArrowheads="1"/>
          </p:cNvSpPr>
          <p:nvPr/>
        </p:nvSpPr>
        <p:spPr bwMode="auto">
          <a:xfrm>
            <a:off x="2363788" y="2170113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5A395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3600" b="1">
              <a:solidFill>
                <a:srgbClr val="F5A39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41" name="文本框 39"/>
          <p:cNvSpPr>
            <a:spLocks noChangeArrowheads="1"/>
          </p:cNvSpPr>
          <p:nvPr/>
        </p:nvSpPr>
        <p:spPr bwMode="auto">
          <a:xfrm>
            <a:off x="3513138" y="3421063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4F4E4E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3600" b="1">
              <a:solidFill>
                <a:srgbClr val="4F4E4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42" name="文本框 40"/>
          <p:cNvSpPr>
            <a:spLocks noChangeArrowheads="1"/>
          </p:cNvSpPr>
          <p:nvPr/>
        </p:nvSpPr>
        <p:spPr bwMode="auto">
          <a:xfrm>
            <a:off x="2351088" y="4616450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5A395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3600" b="1">
              <a:solidFill>
                <a:srgbClr val="F5A39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43" name="文本框 41"/>
          <p:cNvSpPr>
            <a:spLocks noChangeArrowheads="1"/>
          </p:cNvSpPr>
          <p:nvPr/>
        </p:nvSpPr>
        <p:spPr bwMode="auto">
          <a:xfrm>
            <a:off x="1222375" y="3367088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4F4E4E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3600" b="1">
              <a:solidFill>
                <a:srgbClr val="4F4E4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44" name="椭圆 42"/>
          <p:cNvSpPr>
            <a:spLocks noChangeArrowheads="1"/>
          </p:cNvSpPr>
          <p:nvPr/>
        </p:nvSpPr>
        <p:spPr bwMode="auto">
          <a:xfrm>
            <a:off x="6350000" y="1722438"/>
            <a:ext cx="447675" cy="447675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45" name="椭圆 43"/>
          <p:cNvSpPr>
            <a:spLocks noChangeArrowheads="1"/>
          </p:cNvSpPr>
          <p:nvPr/>
        </p:nvSpPr>
        <p:spPr bwMode="auto">
          <a:xfrm>
            <a:off x="6350000" y="2919413"/>
            <a:ext cx="447675" cy="447675"/>
          </a:xfrm>
          <a:prstGeom prst="ellipse">
            <a:avLst/>
          </a:prstGeom>
          <a:solidFill>
            <a:srgbClr val="4F4E4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46" name="椭圆 44"/>
          <p:cNvSpPr>
            <a:spLocks noChangeArrowheads="1"/>
          </p:cNvSpPr>
          <p:nvPr/>
        </p:nvSpPr>
        <p:spPr bwMode="auto">
          <a:xfrm>
            <a:off x="6350000" y="4116388"/>
            <a:ext cx="447675" cy="447675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47" name="椭圆 45"/>
          <p:cNvSpPr>
            <a:spLocks noChangeArrowheads="1"/>
          </p:cNvSpPr>
          <p:nvPr/>
        </p:nvSpPr>
        <p:spPr bwMode="auto">
          <a:xfrm>
            <a:off x="6350000" y="5313363"/>
            <a:ext cx="447675" cy="447675"/>
          </a:xfrm>
          <a:prstGeom prst="ellipse">
            <a:avLst/>
          </a:prstGeom>
          <a:solidFill>
            <a:srgbClr val="4F4E4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22022" y="1722438"/>
            <a:ext cx="2748828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F5A395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F5A395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19370" y="1383884"/>
            <a:ext cx="127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5A395"/>
                </a:solidFill>
                <a:cs typeface="+mn-ea"/>
                <a:sym typeface="+mn-lt"/>
              </a:rPr>
              <a:t>添加</a:t>
            </a:r>
            <a:r>
              <a:rPr lang="zh-CN" altLang="en-US" sz="1600" b="1" dirty="0">
                <a:solidFill>
                  <a:srgbClr val="F5A395"/>
                </a:solidFill>
                <a:cs typeface="+mn-ea"/>
                <a:sym typeface="+mn-lt"/>
              </a:rPr>
              <a:t>标题</a:t>
            </a:r>
            <a:endParaRPr lang="zh-CN" altLang="en-US" sz="1600" b="1" dirty="0">
              <a:solidFill>
                <a:srgbClr val="F5A395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22022" y="2953968"/>
            <a:ext cx="2748828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219370" y="2615414"/>
            <a:ext cx="127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4F4E4E"/>
                </a:solidFill>
                <a:cs typeface="+mn-ea"/>
                <a:sym typeface="+mn-lt"/>
              </a:rPr>
              <a:t>添加</a:t>
            </a:r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19370" y="4110101"/>
            <a:ext cx="2748828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F5A395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F5A395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16718" y="3771547"/>
            <a:ext cx="127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5A395"/>
                </a:solidFill>
                <a:cs typeface="+mn-ea"/>
                <a:sym typeface="+mn-lt"/>
              </a:rPr>
              <a:t>添加</a:t>
            </a:r>
            <a:r>
              <a:rPr lang="zh-CN" altLang="en-US" sz="1600" b="1" dirty="0">
                <a:solidFill>
                  <a:srgbClr val="F5A395"/>
                </a:solidFill>
                <a:cs typeface="+mn-ea"/>
                <a:sym typeface="+mn-lt"/>
              </a:rPr>
              <a:t>标题</a:t>
            </a:r>
            <a:endParaRPr lang="zh-CN" altLang="en-US" sz="1600" b="1" dirty="0">
              <a:solidFill>
                <a:srgbClr val="F5A395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19370" y="5303159"/>
            <a:ext cx="2748828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1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216718" y="4964605"/>
            <a:ext cx="127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4F4E4E"/>
                </a:solidFill>
                <a:cs typeface="+mn-ea"/>
                <a:sym typeface="+mn-lt"/>
              </a:rPr>
              <a:t>添加</a:t>
            </a:r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9" name="Freeform 112"/>
          <p:cNvSpPr/>
          <p:nvPr/>
        </p:nvSpPr>
        <p:spPr bwMode="auto">
          <a:xfrm>
            <a:off x="2101851" y="2061634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890" name="Oval 113"/>
          <p:cNvSpPr>
            <a:spLocks noChangeArrowheads="1"/>
          </p:cNvSpPr>
          <p:nvPr/>
        </p:nvSpPr>
        <p:spPr bwMode="auto">
          <a:xfrm>
            <a:off x="2211917" y="1905001"/>
            <a:ext cx="146051" cy="148167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891" name="Freeform 114"/>
          <p:cNvSpPr/>
          <p:nvPr/>
        </p:nvSpPr>
        <p:spPr bwMode="auto">
          <a:xfrm>
            <a:off x="2542118" y="2061634"/>
            <a:ext cx="376767" cy="800100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892" name="Oval 115"/>
          <p:cNvSpPr>
            <a:spLocks noChangeArrowheads="1"/>
          </p:cNvSpPr>
          <p:nvPr/>
        </p:nvSpPr>
        <p:spPr bwMode="auto">
          <a:xfrm>
            <a:off x="2662768" y="1905001"/>
            <a:ext cx="146051" cy="148167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893" name="Freeform 116"/>
          <p:cNvSpPr/>
          <p:nvPr/>
        </p:nvSpPr>
        <p:spPr bwMode="auto">
          <a:xfrm>
            <a:off x="2992969" y="2061634"/>
            <a:ext cx="376767" cy="800100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894" name="Oval 117"/>
          <p:cNvSpPr>
            <a:spLocks noChangeArrowheads="1"/>
          </p:cNvSpPr>
          <p:nvPr/>
        </p:nvSpPr>
        <p:spPr bwMode="auto">
          <a:xfrm>
            <a:off x="3111502" y="1905001"/>
            <a:ext cx="148167" cy="148167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895" name="Freeform 118"/>
          <p:cNvSpPr/>
          <p:nvPr/>
        </p:nvSpPr>
        <p:spPr bwMode="auto">
          <a:xfrm>
            <a:off x="1189569" y="2061634"/>
            <a:ext cx="378884" cy="800100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896" name="Oval 119"/>
          <p:cNvSpPr>
            <a:spLocks noChangeArrowheads="1"/>
          </p:cNvSpPr>
          <p:nvPr/>
        </p:nvSpPr>
        <p:spPr bwMode="auto">
          <a:xfrm>
            <a:off x="1301751" y="1905001"/>
            <a:ext cx="154517" cy="148167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897" name="Freeform 120"/>
          <p:cNvSpPr/>
          <p:nvPr/>
        </p:nvSpPr>
        <p:spPr bwMode="auto">
          <a:xfrm>
            <a:off x="1640418" y="2061634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898" name="Oval 121"/>
          <p:cNvSpPr>
            <a:spLocks noChangeArrowheads="1"/>
          </p:cNvSpPr>
          <p:nvPr/>
        </p:nvSpPr>
        <p:spPr bwMode="auto">
          <a:xfrm>
            <a:off x="1750485" y="1905001"/>
            <a:ext cx="156633" cy="148167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899" name="Freeform 122"/>
          <p:cNvSpPr/>
          <p:nvPr/>
        </p:nvSpPr>
        <p:spPr bwMode="auto">
          <a:xfrm>
            <a:off x="4334935" y="2061634"/>
            <a:ext cx="376767" cy="800100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00" name="Oval 123"/>
          <p:cNvSpPr>
            <a:spLocks noChangeArrowheads="1"/>
          </p:cNvSpPr>
          <p:nvPr/>
        </p:nvSpPr>
        <p:spPr bwMode="auto">
          <a:xfrm>
            <a:off x="4445002" y="1905001"/>
            <a:ext cx="156633" cy="148167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01" name="Freeform 124"/>
          <p:cNvSpPr/>
          <p:nvPr/>
        </p:nvSpPr>
        <p:spPr bwMode="auto">
          <a:xfrm>
            <a:off x="4785785" y="2061634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02" name="Oval 125"/>
          <p:cNvSpPr>
            <a:spLocks noChangeArrowheads="1"/>
          </p:cNvSpPr>
          <p:nvPr/>
        </p:nvSpPr>
        <p:spPr bwMode="auto">
          <a:xfrm>
            <a:off x="4895852" y="1905001"/>
            <a:ext cx="156633" cy="148167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03" name="Freeform 126"/>
          <p:cNvSpPr/>
          <p:nvPr/>
        </p:nvSpPr>
        <p:spPr bwMode="auto">
          <a:xfrm>
            <a:off x="5236635" y="2061634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04" name="Oval 127"/>
          <p:cNvSpPr>
            <a:spLocks noChangeArrowheads="1"/>
          </p:cNvSpPr>
          <p:nvPr/>
        </p:nvSpPr>
        <p:spPr bwMode="auto">
          <a:xfrm>
            <a:off x="5346701" y="1905001"/>
            <a:ext cx="146051" cy="148167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05" name="Freeform 128"/>
          <p:cNvSpPr/>
          <p:nvPr/>
        </p:nvSpPr>
        <p:spPr bwMode="auto">
          <a:xfrm>
            <a:off x="3433235" y="2061634"/>
            <a:ext cx="378884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06" name="Oval 129"/>
          <p:cNvSpPr>
            <a:spLocks noChangeArrowheads="1"/>
          </p:cNvSpPr>
          <p:nvPr/>
        </p:nvSpPr>
        <p:spPr bwMode="auto">
          <a:xfrm>
            <a:off x="3545417" y="1905001"/>
            <a:ext cx="146051" cy="148167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07" name="Freeform 130"/>
          <p:cNvSpPr/>
          <p:nvPr/>
        </p:nvSpPr>
        <p:spPr bwMode="auto">
          <a:xfrm>
            <a:off x="3875618" y="2061634"/>
            <a:ext cx="376767" cy="800100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08" name="Oval 131"/>
          <p:cNvSpPr>
            <a:spLocks noChangeArrowheads="1"/>
          </p:cNvSpPr>
          <p:nvPr/>
        </p:nvSpPr>
        <p:spPr bwMode="auto">
          <a:xfrm>
            <a:off x="3994151" y="1905001"/>
            <a:ext cx="148167" cy="148167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09" name="Freeform 132"/>
          <p:cNvSpPr/>
          <p:nvPr/>
        </p:nvSpPr>
        <p:spPr bwMode="auto">
          <a:xfrm>
            <a:off x="6578602" y="2061634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1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10" name="Oval 133"/>
          <p:cNvSpPr>
            <a:spLocks noChangeArrowheads="1"/>
          </p:cNvSpPr>
          <p:nvPr/>
        </p:nvSpPr>
        <p:spPr bwMode="auto">
          <a:xfrm>
            <a:off x="6688669" y="1905001"/>
            <a:ext cx="148167" cy="148167"/>
          </a:xfrm>
          <a:prstGeom prst="ellipse">
            <a:avLst/>
          </a:prstGeom>
          <a:solidFill>
            <a:srgbClr val="F5A39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11" name="Freeform 134"/>
          <p:cNvSpPr/>
          <p:nvPr/>
        </p:nvSpPr>
        <p:spPr bwMode="auto">
          <a:xfrm>
            <a:off x="7020985" y="2061634"/>
            <a:ext cx="376767" cy="800100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12" name="Oval 135"/>
          <p:cNvSpPr>
            <a:spLocks noChangeArrowheads="1"/>
          </p:cNvSpPr>
          <p:nvPr/>
        </p:nvSpPr>
        <p:spPr bwMode="auto">
          <a:xfrm>
            <a:off x="7139518" y="1905001"/>
            <a:ext cx="148167" cy="148167"/>
          </a:xfrm>
          <a:prstGeom prst="ellipse">
            <a:avLst/>
          </a:prstGeom>
          <a:solidFill>
            <a:srgbClr val="F5A39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13" name="Freeform 136"/>
          <p:cNvSpPr/>
          <p:nvPr/>
        </p:nvSpPr>
        <p:spPr bwMode="auto">
          <a:xfrm>
            <a:off x="7469718" y="2061634"/>
            <a:ext cx="376767" cy="800100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14" name="Oval 137"/>
          <p:cNvSpPr>
            <a:spLocks noChangeArrowheads="1"/>
          </p:cNvSpPr>
          <p:nvPr/>
        </p:nvSpPr>
        <p:spPr bwMode="auto">
          <a:xfrm>
            <a:off x="7590368" y="1905001"/>
            <a:ext cx="146051" cy="148167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15" name="Freeform 138"/>
          <p:cNvSpPr/>
          <p:nvPr/>
        </p:nvSpPr>
        <p:spPr bwMode="auto">
          <a:xfrm>
            <a:off x="5668435" y="2061634"/>
            <a:ext cx="376767" cy="800100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16" name="Oval 139"/>
          <p:cNvSpPr>
            <a:spLocks noChangeArrowheads="1"/>
          </p:cNvSpPr>
          <p:nvPr/>
        </p:nvSpPr>
        <p:spPr bwMode="auto">
          <a:xfrm>
            <a:off x="5778502" y="1905001"/>
            <a:ext cx="156633" cy="148167"/>
          </a:xfrm>
          <a:prstGeom prst="ellipse">
            <a:avLst/>
          </a:prstGeom>
          <a:solidFill>
            <a:srgbClr val="F5A39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17" name="Freeform 140"/>
          <p:cNvSpPr/>
          <p:nvPr/>
        </p:nvSpPr>
        <p:spPr bwMode="auto">
          <a:xfrm>
            <a:off x="6119285" y="2061634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18" name="Oval 141"/>
          <p:cNvSpPr>
            <a:spLocks noChangeArrowheads="1"/>
          </p:cNvSpPr>
          <p:nvPr/>
        </p:nvSpPr>
        <p:spPr bwMode="auto">
          <a:xfrm>
            <a:off x="6229352" y="1905001"/>
            <a:ext cx="156633" cy="148167"/>
          </a:xfrm>
          <a:prstGeom prst="ellipse">
            <a:avLst/>
          </a:prstGeom>
          <a:solidFill>
            <a:srgbClr val="F5A39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19" name="Freeform 142"/>
          <p:cNvSpPr/>
          <p:nvPr/>
        </p:nvSpPr>
        <p:spPr bwMode="auto">
          <a:xfrm>
            <a:off x="2101851" y="3111501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20" name="Oval 143"/>
          <p:cNvSpPr>
            <a:spLocks noChangeArrowheads="1"/>
          </p:cNvSpPr>
          <p:nvPr/>
        </p:nvSpPr>
        <p:spPr bwMode="auto">
          <a:xfrm>
            <a:off x="2211917" y="2954867"/>
            <a:ext cx="146051" cy="146051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21" name="Freeform 144"/>
          <p:cNvSpPr/>
          <p:nvPr/>
        </p:nvSpPr>
        <p:spPr bwMode="auto">
          <a:xfrm>
            <a:off x="2542118" y="3111501"/>
            <a:ext cx="376767" cy="800100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22" name="Oval 145"/>
          <p:cNvSpPr>
            <a:spLocks noChangeArrowheads="1"/>
          </p:cNvSpPr>
          <p:nvPr/>
        </p:nvSpPr>
        <p:spPr bwMode="auto">
          <a:xfrm>
            <a:off x="2662768" y="2954867"/>
            <a:ext cx="146051" cy="146051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23" name="Freeform 146"/>
          <p:cNvSpPr/>
          <p:nvPr/>
        </p:nvSpPr>
        <p:spPr bwMode="auto">
          <a:xfrm>
            <a:off x="2992969" y="3111501"/>
            <a:ext cx="376767" cy="800100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24" name="Oval 147"/>
          <p:cNvSpPr>
            <a:spLocks noChangeArrowheads="1"/>
          </p:cNvSpPr>
          <p:nvPr/>
        </p:nvSpPr>
        <p:spPr bwMode="auto">
          <a:xfrm>
            <a:off x="3111502" y="2954867"/>
            <a:ext cx="148167" cy="146051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25" name="Freeform 148"/>
          <p:cNvSpPr/>
          <p:nvPr/>
        </p:nvSpPr>
        <p:spPr bwMode="auto">
          <a:xfrm>
            <a:off x="1189569" y="3111501"/>
            <a:ext cx="378884" cy="800100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26" name="Oval 149"/>
          <p:cNvSpPr>
            <a:spLocks noChangeArrowheads="1"/>
          </p:cNvSpPr>
          <p:nvPr/>
        </p:nvSpPr>
        <p:spPr bwMode="auto">
          <a:xfrm>
            <a:off x="1301751" y="2954867"/>
            <a:ext cx="154517" cy="146051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27" name="Freeform 150"/>
          <p:cNvSpPr/>
          <p:nvPr/>
        </p:nvSpPr>
        <p:spPr bwMode="auto">
          <a:xfrm>
            <a:off x="1640418" y="3111501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28" name="Oval 151"/>
          <p:cNvSpPr>
            <a:spLocks noChangeArrowheads="1"/>
          </p:cNvSpPr>
          <p:nvPr/>
        </p:nvSpPr>
        <p:spPr bwMode="auto">
          <a:xfrm>
            <a:off x="1750485" y="2954867"/>
            <a:ext cx="156633" cy="146051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29" name="Freeform 152"/>
          <p:cNvSpPr/>
          <p:nvPr/>
        </p:nvSpPr>
        <p:spPr bwMode="auto">
          <a:xfrm>
            <a:off x="4334935" y="3111501"/>
            <a:ext cx="376767" cy="800100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30" name="Oval 153"/>
          <p:cNvSpPr>
            <a:spLocks noChangeArrowheads="1"/>
          </p:cNvSpPr>
          <p:nvPr/>
        </p:nvSpPr>
        <p:spPr bwMode="auto">
          <a:xfrm>
            <a:off x="4445002" y="2954867"/>
            <a:ext cx="156633" cy="146051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31" name="Freeform 154"/>
          <p:cNvSpPr/>
          <p:nvPr/>
        </p:nvSpPr>
        <p:spPr bwMode="auto">
          <a:xfrm>
            <a:off x="4785785" y="3111501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32" name="Oval 155"/>
          <p:cNvSpPr>
            <a:spLocks noChangeArrowheads="1"/>
          </p:cNvSpPr>
          <p:nvPr/>
        </p:nvSpPr>
        <p:spPr bwMode="auto">
          <a:xfrm>
            <a:off x="4895852" y="2954867"/>
            <a:ext cx="156633" cy="146051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33" name="Freeform 156"/>
          <p:cNvSpPr/>
          <p:nvPr/>
        </p:nvSpPr>
        <p:spPr bwMode="auto">
          <a:xfrm>
            <a:off x="5236635" y="3111501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34" name="Oval 157"/>
          <p:cNvSpPr>
            <a:spLocks noChangeArrowheads="1"/>
          </p:cNvSpPr>
          <p:nvPr/>
        </p:nvSpPr>
        <p:spPr bwMode="auto">
          <a:xfrm>
            <a:off x="5346701" y="2954867"/>
            <a:ext cx="146051" cy="146051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35" name="Freeform 158"/>
          <p:cNvSpPr/>
          <p:nvPr/>
        </p:nvSpPr>
        <p:spPr bwMode="auto">
          <a:xfrm>
            <a:off x="3433235" y="3111501"/>
            <a:ext cx="378884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36" name="Oval 159"/>
          <p:cNvSpPr>
            <a:spLocks noChangeArrowheads="1"/>
          </p:cNvSpPr>
          <p:nvPr/>
        </p:nvSpPr>
        <p:spPr bwMode="auto">
          <a:xfrm>
            <a:off x="3545417" y="2954867"/>
            <a:ext cx="146051" cy="146051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37" name="Freeform 160"/>
          <p:cNvSpPr/>
          <p:nvPr/>
        </p:nvSpPr>
        <p:spPr bwMode="auto">
          <a:xfrm>
            <a:off x="3875618" y="3111501"/>
            <a:ext cx="376767" cy="800100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38" name="Oval 161"/>
          <p:cNvSpPr>
            <a:spLocks noChangeArrowheads="1"/>
          </p:cNvSpPr>
          <p:nvPr/>
        </p:nvSpPr>
        <p:spPr bwMode="auto">
          <a:xfrm>
            <a:off x="3994151" y="2954867"/>
            <a:ext cx="148167" cy="146051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39" name="Freeform 162"/>
          <p:cNvSpPr/>
          <p:nvPr/>
        </p:nvSpPr>
        <p:spPr bwMode="auto">
          <a:xfrm>
            <a:off x="6578602" y="3111501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1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40" name="Oval 163"/>
          <p:cNvSpPr>
            <a:spLocks noChangeArrowheads="1"/>
          </p:cNvSpPr>
          <p:nvPr/>
        </p:nvSpPr>
        <p:spPr bwMode="auto">
          <a:xfrm>
            <a:off x="6688669" y="2954867"/>
            <a:ext cx="148167" cy="146051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41" name="Freeform 164"/>
          <p:cNvSpPr/>
          <p:nvPr/>
        </p:nvSpPr>
        <p:spPr bwMode="auto">
          <a:xfrm>
            <a:off x="7020985" y="3111501"/>
            <a:ext cx="376767" cy="800100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42" name="Oval 165"/>
          <p:cNvSpPr>
            <a:spLocks noChangeArrowheads="1"/>
          </p:cNvSpPr>
          <p:nvPr/>
        </p:nvSpPr>
        <p:spPr bwMode="auto">
          <a:xfrm>
            <a:off x="7139518" y="2954867"/>
            <a:ext cx="148167" cy="146051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43" name="Freeform 166"/>
          <p:cNvSpPr/>
          <p:nvPr/>
        </p:nvSpPr>
        <p:spPr bwMode="auto">
          <a:xfrm>
            <a:off x="7469718" y="3111501"/>
            <a:ext cx="376767" cy="800100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44" name="Oval 167"/>
          <p:cNvSpPr>
            <a:spLocks noChangeArrowheads="1"/>
          </p:cNvSpPr>
          <p:nvPr/>
        </p:nvSpPr>
        <p:spPr bwMode="auto">
          <a:xfrm>
            <a:off x="7590368" y="2954867"/>
            <a:ext cx="146051" cy="146051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45" name="Freeform 168"/>
          <p:cNvSpPr/>
          <p:nvPr/>
        </p:nvSpPr>
        <p:spPr bwMode="auto">
          <a:xfrm>
            <a:off x="5668435" y="3111501"/>
            <a:ext cx="376767" cy="800100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46" name="Oval 169"/>
          <p:cNvSpPr>
            <a:spLocks noChangeArrowheads="1"/>
          </p:cNvSpPr>
          <p:nvPr/>
        </p:nvSpPr>
        <p:spPr bwMode="auto">
          <a:xfrm>
            <a:off x="5778502" y="2954867"/>
            <a:ext cx="156633" cy="146051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47" name="Freeform 170"/>
          <p:cNvSpPr/>
          <p:nvPr/>
        </p:nvSpPr>
        <p:spPr bwMode="auto">
          <a:xfrm>
            <a:off x="6119285" y="3111501"/>
            <a:ext cx="376767" cy="800100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48" name="Oval 171"/>
          <p:cNvSpPr>
            <a:spLocks noChangeArrowheads="1"/>
          </p:cNvSpPr>
          <p:nvPr/>
        </p:nvSpPr>
        <p:spPr bwMode="auto">
          <a:xfrm>
            <a:off x="6229352" y="2954867"/>
            <a:ext cx="156633" cy="146051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49" name="Freeform 172"/>
          <p:cNvSpPr/>
          <p:nvPr/>
        </p:nvSpPr>
        <p:spPr bwMode="auto">
          <a:xfrm>
            <a:off x="2101851" y="4159251"/>
            <a:ext cx="376767" cy="800100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50" name="Oval 173"/>
          <p:cNvSpPr>
            <a:spLocks noChangeArrowheads="1"/>
          </p:cNvSpPr>
          <p:nvPr/>
        </p:nvSpPr>
        <p:spPr bwMode="auto">
          <a:xfrm>
            <a:off x="2211917" y="3994152"/>
            <a:ext cx="146051" cy="156633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51" name="Freeform 174"/>
          <p:cNvSpPr/>
          <p:nvPr/>
        </p:nvSpPr>
        <p:spPr bwMode="auto">
          <a:xfrm>
            <a:off x="2542118" y="4159251"/>
            <a:ext cx="376767" cy="800100"/>
          </a:xfrm>
          <a:custGeom>
            <a:avLst/>
            <a:gdLst>
              <a:gd name="T0" fmla="*/ 32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2" y="0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52" name="Oval 175"/>
          <p:cNvSpPr>
            <a:spLocks noChangeArrowheads="1"/>
          </p:cNvSpPr>
          <p:nvPr/>
        </p:nvSpPr>
        <p:spPr bwMode="auto">
          <a:xfrm>
            <a:off x="2662768" y="3994152"/>
            <a:ext cx="146051" cy="156633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53" name="Freeform 176"/>
          <p:cNvSpPr/>
          <p:nvPr/>
        </p:nvSpPr>
        <p:spPr bwMode="auto">
          <a:xfrm>
            <a:off x="2992969" y="4159251"/>
            <a:ext cx="376767" cy="800100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54" name="Oval 177"/>
          <p:cNvSpPr>
            <a:spLocks noChangeArrowheads="1"/>
          </p:cNvSpPr>
          <p:nvPr/>
        </p:nvSpPr>
        <p:spPr bwMode="auto">
          <a:xfrm>
            <a:off x="3111502" y="3994152"/>
            <a:ext cx="148167" cy="156633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55" name="Freeform 178"/>
          <p:cNvSpPr/>
          <p:nvPr/>
        </p:nvSpPr>
        <p:spPr bwMode="auto">
          <a:xfrm>
            <a:off x="1189569" y="4159251"/>
            <a:ext cx="378884" cy="800100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56" name="Oval 179"/>
          <p:cNvSpPr>
            <a:spLocks noChangeArrowheads="1"/>
          </p:cNvSpPr>
          <p:nvPr/>
        </p:nvSpPr>
        <p:spPr bwMode="auto">
          <a:xfrm>
            <a:off x="1301751" y="3994152"/>
            <a:ext cx="154517" cy="156633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57" name="Freeform 180"/>
          <p:cNvSpPr/>
          <p:nvPr/>
        </p:nvSpPr>
        <p:spPr bwMode="auto">
          <a:xfrm>
            <a:off x="1640418" y="4159251"/>
            <a:ext cx="376767" cy="800100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58" name="Oval 181"/>
          <p:cNvSpPr>
            <a:spLocks noChangeArrowheads="1"/>
          </p:cNvSpPr>
          <p:nvPr/>
        </p:nvSpPr>
        <p:spPr bwMode="auto">
          <a:xfrm>
            <a:off x="1750485" y="3994152"/>
            <a:ext cx="156633" cy="156633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59" name="Freeform 182"/>
          <p:cNvSpPr/>
          <p:nvPr/>
        </p:nvSpPr>
        <p:spPr bwMode="auto">
          <a:xfrm>
            <a:off x="4334935" y="4159251"/>
            <a:ext cx="376767" cy="800100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60" name="Oval 183"/>
          <p:cNvSpPr>
            <a:spLocks noChangeArrowheads="1"/>
          </p:cNvSpPr>
          <p:nvPr/>
        </p:nvSpPr>
        <p:spPr bwMode="auto">
          <a:xfrm>
            <a:off x="4445002" y="3994152"/>
            <a:ext cx="156633" cy="156633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61" name="Freeform 184"/>
          <p:cNvSpPr/>
          <p:nvPr/>
        </p:nvSpPr>
        <p:spPr bwMode="auto">
          <a:xfrm>
            <a:off x="4785785" y="4159251"/>
            <a:ext cx="376767" cy="800100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62" name="Oval 185"/>
          <p:cNvSpPr>
            <a:spLocks noChangeArrowheads="1"/>
          </p:cNvSpPr>
          <p:nvPr/>
        </p:nvSpPr>
        <p:spPr bwMode="auto">
          <a:xfrm>
            <a:off x="4895852" y="3994152"/>
            <a:ext cx="156633" cy="156633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63" name="Freeform 186"/>
          <p:cNvSpPr/>
          <p:nvPr/>
        </p:nvSpPr>
        <p:spPr bwMode="auto">
          <a:xfrm>
            <a:off x="5236635" y="4159251"/>
            <a:ext cx="376767" cy="800100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64" name="Oval 187"/>
          <p:cNvSpPr>
            <a:spLocks noChangeArrowheads="1"/>
          </p:cNvSpPr>
          <p:nvPr/>
        </p:nvSpPr>
        <p:spPr bwMode="auto">
          <a:xfrm>
            <a:off x="5346701" y="3994152"/>
            <a:ext cx="146051" cy="156633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65" name="Freeform 188"/>
          <p:cNvSpPr/>
          <p:nvPr/>
        </p:nvSpPr>
        <p:spPr bwMode="auto">
          <a:xfrm>
            <a:off x="3433235" y="4159251"/>
            <a:ext cx="378884" cy="800100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66" name="Oval 189"/>
          <p:cNvSpPr>
            <a:spLocks noChangeArrowheads="1"/>
          </p:cNvSpPr>
          <p:nvPr/>
        </p:nvSpPr>
        <p:spPr bwMode="auto">
          <a:xfrm>
            <a:off x="3545417" y="3994152"/>
            <a:ext cx="146051" cy="156633"/>
          </a:xfrm>
          <a:prstGeom prst="ellipse">
            <a:avLst/>
          </a:pr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67" name="Freeform 190"/>
          <p:cNvSpPr/>
          <p:nvPr/>
        </p:nvSpPr>
        <p:spPr bwMode="auto">
          <a:xfrm>
            <a:off x="3875618" y="4159251"/>
            <a:ext cx="376767" cy="800100"/>
          </a:xfrm>
          <a:custGeom>
            <a:avLst/>
            <a:gdLst>
              <a:gd name="T0" fmla="*/ 32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2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68" name="Oval 191"/>
          <p:cNvSpPr>
            <a:spLocks noChangeArrowheads="1"/>
          </p:cNvSpPr>
          <p:nvPr/>
        </p:nvSpPr>
        <p:spPr bwMode="auto">
          <a:xfrm>
            <a:off x="3994151" y="3994152"/>
            <a:ext cx="148167" cy="156633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69" name="Freeform 192"/>
          <p:cNvSpPr/>
          <p:nvPr/>
        </p:nvSpPr>
        <p:spPr bwMode="auto">
          <a:xfrm>
            <a:off x="6578602" y="4159251"/>
            <a:ext cx="376767" cy="800100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1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70" name="Oval 193"/>
          <p:cNvSpPr>
            <a:spLocks noChangeArrowheads="1"/>
          </p:cNvSpPr>
          <p:nvPr/>
        </p:nvSpPr>
        <p:spPr bwMode="auto">
          <a:xfrm>
            <a:off x="6688669" y="3994152"/>
            <a:ext cx="148167" cy="156633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71" name="Freeform 194"/>
          <p:cNvSpPr/>
          <p:nvPr/>
        </p:nvSpPr>
        <p:spPr bwMode="auto">
          <a:xfrm>
            <a:off x="7020985" y="4159251"/>
            <a:ext cx="376767" cy="800100"/>
          </a:xfrm>
          <a:custGeom>
            <a:avLst/>
            <a:gdLst>
              <a:gd name="T0" fmla="*/ 32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2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72" name="Oval 195"/>
          <p:cNvSpPr>
            <a:spLocks noChangeArrowheads="1"/>
          </p:cNvSpPr>
          <p:nvPr/>
        </p:nvSpPr>
        <p:spPr bwMode="auto">
          <a:xfrm>
            <a:off x="7139518" y="3994152"/>
            <a:ext cx="148167" cy="156633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73" name="Freeform 196"/>
          <p:cNvSpPr/>
          <p:nvPr/>
        </p:nvSpPr>
        <p:spPr bwMode="auto">
          <a:xfrm>
            <a:off x="7469718" y="4159251"/>
            <a:ext cx="376767" cy="800100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74" name="Oval 197"/>
          <p:cNvSpPr>
            <a:spLocks noChangeArrowheads="1"/>
          </p:cNvSpPr>
          <p:nvPr/>
        </p:nvSpPr>
        <p:spPr bwMode="auto">
          <a:xfrm>
            <a:off x="7590368" y="3994152"/>
            <a:ext cx="146051" cy="156633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75" name="Freeform 198"/>
          <p:cNvSpPr/>
          <p:nvPr/>
        </p:nvSpPr>
        <p:spPr bwMode="auto">
          <a:xfrm>
            <a:off x="5668435" y="4159251"/>
            <a:ext cx="376767" cy="800100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76" name="Oval 199"/>
          <p:cNvSpPr>
            <a:spLocks noChangeArrowheads="1"/>
          </p:cNvSpPr>
          <p:nvPr/>
        </p:nvSpPr>
        <p:spPr bwMode="auto">
          <a:xfrm>
            <a:off x="5778502" y="3994152"/>
            <a:ext cx="156633" cy="156633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77" name="Freeform 200"/>
          <p:cNvSpPr/>
          <p:nvPr/>
        </p:nvSpPr>
        <p:spPr bwMode="auto">
          <a:xfrm>
            <a:off x="6119285" y="4159251"/>
            <a:ext cx="376767" cy="800100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978" name="Oval 201"/>
          <p:cNvSpPr>
            <a:spLocks noChangeArrowheads="1"/>
          </p:cNvSpPr>
          <p:nvPr/>
        </p:nvSpPr>
        <p:spPr bwMode="auto">
          <a:xfrm>
            <a:off x="6229352" y="3994152"/>
            <a:ext cx="156633" cy="156633"/>
          </a:xfrm>
          <a:prstGeom prst="ellipse">
            <a:avLst/>
          </a:prstGeom>
          <a:solidFill>
            <a:srgbClr val="F5A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3" name="矩形 1"/>
          <p:cNvSpPr>
            <a:spLocks noChangeArrowheads="1"/>
          </p:cNvSpPr>
          <p:nvPr/>
        </p:nvSpPr>
        <p:spPr bwMode="auto">
          <a:xfrm>
            <a:off x="8020822" y="1902381"/>
            <a:ext cx="33562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单击此处编辑内容，建议您在展示时采用微软雅黑字体单击此处编辑内容，建议您在展示时采用微软雅黑字体</a:t>
            </a:r>
            <a:endParaRPr lang="en-US" altLang="zh-CN" sz="1600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918451" y="3052588"/>
            <a:ext cx="4124847" cy="245189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700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5335" dirty="0">
                <a:solidFill>
                  <a:srgbClr val="F5A395"/>
                </a:solidFill>
                <a:latin typeface="+mn-lt"/>
                <a:ea typeface="+mn-ea"/>
                <a:cs typeface="+mn-ea"/>
                <a:sym typeface="+mn-lt"/>
              </a:rPr>
              <a:t>44</a:t>
            </a:r>
            <a:r>
              <a:rPr lang="en-US" altLang="zh-CN" sz="8800" dirty="0">
                <a:solidFill>
                  <a:srgbClr val="F5A395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8800" dirty="0">
              <a:solidFill>
                <a:srgbClr val="F5A39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 rot="180388">
            <a:off x="2445821" y="2061867"/>
            <a:ext cx="2713971" cy="658773"/>
          </a:xfrm>
          <a:prstGeom prst="rect">
            <a:avLst/>
          </a:prstGeom>
          <a:gradFill>
            <a:gsLst>
              <a:gs pos="89000">
                <a:schemeClr val="tx1">
                  <a:lumMod val="65000"/>
                  <a:lumOff val="35000"/>
                  <a:alpha val="36000"/>
                </a:schemeClr>
              </a:gs>
              <a:gs pos="4300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27601" y="1991147"/>
            <a:ext cx="2769350" cy="672215"/>
          </a:xfrm>
          <a:prstGeom prst="rect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918569" y="1425869"/>
            <a:ext cx="790905" cy="1824934"/>
          </a:xfrm>
          <a:prstGeom prst="ellipse">
            <a:avLst/>
          </a:prstGeom>
          <a:gradFill flip="none" rotWithShape="1">
            <a:gsLst>
              <a:gs pos="84000">
                <a:schemeClr val="tx1">
                  <a:lumMod val="65000"/>
                  <a:lumOff val="35000"/>
                  <a:alpha val="55000"/>
                </a:schemeClr>
              </a:gs>
              <a:gs pos="4300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447085" y="1661286"/>
            <a:ext cx="1255448" cy="1255448"/>
          </a:xfrm>
          <a:prstGeom prst="ellipse">
            <a:avLst/>
          </a:prstGeom>
          <a:gradFill>
            <a:gsLst>
              <a:gs pos="50000">
                <a:srgbClr val="FFFFFF">
                  <a:alpha val="20000"/>
                </a:srgbClr>
              </a:gs>
              <a:gs pos="22000">
                <a:srgbClr val="FFFFFF">
                  <a:alpha val="40000"/>
                </a:srgbClr>
              </a:gs>
              <a:gs pos="15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5875">
            <a:gradFill>
              <a:gsLst>
                <a:gs pos="0">
                  <a:schemeClr val="bg1"/>
                </a:gs>
                <a:gs pos="25000">
                  <a:schemeClr val="bg2"/>
                </a:gs>
                <a:gs pos="50000">
                  <a:schemeClr val="bg2">
                    <a:lumMod val="90000"/>
                  </a:schemeClr>
                </a:gs>
                <a:gs pos="100000">
                  <a:schemeClr val="bg1"/>
                </a:gs>
                <a:gs pos="75000">
                  <a:schemeClr val="bg2"/>
                </a:gs>
              </a:gsLst>
              <a:lin ang="5400000" scaled="1"/>
            </a:gradFill>
          </a:ln>
          <a:effectLst>
            <a:outerShdw blurRad="241300" dist="88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48877" y="1762871"/>
            <a:ext cx="1052278" cy="1052279"/>
          </a:xfrm>
          <a:prstGeom prst="ellipse">
            <a:avLst/>
          </a:prstGeom>
          <a:solidFill>
            <a:srgbClr val="4F4E4E"/>
          </a:solidFill>
          <a:ln>
            <a:noFill/>
          </a:ln>
          <a:effectLst>
            <a:outerShdw blurRad="152400" dist="508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270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4566029" y="2357860"/>
            <a:ext cx="1017564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35%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4900853" y="1911374"/>
            <a:ext cx="314663" cy="343271"/>
          </a:xfrm>
          <a:custGeom>
            <a:avLst/>
            <a:gdLst>
              <a:gd name="connsiteX0" fmla="*/ 161841 w 658586"/>
              <a:gd name="connsiteY0" fmla="*/ 329293 h 718458"/>
              <a:gd name="connsiteX1" fmla="*/ 181486 w 658586"/>
              <a:gd name="connsiteY1" fmla="*/ 339350 h 718458"/>
              <a:gd name="connsiteX2" fmla="*/ 216333 w 658586"/>
              <a:gd name="connsiteY2" fmla="*/ 361802 h 718458"/>
              <a:gd name="connsiteX3" fmla="*/ 266849 w 658586"/>
              <a:gd name="connsiteY3" fmla="*/ 384253 h 718458"/>
              <a:gd name="connsiteX4" fmla="*/ 329293 w 658586"/>
              <a:gd name="connsiteY4" fmla="*/ 394310 h 718458"/>
              <a:gd name="connsiteX5" fmla="*/ 391737 w 658586"/>
              <a:gd name="connsiteY5" fmla="*/ 384253 h 718458"/>
              <a:gd name="connsiteX6" fmla="*/ 442254 w 658586"/>
              <a:gd name="connsiteY6" fmla="*/ 361802 h 718458"/>
              <a:gd name="connsiteX7" fmla="*/ 477101 w 658586"/>
              <a:gd name="connsiteY7" fmla="*/ 339350 h 718458"/>
              <a:gd name="connsiteX8" fmla="*/ 496746 w 658586"/>
              <a:gd name="connsiteY8" fmla="*/ 329293 h 718458"/>
              <a:gd name="connsiteX9" fmla="*/ 548899 w 658586"/>
              <a:gd name="connsiteY9" fmla="*/ 338648 h 718458"/>
              <a:gd name="connsiteX10" fmla="*/ 588892 w 658586"/>
              <a:gd name="connsiteY10" fmla="*/ 363673 h 718458"/>
              <a:gd name="connsiteX11" fmla="*/ 617892 w 658586"/>
              <a:gd name="connsiteY11" fmla="*/ 401560 h 718458"/>
              <a:gd name="connsiteX12" fmla="*/ 638006 w 658586"/>
              <a:gd name="connsiteY12" fmla="*/ 447165 h 718458"/>
              <a:gd name="connsiteX13" fmla="*/ 650401 w 658586"/>
              <a:gd name="connsiteY13" fmla="*/ 497916 h 718458"/>
              <a:gd name="connsiteX14" fmla="*/ 656949 w 658586"/>
              <a:gd name="connsiteY14" fmla="*/ 548900 h 718458"/>
              <a:gd name="connsiteX15" fmla="*/ 658586 w 658586"/>
              <a:gd name="connsiteY15" fmla="*/ 597312 h 718458"/>
              <a:gd name="connsiteX16" fmla="*/ 624441 w 658586"/>
              <a:gd name="connsiteY16" fmla="*/ 685949 h 718458"/>
              <a:gd name="connsiteX17" fmla="*/ 533698 w 658586"/>
              <a:gd name="connsiteY17" fmla="*/ 718458 h 718458"/>
              <a:gd name="connsiteX18" fmla="*/ 124888 w 658586"/>
              <a:gd name="connsiteY18" fmla="*/ 718458 h 718458"/>
              <a:gd name="connsiteX19" fmla="*/ 34146 w 658586"/>
              <a:gd name="connsiteY19" fmla="*/ 685949 h 718458"/>
              <a:gd name="connsiteX20" fmla="*/ 0 w 658586"/>
              <a:gd name="connsiteY20" fmla="*/ 597312 h 718458"/>
              <a:gd name="connsiteX21" fmla="*/ 1638 w 658586"/>
              <a:gd name="connsiteY21" fmla="*/ 548900 h 718458"/>
              <a:gd name="connsiteX22" fmla="*/ 8186 w 658586"/>
              <a:gd name="connsiteY22" fmla="*/ 497916 h 718458"/>
              <a:gd name="connsiteX23" fmla="*/ 20581 w 658586"/>
              <a:gd name="connsiteY23" fmla="*/ 447165 h 718458"/>
              <a:gd name="connsiteX24" fmla="*/ 40694 w 658586"/>
              <a:gd name="connsiteY24" fmla="*/ 401560 h 718458"/>
              <a:gd name="connsiteX25" fmla="*/ 69694 w 658586"/>
              <a:gd name="connsiteY25" fmla="*/ 363673 h 718458"/>
              <a:gd name="connsiteX26" fmla="*/ 109687 w 658586"/>
              <a:gd name="connsiteY26" fmla="*/ 338648 h 718458"/>
              <a:gd name="connsiteX27" fmla="*/ 161841 w 658586"/>
              <a:gd name="connsiteY27" fmla="*/ 329293 h 718458"/>
              <a:gd name="connsiteX28" fmla="*/ 329293 w 658586"/>
              <a:gd name="connsiteY28" fmla="*/ 0 h 718458"/>
              <a:gd name="connsiteX29" fmla="*/ 456287 w 658586"/>
              <a:gd name="connsiteY29" fmla="*/ 52621 h 718458"/>
              <a:gd name="connsiteX30" fmla="*/ 508907 w 658586"/>
              <a:gd name="connsiteY30" fmla="*/ 179614 h 718458"/>
              <a:gd name="connsiteX31" fmla="*/ 456287 w 658586"/>
              <a:gd name="connsiteY31" fmla="*/ 306607 h 718458"/>
              <a:gd name="connsiteX32" fmla="*/ 329293 w 658586"/>
              <a:gd name="connsiteY32" fmla="*/ 359228 h 718458"/>
              <a:gd name="connsiteX33" fmla="*/ 202301 w 658586"/>
              <a:gd name="connsiteY33" fmla="*/ 306607 h 718458"/>
              <a:gd name="connsiteX34" fmla="*/ 149679 w 658586"/>
              <a:gd name="connsiteY34" fmla="*/ 179614 h 718458"/>
              <a:gd name="connsiteX35" fmla="*/ 202301 w 658586"/>
              <a:gd name="connsiteY35" fmla="*/ 52621 h 718458"/>
              <a:gd name="connsiteX36" fmla="*/ 329293 w 658586"/>
              <a:gd name="connsiteY36" fmla="*/ 0 h 7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8586" h="718458">
                <a:moveTo>
                  <a:pt x="161841" y="329293"/>
                </a:moveTo>
                <a:cubicBezTo>
                  <a:pt x="164647" y="329293"/>
                  <a:pt x="171195" y="332645"/>
                  <a:pt x="181486" y="339350"/>
                </a:cubicBezTo>
                <a:cubicBezTo>
                  <a:pt x="191776" y="346054"/>
                  <a:pt x="203392" y="353538"/>
                  <a:pt x="216333" y="361802"/>
                </a:cubicBezTo>
                <a:cubicBezTo>
                  <a:pt x="229274" y="370065"/>
                  <a:pt x="246112" y="377549"/>
                  <a:pt x="266849" y="384253"/>
                </a:cubicBezTo>
                <a:cubicBezTo>
                  <a:pt x="287586" y="390958"/>
                  <a:pt x="308401" y="394310"/>
                  <a:pt x="329293" y="394310"/>
                </a:cubicBezTo>
                <a:cubicBezTo>
                  <a:pt x="350186" y="394310"/>
                  <a:pt x="371001" y="390958"/>
                  <a:pt x="391737" y="384253"/>
                </a:cubicBezTo>
                <a:cubicBezTo>
                  <a:pt x="412474" y="377549"/>
                  <a:pt x="429313" y="370065"/>
                  <a:pt x="442254" y="361802"/>
                </a:cubicBezTo>
                <a:cubicBezTo>
                  <a:pt x="455195" y="353538"/>
                  <a:pt x="466810" y="346054"/>
                  <a:pt x="477101" y="339350"/>
                </a:cubicBezTo>
                <a:cubicBezTo>
                  <a:pt x="487391" y="332645"/>
                  <a:pt x="493939" y="329293"/>
                  <a:pt x="496746" y="329293"/>
                </a:cubicBezTo>
                <a:cubicBezTo>
                  <a:pt x="515768" y="329293"/>
                  <a:pt x="533152" y="332412"/>
                  <a:pt x="548899" y="338648"/>
                </a:cubicBezTo>
                <a:cubicBezTo>
                  <a:pt x="564647" y="344885"/>
                  <a:pt x="577978" y="353226"/>
                  <a:pt x="588892" y="363673"/>
                </a:cubicBezTo>
                <a:cubicBezTo>
                  <a:pt x="599806" y="374119"/>
                  <a:pt x="609473" y="386748"/>
                  <a:pt x="617892" y="401560"/>
                </a:cubicBezTo>
                <a:cubicBezTo>
                  <a:pt x="626312" y="416372"/>
                  <a:pt x="633016" y="431574"/>
                  <a:pt x="638006" y="447165"/>
                </a:cubicBezTo>
                <a:cubicBezTo>
                  <a:pt x="642995" y="462757"/>
                  <a:pt x="647127" y="479674"/>
                  <a:pt x="650401" y="497916"/>
                </a:cubicBezTo>
                <a:cubicBezTo>
                  <a:pt x="653675" y="516158"/>
                  <a:pt x="655858" y="533152"/>
                  <a:pt x="656949" y="548900"/>
                </a:cubicBezTo>
                <a:cubicBezTo>
                  <a:pt x="658040" y="564647"/>
                  <a:pt x="658586" y="580785"/>
                  <a:pt x="658586" y="597312"/>
                </a:cubicBezTo>
                <a:cubicBezTo>
                  <a:pt x="658586" y="634731"/>
                  <a:pt x="647204" y="664277"/>
                  <a:pt x="624441" y="685949"/>
                </a:cubicBezTo>
                <a:cubicBezTo>
                  <a:pt x="601677" y="707621"/>
                  <a:pt x="571430" y="718458"/>
                  <a:pt x="533698" y="718458"/>
                </a:cubicBezTo>
                <a:lnTo>
                  <a:pt x="124888" y="718458"/>
                </a:lnTo>
                <a:cubicBezTo>
                  <a:pt x="87157" y="718458"/>
                  <a:pt x="56909" y="707621"/>
                  <a:pt x="34146" y="685949"/>
                </a:cubicBezTo>
                <a:cubicBezTo>
                  <a:pt x="11382" y="664277"/>
                  <a:pt x="0" y="634731"/>
                  <a:pt x="0" y="597312"/>
                </a:cubicBezTo>
                <a:cubicBezTo>
                  <a:pt x="0" y="580785"/>
                  <a:pt x="546" y="564647"/>
                  <a:pt x="1638" y="548900"/>
                </a:cubicBezTo>
                <a:cubicBezTo>
                  <a:pt x="2729" y="533152"/>
                  <a:pt x="4912" y="516158"/>
                  <a:pt x="8186" y="497916"/>
                </a:cubicBezTo>
                <a:cubicBezTo>
                  <a:pt x="11460" y="479674"/>
                  <a:pt x="15592" y="462757"/>
                  <a:pt x="20581" y="447165"/>
                </a:cubicBezTo>
                <a:cubicBezTo>
                  <a:pt x="25570" y="431574"/>
                  <a:pt x="32274" y="416372"/>
                  <a:pt x="40694" y="401560"/>
                </a:cubicBezTo>
                <a:cubicBezTo>
                  <a:pt x="49113" y="386748"/>
                  <a:pt x="58780" y="374119"/>
                  <a:pt x="69694" y="363673"/>
                </a:cubicBezTo>
                <a:cubicBezTo>
                  <a:pt x="80608" y="353226"/>
                  <a:pt x="93939" y="344885"/>
                  <a:pt x="109687" y="338648"/>
                </a:cubicBezTo>
                <a:cubicBezTo>
                  <a:pt x="125434" y="332412"/>
                  <a:pt x="142819" y="329293"/>
                  <a:pt x="161841" y="329293"/>
                </a:cubicBezTo>
                <a:close/>
                <a:moveTo>
                  <a:pt x="329293" y="0"/>
                </a:moveTo>
                <a:cubicBezTo>
                  <a:pt x="378874" y="0"/>
                  <a:pt x="421205" y="17540"/>
                  <a:pt x="456287" y="52621"/>
                </a:cubicBezTo>
                <a:cubicBezTo>
                  <a:pt x="491367" y="87702"/>
                  <a:pt x="508907" y="130033"/>
                  <a:pt x="508907" y="179614"/>
                </a:cubicBezTo>
                <a:cubicBezTo>
                  <a:pt x="508907" y="229195"/>
                  <a:pt x="491367" y="271526"/>
                  <a:pt x="456287" y="306607"/>
                </a:cubicBezTo>
                <a:cubicBezTo>
                  <a:pt x="421205" y="341688"/>
                  <a:pt x="378874" y="359228"/>
                  <a:pt x="329293" y="359228"/>
                </a:cubicBezTo>
                <a:cubicBezTo>
                  <a:pt x="279713" y="359228"/>
                  <a:pt x="237382" y="341688"/>
                  <a:pt x="202301" y="306607"/>
                </a:cubicBezTo>
                <a:cubicBezTo>
                  <a:pt x="167220" y="271526"/>
                  <a:pt x="149679" y="229195"/>
                  <a:pt x="149679" y="179614"/>
                </a:cubicBezTo>
                <a:cubicBezTo>
                  <a:pt x="149679" y="130033"/>
                  <a:pt x="167220" y="87702"/>
                  <a:pt x="202301" y="52621"/>
                </a:cubicBezTo>
                <a:cubicBezTo>
                  <a:pt x="237382" y="17540"/>
                  <a:pt x="279713" y="0"/>
                  <a:pt x="3292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04459" y="1425870"/>
            <a:ext cx="648153" cy="1826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 rot="21419612" flipH="1">
            <a:off x="6983432" y="2013351"/>
            <a:ext cx="2713971" cy="658773"/>
          </a:xfrm>
          <a:prstGeom prst="rect">
            <a:avLst/>
          </a:prstGeom>
          <a:gradFill>
            <a:gsLst>
              <a:gs pos="89000">
                <a:schemeClr val="tx1">
                  <a:lumMod val="65000"/>
                  <a:lumOff val="35000"/>
                  <a:alpha val="36000"/>
                </a:schemeClr>
              </a:gs>
              <a:gs pos="4300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 flipH="1">
            <a:off x="7046273" y="1942631"/>
            <a:ext cx="2769350" cy="672215"/>
          </a:xfrm>
          <a:prstGeom prst="rect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 flipH="1">
            <a:off x="9404722" y="1377353"/>
            <a:ext cx="819933" cy="1824934"/>
          </a:xfrm>
          <a:prstGeom prst="ellipse">
            <a:avLst/>
          </a:prstGeom>
          <a:gradFill flip="none" rotWithShape="1">
            <a:gsLst>
              <a:gs pos="84000">
                <a:schemeClr val="tx1">
                  <a:lumMod val="65000"/>
                  <a:lumOff val="35000"/>
                  <a:alpha val="55000"/>
                </a:schemeClr>
              </a:gs>
              <a:gs pos="4300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 flipH="1">
            <a:off x="6440691" y="1612770"/>
            <a:ext cx="1255448" cy="1255448"/>
          </a:xfrm>
          <a:prstGeom prst="ellipse">
            <a:avLst/>
          </a:prstGeom>
          <a:gradFill>
            <a:gsLst>
              <a:gs pos="50000">
                <a:srgbClr val="FFFFFF">
                  <a:alpha val="20000"/>
                </a:srgbClr>
              </a:gs>
              <a:gs pos="22000">
                <a:srgbClr val="FFFFFF">
                  <a:alpha val="40000"/>
                </a:srgbClr>
              </a:gs>
              <a:gs pos="15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5875">
            <a:gradFill>
              <a:gsLst>
                <a:gs pos="0">
                  <a:schemeClr val="bg1"/>
                </a:gs>
                <a:gs pos="25000">
                  <a:schemeClr val="bg2"/>
                </a:gs>
                <a:gs pos="50000">
                  <a:schemeClr val="bg2">
                    <a:lumMod val="90000"/>
                  </a:schemeClr>
                </a:gs>
                <a:gs pos="100000">
                  <a:schemeClr val="bg1"/>
                </a:gs>
                <a:gs pos="75000">
                  <a:schemeClr val="bg2"/>
                </a:gs>
              </a:gsLst>
              <a:lin ang="5400000" scaled="1"/>
            </a:gradFill>
          </a:ln>
          <a:effectLst>
            <a:outerShdw blurRad="241300" dist="88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 flipH="1">
            <a:off x="6542069" y="1714355"/>
            <a:ext cx="1052278" cy="1052279"/>
          </a:xfrm>
          <a:prstGeom prst="ellipse">
            <a:avLst/>
          </a:prstGeom>
          <a:solidFill>
            <a:srgbClr val="F5A395"/>
          </a:solidFill>
          <a:ln>
            <a:noFill/>
          </a:ln>
          <a:effectLst>
            <a:outerShdw blurRad="152400" dist="508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270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Box 6"/>
          <p:cNvSpPr txBox="1"/>
          <p:nvPr/>
        </p:nvSpPr>
        <p:spPr>
          <a:xfrm flipH="1">
            <a:off x="6559632" y="2309344"/>
            <a:ext cx="1017564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65%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 flipH="1">
            <a:off x="9490612" y="1377354"/>
            <a:ext cx="648153" cy="1826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6838726" y="1870908"/>
            <a:ext cx="415093" cy="407830"/>
          </a:xfrm>
          <a:custGeom>
            <a:avLst/>
            <a:gdLst>
              <a:gd name="connsiteX0" fmla="*/ 591591 w 867519"/>
              <a:gd name="connsiteY0" fmla="*/ 753219 h 852339"/>
              <a:gd name="connsiteX1" fmla="*/ 608558 w 867519"/>
              <a:gd name="connsiteY1" fmla="*/ 760809 h 852339"/>
              <a:gd name="connsiteX2" fmla="*/ 598736 w 867519"/>
              <a:gd name="connsiteY2" fmla="*/ 773311 h 852339"/>
              <a:gd name="connsiteX3" fmla="*/ 569267 w 867519"/>
              <a:gd name="connsiteY3" fmla="*/ 771525 h 852339"/>
              <a:gd name="connsiteX4" fmla="*/ 743843 w 867519"/>
              <a:gd name="connsiteY4" fmla="*/ 610791 h 852339"/>
              <a:gd name="connsiteX5" fmla="*/ 756791 w 867519"/>
              <a:gd name="connsiteY5" fmla="*/ 630436 h 852339"/>
              <a:gd name="connsiteX6" fmla="*/ 771971 w 867519"/>
              <a:gd name="connsiteY6" fmla="*/ 619274 h 852339"/>
              <a:gd name="connsiteX7" fmla="*/ 758131 w 867519"/>
              <a:gd name="connsiteY7" fmla="*/ 650528 h 852339"/>
              <a:gd name="connsiteX8" fmla="*/ 694283 w 867519"/>
              <a:gd name="connsiteY8" fmla="*/ 692944 h 852339"/>
              <a:gd name="connsiteX9" fmla="*/ 679996 w 867519"/>
              <a:gd name="connsiteY9" fmla="*/ 725537 h 852339"/>
              <a:gd name="connsiteX10" fmla="*/ 667048 w 867519"/>
              <a:gd name="connsiteY10" fmla="*/ 734913 h 852339"/>
              <a:gd name="connsiteX11" fmla="*/ 656778 w 867519"/>
              <a:gd name="connsiteY11" fmla="*/ 719286 h 852339"/>
              <a:gd name="connsiteX12" fmla="*/ 687586 w 867519"/>
              <a:gd name="connsiteY12" fmla="*/ 671066 h 852339"/>
              <a:gd name="connsiteX13" fmla="*/ 717946 w 867519"/>
              <a:gd name="connsiteY13" fmla="*/ 657672 h 852339"/>
              <a:gd name="connsiteX14" fmla="*/ 743843 w 867519"/>
              <a:gd name="connsiteY14" fmla="*/ 610791 h 852339"/>
              <a:gd name="connsiteX15" fmla="*/ 177254 w 867519"/>
              <a:gd name="connsiteY15" fmla="*/ 569714 h 852339"/>
              <a:gd name="connsiteX16" fmla="*/ 215205 w 867519"/>
              <a:gd name="connsiteY16" fmla="*/ 579537 h 852339"/>
              <a:gd name="connsiteX17" fmla="*/ 160734 w 867519"/>
              <a:gd name="connsiteY17" fmla="*/ 619274 h 852339"/>
              <a:gd name="connsiteX18" fmla="*/ 138856 w 867519"/>
              <a:gd name="connsiteY18" fmla="*/ 609451 h 852339"/>
              <a:gd name="connsiteX19" fmla="*/ 593378 w 867519"/>
              <a:gd name="connsiteY19" fmla="*/ 551855 h 852339"/>
              <a:gd name="connsiteX20" fmla="*/ 647848 w 867519"/>
              <a:gd name="connsiteY20" fmla="*/ 646509 h 852339"/>
              <a:gd name="connsiteX21" fmla="*/ 588019 w 867519"/>
              <a:gd name="connsiteY21" fmla="*/ 740718 h 852339"/>
              <a:gd name="connsiteX22" fmla="*/ 566142 w 867519"/>
              <a:gd name="connsiteY22" fmla="*/ 742504 h 852339"/>
              <a:gd name="connsiteX23" fmla="*/ 491579 w 867519"/>
              <a:gd name="connsiteY23" fmla="*/ 711696 h 852339"/>
              <a:gd name="connsiteX24" fmla="*/ 421034 w 867519"/>
              <a:gd name="connsiteY24" fmla="*/ 715268 h 852339"/>
              <a:gd name="connsiteX25" fmla="*/ 400943 w 867519"/>
              <a:gd name="connsiteY25" fmla="*/ 657225 h 852339"/>
              <a:gd name="connsiteX26" fmla="*/ 437108 w 867519"/>
              <a:gd name="connsiteY26" fmla="*/ 592038 h 852339"/>
              <a:gd name="connsiteX27" fmla="*/ 544264 w 867519"/>
              <a:gd name="connsiteY27" fmla="*/ 573732 h 852339"/>
              <a:gd name="connsiteX28" fmla="*/ 575518 w 867519"/>
              <a:gd name="connsiteY28" fmla="*/ 599182 h 852339"/>
              <a:gd name="connsiteX29" fmla="*/ 636240 w 867519"/>
              <a:gd name="connsiteY29" fmla="*/ 539353 h 852339"/>
              <a:gd name="connsiteX30" fmla="*/ 641598 w 867519"/>
              <a:gd name="connsiteY30" fmla="*/ 558105 h 852339"/>
              <a:gd name="connsiteX31" fmla="*/ 624185 w 867519"/>
              <a:gd name="connsiteY31" fmla="*/ 564803 h 852339"/>
              <a:gd name="connsiteX32" fmla="*/ 410764 w 867519"/>
              <a:gd name="connsiteY32" fmla="*/ 531316 h 852339"/>
              <a:gd name="connsiteX33" fmla="*/ 397369 w 867519"/>
              <a:gd name="connsiteY33" fmla="*/ 542925 h 852339"/>
              <a:gd name="connsiteX34" fmla="*/ 380850 w 867519"/>
              <a:gd name="connsiteY34" fmla="*/ 533102 h 852339"/>
              <a:gd name="connsiteX35" fmla="*/ 443357 w 867519"/>
              <a:gd name="connsiteY35" fmla="*/ 518815 h 852339"/>
              <a:gd name="connsiteX36" fmla="*/ 479523 w 867519"/>
              <a:gd name="connsiteY36" fmla="*/ 531763 h 852339"/>
              <a:gd name="connsiteX37" fmla="*/ 466575 w 867519"/>
              <a:gd name="connsiteY37" fmla="*/ 550069 h 852339"/>
              <a:gd name="connsiteX38" fmla="*/ 531763 w 867519"/>
              <a:gd name="connsiteY38" fmla="*/ 516582 h 852339"/>
              <a:gd name="connsiteX39" fmla="*/ 533548 w 867519"/>
              <a:gd name="connsiteY39" fmla="*/ 546497 h 852339"/>
              <a:gd name="connsiteX40" fmla="*/ 498723 w 867519"/>
              <a:gd name="connsiteY40" fmla="*/ 526852 h 852339"/>
              <a:gd name="connsiteX41" fmla="*/ 618827 w 867519"/>
              <a:gd name="connsiteY41" fmla="*/ 487561 h 852339"/>
              <a:gd name="connsiteX42" fmla="*/ 607218 w 867519"/>
              <a:gd name="connsiteY42" fmla="*/ 517029 h 852339"/>
              <a:gd name="connsiteX43" fmla="*/ 579090 w 867519"/>
              <a:gd name="connsiteY43" fmla="*/ 514350 h 852339"/>
              <a:gd name="connsiteX44" fmla="*/ 533547 w 867519"/>
              <a:gd name="connsiteY44" fmla="*/ 292447 h 852339"/>
              <a:gd name="connsiteX45" fmla="*/ 546049 w 867519"/>
              <a:gd name="connsiteY45" fmla="*/ 299591 h 852339"/>
              <a:gd name="connsiteX46" fmla="*/ 499615 w 867519"/>
              <a:gd name="connsiteY46" fmla="*/ 379065 h 852339"/>
              <a:gd name="connsiteX47" fmla="*/ 488899 w 867519"/>
              <a:gd name="connsiteY47" fmla="*/ 381298 h 852339"/>
              <a:gd name="connsiteX48" fmla="*/ 533547 w 867519"/>
              <a:gd name="connsiteY48" fmla="*/ 292447 h 852339"/>
              <a:gd name="connsiteX49" fmla="*/ 557211 w 867519"/>
              <a:gd name="connsiteY49" fmla="*/ 248692 h 852339"/>
              <a:gd name="connsiteX50" fmla="*/ 569712 w 867519"/>
              <a:gd name="connsiteY50" fmla="*/ 250924 h 852339"/>
              <a:gd name="connsiteX51" fmla="*/ 579535 w 867519"/>
              <a:gd name="connsiteY51" fmla="*/ 265658 h 852339"/>
              <a:gd name="connsiteX52" fmla="*/ 557211 w 867519"/>
              <a:gd name="connsiteY52" fmla="*/ 279499 h 852339"/>
              <a:gd name="connsiteX53" fmla="*/ 538905 w 867519"/>
              <a:gd name="connsiteY53" fmla="*/ 279499 h 852339"/>
              <a:gd name="connsiteX54" fmla="*/ 716607 w 867519"/>
              <a:gd name="connsiteY54" fmla="*/ 138857 h 852339"/>
              <a:gd name="connsiteX55" fmla="*/ 702319 w 867519"/>
              <a:gd name="connsiteY55" fmla="*/ 163413 h 852339"/>
              <a:gd name="connsiteX56" fmla="*/ 633561 w 867519"/>
              <a:gd name="connsiteY56" fmla="*/ 145108 h 852339"/>
              <a:gd name="connsiteX57" fmla="*/ 580876 w 867519"/>
              <a:gd name="connsiteY57" fmla="*/ 159841 h 852339"/>
              <a:gd name="connsiteX58" fmla="*/ 555426 w 867519"/>
              <a:gd name="connsiteY58" fmla="*/ 228600 h 852339"/>
              <a:gd name="connsiteX59" fmla="*/ 499169 w 867519"/>
              <a:gd name="connsiteY59" fmla="*/ 243334 h 852339"/>
              <a:gd name="connsiteX60" fmla="*/ 491579 w 867519"/>
              <a:gd name="connsiteY60" fmla="*/ 301377 h 852339"/>
              <a:gd name="connsiteX61" fmla="*/ 468362 w 867519"/>
              <a:gd name="connsiteY61" fmla="*/ 290661 h 852339"/>
              <a:gd name="connsiteX62" fmla="*/ 450056 w 867519"/>
              <a:gd name="connsiteY62" fmla="*/ 339775 h 852339"/>
              <a:gd name="connsiteX63" fmla="*/ 466576 w 867519"/>
              <a:gd name="connsiteY63" fmla="*/ 428625 h 852339"/>
              <a:gd name="connsiteX64" fmla="*/ 446484 w 867519"/>
              <a:gd name="connsiteY64" fmla="*/ 466576 h 852339"/>
              <a:gd name="connsiteX65" fmla="*/ 408086 w 867519"/>
              <a:gd name="connsiteY65" fmla="*/ 468362 h 852339"/>
              <a:gd name="connsiteX66" fmla="*/ 417463 w 867519"/>
              <a:gd name="connsiteY66" fmla="*/ 519261 h 852339"/>
              <a:gd name="connsiteX67" fmla="*/ 313878 w 867519"/>
              <a:gd name="connsiteY67" fmla="*/ 448270 h 852339"/>
              <a:gd name="connsiteX68" fmla="*/ 246906 w 867519"/>
              <a:gd name="connsiteY68" fmla="*/ 442020 h 852339"/>
              <a:gd name="connsiteX69" fmla="*/ 210740 w 867519"/>
              <a:gd name="connsiteY69" fmla="*/ 425946 h 852339"/>
              <a:gd name="connsiteX70" fmla="*/ 133945 w 867519"/>
              <a:gd name="connsiteY70" fmla="*/ 510332 h 852339"/>
              <a:gd name="connsiteX71" fmla="*/ 132159 w 867519"/>
              <a:gd name="connsiteY71" fmla="*/ 542925 h 852339"/>
              <a:gd name="connsiteX72" fmla="*/ 117425 w 867519"/>
              <a:gd name="connsiteY72" fmla="*/ 572839 h 852339"/>
              <a:gd name="connsiteX73" fmla="*/ 100905 w 867519"/>
              <a:gd name="connsiteY73" fmla="*/ 571500 h 852339"/>
              <a:gd name="connsiteX74" fmla="*/ 45095 w 867519"/>
              <a:gd name="connsiteY74" fmla="*/ 459432 h 852339"/>
              <a:gd name="connsiteX75" fmla="*/ 46880 w 867519"/>
              <a:gd name="connsiteY75" fmla="*/ 426839 h 852339"/>
              <a:gd name="connsiteX76" fmla="*/ 23663 w 867519"/>
              <a:gd name="connsiteY76" fmla="*/ 425500 h 852339"/>
              <a:gd name="connsiteX77" fmla="*/ 23663 w 867519"/>
              <a:gd name="connsiteY77" fmla="*/ 426393 h 852339"/>
              <a:gd name="connsiteX78" fmla="*/ 145107 w 867519"/>
              <a:gd name="connsiteY78" fmla="*/ 712143 h 852339"/>
              <a:gd name="connsiteX79" fmla="*/ 433536 w 867519"/>
              <a:gd name="connsiteY79" fmla="*/ 828675 h 852339"/>
              <a:gd name="connsiteX80" fmla="*/ 722858 w 867519"/>
              <a:gd name="connsiteY80" fmla="*/ 711473 h 852339"/>
              <a:gd name="connsiteX81" fmla="*/ 843856 w 867519"/>
              <a:gd name="connsiteY81" fmla="*/ 426393 h 852339"/>
              <a:gd name="connsiteX82" fmla="*/ 716607 w 867519"/>
              <a:gd name="connsiteY82" fmla="*/ 138857 h 852339"/>
              <a:gd name="connsiteX83" fmla="*/ 433536 w 867519"/>
              <a:gd name="connsiteY83" fmla="*/ 0 h 852339"/>
              <a:gd name="connsiteX84" fmla="*/ 738932 w 867519"/>
              <a:gd name="connsiteY84" fmla="*/ 123676 h 852339"/>
              <a:gd name="connsiteX85" fmla="*/ 867519 w 867519"/>
              <a:gd name="connsiteY85" fmla="*/ 426393 h 852339"/>
              <a:gd name="connsiteX86" fmla="*/ 739601 w 867519"/>
              <a:gd name="connsiteY86" fmla="*/ 728216 h 852339"/>
              <a:gd name="connsiteX87" fmla="*/ 433536 w 867519"/>
              <a:gd name="connsiteY87" fmla="*/ 852339 h 852339"/>
              <a:gd name="connsiteX88" fmla="*/ 127694 w 867519"/>
              <a:gd name="connsiteY88" fmla="*/ 728216 h 852339"/>
              <a:gd name="connsiteX89" fmla="*/ 0 w 867519"/>
              <a:gd name="connsiteY89" fmla="*/ 426393 h 852339"/>
              <a:gd name="connsiteX90" fmla="*/ 128141 w 867519"/>
              <a:gd name="connsiteY90" fmla="*/ 123676 h 852339"/>
              <a:gd name="connsiteX91" fmla="*/ 433536 w 867519"/>
              <a:gd name="connsiteY91" fmla="*/ 0 h 85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867519" h="852339">
                <a:moveTo>
                  <a:pt x="591591" y="753219"/>
                </a:moveTo>
                <a:lnTo>
                  <a:pt x="608558" y="760809"/>
                </a:lnTo>
                <a:lnTo>
                  <a:pt x="598736" y="773311"/>
                </a:lnTo>
                <a:lnTo>
                  <a:pt x="569267" y="771525"/>
                </a:lnTo>
                <a:close/>
                <a:moveTo>
                  <a:pt x="743843" y="610791"/>
                </a:moveTo>
                <a:lnTo>
                  <a:pt x="756791" y="630436"/>
                </a:lnTo>
                <a:lnTo>
                  <a:pt x="771971" y="619274"/>
                </a:lnTo>
                <a:lnTo>
                  <a:pt x="758131" y="650528"/>
                </a:lnTo>
                <a:cubicBezTo>
                  <a:pt x="737294" y="663922"/>
                  <a:pt x="716012" y="678061"/>
                  <a:pt x="694283" y="692944"/>
                </a:cubicBezTo>
                <a:lnTo>
                  <a:pt x="679996" y="725537"/>
                </a:lnTo>
                <a:lnTo>
                  <a:pt x="667048" y="734913"/>
                </a:lnTo>
                <a:lnTo>
                  <a:pt x="656778" y="719286"/>
                </a:lnTo>
                <a:cubicBezTo>
                  <a:pt x="666899" y="696962"/>
                  <a:pt x="677168" y="680889"/>
                  <a:pt x="687586" y="671066"/>
                </a:cubicBezTo>
                <a:lnTo>
                  <a:pt x="717946" y="657672"/>
                </a:lnTo>
                <a:cubicBezTo>
                  <a:pt x="725388" y="638622"/>
                  <a:pt x="734020" y="622995"/>
                  <a:pt x="743843" y="610791"/>
                </a:cubicBezTo>
                <a:close/>
                <a:moveTo>
                  <a:pt x="177254" y="569714"/>
                </a:moveTo>
                <a:lnTo>
                  <a:pt x="215205" y="579537"/>
                </a:lnTo>
                <a:cubicBezTo>
                  <a:pt x="197048" y="596205"/>
                  <a:pt x="178891" y="609451"/>
                  <a:pt x="160734" y="619274"/>
                </a:cubicBezTo>
                <a:lnTo>
                  <a:pt x="138856" y="609451"/>
                </a:lnTo>
                <a:close/>
                <a:moveTo>
                  <a:pt x="593378" y="551855"/>
                </a:moveTo>
                <a:cubicBezTo>
                  <a:pt x="603498" y="584002"/>
                  <a:pt x="621655" y="615553"/>
                  <a:pt x="647848" y="646509"/>
                </a:cubicBezTo>
                <a:cubicBezTo>
                  <a:pt x="643384" y="674489"/>
                  <a:pt x="623441" y="705892"/>
                  <a:pt x="588019" y="740718"/>
                </a:cubicBezTo>
                <a:lnTo>
                  <a:pt x="566142" y="742504"/>
                </a:lnTo>
                <a:lnTo>
                  <a:pt x="491579" y="711696"/>
                </a:lnTo>
                <a:lnTo>
                  <a:pt x="421034" y="715268"/>
                </a:lnTo>
                <a:cubicBezTo>
                  <a:pt x="421332" y="698897"/>
                  <a:pt x="414635" y="679549"/>
                  <a:pt x="400943" y="657225"/>
                </a:cubicBezTo>
                <a:cubicBezTo>
                  <a:pt x="405408" y="636389"/>
                  <a:pt x="417463" y="614660"/>
                  <a:pt x="437108" y="592038"/>
                </a:cubicBezTo>
                <a:cubicBezTo>
                  <a:pt x="479375" y="596801"/>
                  <a:pt x="515094" y="590699"/>
                  <a:pt x="544264" y="573732"/>
                </a:cubicBezTo>
                <a:lnTo>
                  <a:pt x="575518" y="599182"/>
                </a:lnTo>
                <a:close/>
                <a:moveTo>
                  <a:pt x="636240" y="539353"/>
                </a:moveTo>
                <a:lnTo>
                  <a:pt x="641598" y="558105"/>
                </a:lnTo>
                <a:lnTo>
                  <a:pt x="624185" y="564803"/>
                </a:lnTo>
                <a:close/>
                <a:moveTo>
                  <a:pt x="410764" y="531316"/>
                </a:moveTo>
                <a:lnTo>
                  <a:pt x="397369" y="542925"/>
                </a:lnTo>
                <a:lnTo>
                  <a:pt x="380850" y="533102"/>
                </a:lnTo>
                <a:close/>
                <a:moveTo>
                  <a:pt x="443357" y="518815"/>
                </a:moveTo>
                <a:lnTo>
                  <a:pt x="479523" y="531763"/>
                </a:lnTo>
                <a:lnTo>
                  <a:pt x="466575" y="550069"/>
                </a:lnTo>
                <a:close/>
                <a:moveTo>
                  <a:pt x="531763" y="516582"/>
                </a:moveTo>
                <a:lnTo>
                  <a:pt x="533548" y="546497"/>
                </a:lnTo>
                <a:lnTo>
                  <a:pt x="498723" y="526852"/>
                </a:lnTo>
                <a:close/>
                <a:moveTo>
                  <a:pt x="618827" y="487561"/>
                </a:moveTo>
                <a:lnTo>
                  <a:pt x="607218" y="517029"/>
                </a:lnTo>
                <a:lnTo>
                  <a:pt x="579090" y="514350"/>
                </a:lnTo>
                <a:close/>
                <a:moveTo>
                  <a:pt x="533547" y="292447"/>
                </a:moveTo>
                <a:lnTo>
                  <a:pt x="546049" y="299591"/>
                </a:lnTo>
                <a:cubicBezTo>
                  <a:pt x="537417" y="319236"/>
                  <a:pt x="521939" y="345728"/>
                  <a:pt x="499615" y="379065"/>
                </a:cubicBezTo>
                <a:lnTo>
                  <a:pt x="488899" y="381298"/>
                </a:lnTo>
                <a:cubicBezTo>
                  <a:pt x="504378" y="338733"/>
                  <a:pt x="519260" y="309116"/>
                  <a:pt x="533547" y="292447"/>
                </a:cubicBezTo>
                <a:close/>
                <a:moveTo>
                  <a:pt x="557211" y="248692"/>
                </a:moveTo>
                <a:lnTo>
                  <a:pt x="569712" y="250924"/>
                </a:lnTo>
                <a:lnTo>
                  <a:pt x="579535" y="265658"/>
                </a:lnTo>
                <a:lnTo>
                  <a:pt x="557211" y="279499"/>
                </a:lnTo>
                <a:lnTo>
                  <a:pt x="538905" y="279499"/>
                </a:lnTo>
                <a:close/>
                <a:moveTo>
                  <a:pt x="716607" y="138857"/>
                </a:moveTo>
                <a:lnTo>
                  <a:pt x="702319" y="163413"/>
                </a:lnTo>
                <a:lnTo>
                  <a:pt x="633561" y="145108"/>
                </a:lnTo>
                <a:lnTo>
                  <a:pt x="580876" y="159841"/>
                </a:lnTo>
                <a:lnTo>
                  <a:pt x="555426" y="228600"/>
                </a:lnTo>
                <a:lnTo>
                  <a:pt x="499169" y="243334"/>
                </a:lnTo>
                <a:lnTo>
                  <a:pt x="491579" y="301377"/>
                </a:lnTo>
                <a:lnTo>
                  <a:pt x="468362" y="290661"/>
                </a:lnTo>
                <a:lnTo>
                  <a:pt x="450056" y="339775"/>
                </a:lnTo>
                <a:lnTo>
                  <a:pt x="466576" y="428625"/>
                </a:lnTo>
                <a:lnTo>
                  <a:pt x="446484" y="466576"/>
                </a:lnTo>
                <a:lnTo>
                  <a:pt x="408086" y="468362"/>
                </a:lnTo>
                <a:lnTo>
                  <a:pt x="417463" y="519261"/>
                </a:lnTo>
                <a:cubicBezTo>
                  <a:pt x="387995" y="502593"/>
                  <a:pt x="353466" y="478929"/>
                  <a:pt x="313878" y="448270"/>
                </a:cubicBezTo>
                <a:lnTo>
                  <a:pt x="246906" y="442020"/>
                </a:lnTo>
                <a:cubicBezTo>
                  <a:pt x="239464" y="438150"/>
                  <a:pt x="227409" y="432792"/>
                  <a:pt x="210740" y="425946"/>
                </a:cubicBezTo>
                <a:cubicBezTo>
                  <a:pt x="191095" y="451247"/>
                  <a:pt x="165497" y="479375"/>
                  <a:pt x="133945" y="510332"/>
                </a:cubicBezTo>
                <a:lnTo>
                  <a:pt x="132159" y="542925"/>
                </a:lnTo>
                <a:lnTo>
                  <a:pt x="117425" y="572839"/>
                </a:lnTo>
                <a:lnTo>
                  <a:pt x="100905" y="571500"/>
                </a:lnTo>
                <a:lnTo>
                  <a:pt x="45095" y="459432"/>
                </a:lnTo>
                <a:lnTo>
                  <a:pt x="46880" y="426839"/>
                </a:lnTo>
                <a:lnTo>
                  <a:pt x="23663" y="425500"/>
                </a:lnTo>
                <a:lnTo>
                  <a:pt x="23663" y="426393"/>
                </a:lnTo>
                <a:cubicBezTo>
                  <a:pt x="23663" y="538311"/>
                  <a:pt x="64145" y="633561"/>
                  <a:pt x="145107" y="712143"/>
                </a:cubicBezTo>
                <a:cubicBezTo>
                  <a:pt x="225177" y="789831"/>
                  <a:pt x="321319" y="828675"/>
                  <a:pt x="433536" y="828675"/>
                </a:cubicBezTo>
                <a:cubicBezTo>
                  <a:pt x="545753" y="828675"/>
                  <a:pt x="642193" y="789608"/>
                  <a:pt x="722858" y="711473"/>
                </a:cubicBezTo>
                <a:cubicBezTo>
                  <a:pt x="803523" y="633338"/>
                  <a:pt x="843856" y="538311"/>
                  <a:pt x="843856" y="426393"/>
                </a:cubicBezTo>
                <a:cubicBezTo>
                  <a:pt x="843856" y="316557"/>
                  <a:pt x="801439" y="220712"/>
                  <a:pt x="716607" y="138857"/>
                </a:cubicBezTo>
                <a:close/>
                <a:moveTo>
                  <a:pt x="433536" y="0"/>
                </a:moveTo>
                <a:cubicBezTo>
                  <a:pt x="552301" y="0"/>
                  <a:pt x="654100" y="41225"/>
                  <a:pt x="738932" y="123676"/>
                </a:cubicBezTo>
                <a:cubicBezTo>
                  <a:pt x="824656" y="207020"/>
                  <a:pt x="867519" y="307925"/>
                  <a:pt x="867519" y="426393"/>
                </a:cubicBezTo>
                <a:cubicBezTo>
                  <a:pt x="867519" y="544860"/>
                  <a:pt x="824880" y="645468"/>
                  <a:pt x="739601" y="728216"/>
                </a:cubicBezTo>
                <a:cubicBezTo>
                  <a:pt x="654322" y="810964"/>
                  <a:pt x="552301" y="852339"/>
                  <a:pt x="433536" y="852339"/>
                </a:cubicBezTo>
                <a:cubicBezTo>
                  <a:pt x="314771" y="852339"/>
                  <a:pt x="212824" y="810964"/>
                  <a:pt x="127694" y="728216"/>
                </a:cubicBezTo>
                <a:cubicBezTo>
                  <a:pt x="42564" y="645468"/>
                  <a:pt x="0" y="544860"/>
                  <a:pt x="0" y="426393"/>
                </a:cubicBezTo>
                <a:cubicBezTo>
                  <a:pt x="0" y="307925"/>
                  <a:pt x="42713" y="207020"/>
                  <a:pt x="128141" y="123676"/>
                </a:cubicBezTo>
                <a:cubicBezTo>
                  <a:pt x="212973" y="41225"/>
                  <a:pt x="314771" y="0"/>
                  <a:pt x="4335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 rot="180388">
            <a:off x="2416793" y="4137454"/>
            <a:ext cx="2713971" cy="658773"/>
          </a:xfrm>
          <a:prstGeom prst="rect">
            <a:avLst/>
          </a:prstGeom>
          <a:gradFill>
            <a:gsLst>
              <a:gs pos="89000">
                <a:schemeClr val="tx1">
                  <a:lumMod val="65000"/>
                  <a:lumOff val="35000"/>
                  <a:alpha val="36000"/>
                </a:schemeClr>
              </a:gs>
              <a:gs pos="4300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298573" y="4066734"/>
            <a:ext cx="2769350" cy="672215"/>
          </a:xfrm>
          <a:prstGeom prst="rect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889541" y="3501456"/>
            <a:ext cx="819933" cy="1824934"/>
          </a:xfrm>
          <a:prstGeom prst="ellipse">
            <a:avLst/>
          </a:prstGeom>
          <a:gradFill flip="none" rotWithShape="1">
            <a:gsLst>
              <a:gs pos="84000">
                <a:schemeClr val="tx1">
                  <a:lumMod val="65000"/>
                  <a:lumOff val="35000"/>
                  <a:alpha val="55000"/>
                </a:schemeClr>
              </a:gs>
              <a:gs pos="4300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418057" y="3736873"/>
            <a:ext cx="1255448" cy="1255448"/>
          </a:xfrm>
          <a:prstGeom prst="ellipse">
            <a:avLst/>
          </a:prstGeom>
          <a:gradFill>
            <a:gsLst>
              <a:gs pos="50000">
                <a:srgbClr val="FFFFFF">
                  <a:alpha val="20000"/>
                </a:srgbClr>
              </a:gs>
              <a:gs pos="22000">
                <a:srgbClr val="FFFFFF">
                  <a:alpha val="40000"/>
                </a:srgbClr>
              </a:gs>
              <a:gs pos="15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5875">
            <a:gradFill>
              <a:gsLst>
                <a:gs pos="0">
                  <a:schemeClr val="bg1"/>
                </a:gs>
                <a:gs pos="25000">
                  <a:schemeClr val="bg2"/>
                </a:gs>
                <a:gs pos="50000">
                  <a:schemeClr val="bg2">
                    <a:lumMod val="90000"/>
                  </a:schemeClr>
                </a:gs>
                <a:gs pos="100000">
                  <a:schemeClr val="bg1"/>
                </a:gs>
                <a:gs pos="75000">
                  <a:schemeClr val="bg2"/>
                </a:gs>
              </a:gsLst>
              <a:lin ang="5400000" scaled="1"/>
            </a:gradFill>
          </a:ln>
          <a:effectLst>
            <a:outerShdw blurRad="241300" dist="88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519849" y="3838458"/>
            <a:ext cx="1052278" cy="1052279"/>
          </a:xfrm>
          <a:prstGeom prst="ellipse">
            <a:avLst/>
          </a:prstGeom>
          <a:solidFill>
            <a:srgbClr val="F5A395"/>
          </a:solidFill>
          <a:ln>
            <a:noFill/>
          </a:ln>
          <a:effectLst>
            <a:outerShdw blurRad="152400" dist="508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270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Box 6"/>
          <p:cNvSpPr txBox="1"/>
          <p:nvPr/>
        </p:nvSpPr>
        <p:spPr>
          <a:xfrm>
            <a:off x="4537001" y="4433447"/>
            <a:ext cx="1017564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68%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975431" y="3501457"/>
            <a:ext cx="648153" cy="1826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4793118" y="3991086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602368" h="596174">
                <a:moveTo>
                  <a:pt x="509590" y="362"/>
                </a:moveTo>
                <a:cubicBezTo>
                  <a:pt x="535425" y="2050"/>
                  <a:pt x="554891" y="9648"/>
                  <a:pt x="567988" y="23154"/>
                </a:cubicBezTo>
                <a:cubicBezTo>
                  <a:pt x="596911" y="50985"/>
                  <a:pt x="600457" y="92458"/>
                  <a:pt x="578629" y="147574"/>
                </a:cubicBezTo>
                <a:cubicBezTo>
                  <a:pt x="590635" y="106646"/>
                  <a:pt x="585178" y="74723"/>
                  <a:pt x="562258" y="51803"/>
                </a:cubicBezTo>
                <a:cubicBezTo>
                  <a:pt x="536610" y="26155"/>
                  <a:pt x="491589" y="27792"/>
                  <a:pt x="427197" y="56715"/>
                </a:cubicBezTo>
                <a:cubicBezTo>
                  <a:pt x="479039" y="76360"/>
                  <a:pt x="521195" y="109511"/>
                  <a:pt x="553664" y="156169"/>
                </a:cubicBezTo>
                <a:cubicBezTo>
                  <a:pt x="586133" y="202827"/>
                  <a:pt x="602368" y="254532"/>
                  <a:pt x="602368" y="311285"/>
                </a:cubicBezTo>
                <a:cubicBezTo>
                  <a:pt x="602368" y="319471"/>
                  <a:pt x="601822" y="330658"/>
                  <a:pt x="600730" y="344846"/>
                </a:cubicBezTo>
                <a:lnTo>
                  <a:pt x="212735" y="344846"/>
                </a:lnTo>
                <a:cubicBezTo>
                  <a:pt x="214918" y="362308"/>
                  <a:pt x="220921" y="380590"/>
                  <a:pt x="230743" y="399689"/>
                </a:cubicBezTo>
                <a:cubicBezTo>
                  <a:pt x="253663" y="441163"/>
                  <a:pt x="286405" y="461899"/>
                  <a:pt x="328970" y="461899"/>
                </a:cubicBezTo>
                <a:cubicBezTo>
                  <a:pt x="382995" y="461899"/>
                  <a:pt x="419557" y="441163"/>
                  <a:pt x="438657" y="399689"/>
                </a:cubicBezTo>
                <a:lnTo>
                  <a:pt x="588452" y="399689"/>
                </a:lnTo>
                <a:cubicBezTo>
                  <a:pt x="570444" y="454259"/>
                  <a:pt x="537566" y="498871"/>
                  <a:pt x="489816" y="533523"/>
                </a:cubicBezTo>
                <a:cubicBezTo>
                  <a:pt x="442067" y="568175"/>
                  <a:pt x="388452" y="585501"/>
                  <a:pt x="328970" y="585501"/>
                </a:cubicBezTo>
                <a:cubicBezTo>
                  <a:pt x="270580" y="585501"/>
                  <a:pt x="218056" y="568720"/>
                  <a:pt x="171398" y="535160"/>
                </a:cubicBezTo>
                <a:cubicBezTo>
                  <a:pt x="124740" y="501599"/>
                  <a:pt x="91589" y="458352"/>
                  <a:pt x="71944" y="405419"/>
                </a:cubicBezTo>
                <a:cubicBezTo>
                  <a:pt x="35382" y="480726"/>
                  <a:pt x="30471" y="531204"/>
                  <a:pt x="57210" y="556851"/>
                </a:cubicBezTo>
                <a:cubicBezTo>
                  <a:pt x="86678" y="586865"/>
                  <a:pt x="131972" y="587138"/>
                  <a:pt x="193090" y="557670"/>
                </a:cubicBezTo>
                <a:cubicBezTo>
                  <a:pt x="113417" y="603509"/>
                  <a:pt x="55572" y="608420"/>
                  <a:pt x="19556" y="572404"/>
                </a:cubicBezTo>
                <a:cubicBezTo>
                  <a:pt x="8096" y="560944"/>
                  <a:pt x="1684" y="542936"/>
                  <a:pt x="320" y="518379"/>
                </a:cubicBezTo>
                <a:cubicBezTo>
                  <a:pt x="-1043" y="493823"/>
                  <a:pt x="1957" y="465856"/>
                  <a:pt x="9324" y="434478"/>
                </a:cubicBezTo>
                <a:cubicBezTo>
                  <a:pt x="16691" y="403100"/>
                  <a:pt x="29788" y="368584"/>
                  <a:pt x="48615" y="330930"/>
                </a:cubicBezTo>
                <a:cubicBezTo>
                  <a:pt x="67442" y="293277"/>
                  <a:pt x="90226" y="257533"/>
                  <a:pt x="116964" y="223700"/>
                </a:cubicBezTo>
                <a:cubicBezTo>
                  <a:pt x="116964" y="223154"/>
                  <a:pt x="117238" y="222881"/>
                  <a:pt x="117783" y="222881"/>
                </a:cubicBezTo>
                <a:cubicBezTo>
                  <a:pt x="119966" y="219607"/>
                  <a:pt x="124877" y="213604"/>
                  <a:pt x="132517" y="204873"/>
                </a:cubicBezTo>
                <a:cubicBezTo>
                  <a:pt x="133062" y="204873"/>
                  <a:pt x="133335" y="204600"/>
                  <a:pt x="133335" y="204054"/>
                </a:cubicBezTo>
                <a:cubicBezTo>
                  <a:pt x="134428" y="202417"/>
                  <a:pt x="136609" y="199962"/>
                  <a:pt x="139884" y="196687"/>
                </a:cubicBezTo>
                <a:cubicBezTo>
                  <a:pt x="140976" y="195596"/>
                  <a:pt x="141521" y="194778"/>
                  <a:pt x="141521" y="194232"/>
                </a:cubicBezTo>
                <a:cubicBezTo>
                  <a:pt x="142067" y="193686"/>
                  <a:pt x="142749" y="193141"/>
                  <a:pt x="143567" y="192595"/>
                </a:cubicBezTo>
                <a:cubicBezTo>
                  <a:pt x="144386" y="192049"/>
                  <a:pt x="145069" y="191367"/>
                  <a:pt x="145613" y="190548"/>
                </a:cubicBezTo>
                <a:cubicBezTo>
                  <a:pt x="146159" y="189730"/>
                  <a:pt x="146706" y="189048"/>
                  <a:pt x="147251" y="188502"/>
                </a:cubicBezTo>
                <a:lnTo>
                  <a:pt x="149706" y="186046"/>
                </a:lnTo>
                <a:cubicBezTo>
                  <a:pt x="150252" y="185501"/>
                  <a:pt x="151071" y="184409"/>
                  <a:pt x="152162" y="182772"/>
                </a:cubicBezTo>
                <a:cubicBezTo>
                  <a:pt x="153254" y="181135"/>
                  <a:pt x="154073" y="180044"/>
                  <a:pt x="154618" y="179498"/>
                </a:cubicBezTo>
                <a:cubicBezTo>
                  <a:pt x="155163" y="178952"/>
                  <a:pt x="156255" y="178134"/>
                  <a:pt x="157892" y="177042"/>
                </a:cubicBezTo>
                <a:lnTo>
                  <a:pt x="166077" y="168857"/>
                </a:lnTo>
                <a:lnTo>
                  <a:pt x="178356" y="156578"/>
                </a:lnTo>
                <a:cubicBezTo>
                  <a:pt x="178902" y="156033"/>
                  <a:pt x="179174" y="155760"/>
                  <a:pt x="179174" y="155760"/>
                </a:cubicBezTo>
                <a:cubicBezTo>
                  <a:pt x="180267" y="155760"/>
                  <a:pt x="180811" y="155487"/>
                  <a:pt x="180811" y="154941"/>
                </a:cubicBezTo>
                <a:lnTo>
                  <a:pt x="193090" y="142663"/>
                </a:lnTo>
                <a:cubicBezTo>
                  <a:pt x="194182" y="142117"/>
                  <a:pt x="195273" y="141299"/>
                  <a:pt x="196364" y="140207"/>
                </a:cubicBezTo>
                <a:lnTo>
                  <a:pt x="208642" y="130384"/>
                </a:lnTo>
                <a:cubicBezTo>
                  <a:pt x="209188" y="129293"/>
                  <a:pt x="210007" y="128202"/>
                  <a:pt x="211098" y="127110"/>
                </a:cubicBezTo>
                <a:lnTo>
                  <a:pt x="220921" y="119743"/>
                </a:lnTo>
                <a:cubicBezTo>
                  <a:pt x="221466" y="119198"/>
                  <a:pt x="222285" y="118652"/>
                  <a:pt x="223376" y="118106"/>
                </a:cubicBezTo>
                <a:lnTo>
                  <a:pt x="225013" y="116469"/>
                </a:lnTo>
                <a:cubicBezTo>
                  <a:pt x="226106" y="115378"/>
                  <a:pt x="229925" y="112376"/>
                  <a:pt x="236473" y="107465"/>
                </a:cubicBezTo>
                <a:cubicBezTo>
                  <a:pt x="237019" y="106919"/>
                  <a:pt x="237837" y="106237"/>
                  <a:pt x="238929" y="105419"/>
                </a:cubicBezTo>
                <a:cubicBezTo>
                  <a:pt x="240021" y="104600"/>
                  <a:pt x="240840" y="103918"/>
                  <a:pt x="241384" y="103372"/>
                </a:cubicBezTo>
                <a:lnTo>
                  <a:pt x="251207" y="96005"/>
                </a:lnTo>
                <a:cubicBezTo>
                  <a:pt x="254481" y="93822"/>
                  <a:pt x="256664" y="92458"/>
                  <a:pt x="257755" y="91912"/>
                </a:cubicBezTo>
                <a:cubicBezTo>
                  <a:pt x="258301" y="91367"/>
                  <a:pt x="259257" y="90685"/>
                  <a:pt x="260620" y="89866"/>
                </a:cubicBezTo>
                <a:cubicBezTo>
                  <a:pt x="261985" y="89047"/>
                  <a:pt x="262941" y="88366"/>
                  <a:pt x="263485" y="87820"/>
                </a:cubicBezTo>
                <a:lnTo>
                  <a:pt x="275764" y="80453"/>
                </a:lnTo>
                <a:lnTo>
                  <a:pt x="279038" y="77178"/>
                </a:lnTo>
                <a:cubicBezTo>
                  <a:pt x="281767" y="75541"/>
                  <a:pt x="285996" y="73086"/>
                  <a:pt x="291726" y="69811"/>
                </a:cubicBezTo>
                <a:cubicBezTo>
                  <a:pt x="297456" y="66537"/>
                  <a:pt x="301685" y="64082"/>
                  <a:pt x="304414" y="62444"/>
                </a:cubicBezTo>
                <a:cubicBezTo>
                  <a:pt x="228015" y="94641"/>
                  <a:pt x="154891" y="152758"/>
                  <a:pt x="85040" y="236797"/>
                </a:cubicBezTo>
                <a:cubicBezTo>
                  <a:pt x="75218" y="248256"/>
                  <a:pt x="66760" y="259170"/>
                  <a:pt x="59665" y="269539"/>
                </a:cubicBezTo>
                <a:cubicBezTo>
                  <a:pt x="70034" y="203509"/>
                  <a:pt x="100593" y="148393"/>
                  <a:pt x="151343" y="104191"/>
                </a:cubicBezTo>
                <a:cubicBezTo>
                  <a:pt x="202094" y="59989"/>
                  <a:pt x="261304" y="37888"/>
                  <a:pt x="328970" y="37888"/>
                </a:cubicBezTo>
                <a:cubicBezTo>
                  <a:pt x="337701" y="37888"/>
                  <a:pt x="344250" y="38161"/>
                  <a:pt x="348616" y="38706"/>
                </a:cubicBezTo>
                <a:cubicBezTo>
                  <a:pt x="397184" y="16333"/>
                  <a:pt x="441522" y="3645"/>
                  <a:pt x="481631" y="644"/>
                </a:cubicBezTo>
                <a:cubicBezTo>
                  <a:pt x="491658" y="-107"/>
                  <a:pt x="500977" y="-201"/>
                  <a:pt x="509590" y="362"/>
                </a:cubicBezTo>
                <a:close/>
                <a:moveTo>
                  <a:pt x="328970" y="161490"/>
                </a:moveTo>
                <a:cubicBezTo>
                  <a:pt x="301139" y="161490"/>
                  <a:pt x="276856" y="171040"/>
                  <a:pt x="256118" y="190139"/>
                </a:cubicBezTo>
                <a:cubicBezTo>
                  <a:pt x="235382" y="209239"/>
                  <a:pt x="221466" y="235432"/>
                  <a:pt x="214372" y="268720"/>
                </a:cubicBezTo>
                <a:lnTo>
                  <a:pt x="449298" y="268720"/>
                </a:lnTo>
                <a:cubicBezTo>
                  <a:pt x="443295" y="232704"/>
                  <a:pt x="429107" y="205828"/>
                  <a:pt x="406733" y="188093"/>
                </a:cubicBezTo>
                <a:cubicBezTo>
                  <a:pt x="384359" y="170357"/>
                  <a:pt x="358438" y="161490"/>
                  <a:pt x="328970" y="1614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 rot="21419612" flipH="1">
            <a:off x="6983432" y="4087317"/>
            <a:ext cx="2713971" cy="658773"/>
          </a:xfrm>
          <a:prstGeom prst="rect">
            <a:avLst/>
          </a:prstGeom>
          <a:gradFill>
            <a:gsLst>
              <a:gs pos="89000">
                <a:schemeClr val="tx1">
                  <a:lumMod val="65000"/>
                  <a:lumOff val="35000"/>
                  <a:alpha val="36000"/>
                </a:schemeClr>
              </a:gs>
              <a:gs pos="4300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 flipH="1">
            <a:off x="7046273" y="4016597"/>
            <a:ext cx="2769350" cy="672215"/>
          </a:xfrm>
          <a:prstGeom prst="rect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 flipH="1">
            <a:off x="9404722" y="3451319"/>
            <a:ext cx="819933" cy="1824934"/>
          </a:xfrm>
          <a:prstGeom prst="ellipse">
            <a:avLst/>
          </a:prstGeom>
          <a:gradFill flip="none" rotWithShape="1">
            <a:gsLst>
              <a:gs pos="81000">
                <a:schemeClr val="tx1">
                  <a:lumMod val="65000"/>
                  <a:lumOff val="35000"/>
                  <a:alpha val="55000"/>
                </a:schemeClr>
              </a:gs>
              <a:gs pos="43000">
                <a:schemeClr val="bg1">
                  <a:lumMod val="75000"/>
                </a:schemeClr>
              </a:gs>
              <a:gs pos="99000">
                <a:schemeClr val="tx1">
                  <a:lumMod val="65000"/>
                  <a:lumOff val="35000"/>
                  <a:alpha val="6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 flipH="1">
            <a:off x="6440691" y="3686736"/>
            <a:ext cx="1255448" cy="1255448"/>
          </a:xfrm>
          <a:prstGeom prst="ellipse">
            <a:avLst/>
          </a:prstGeom>
          <a:gradFill>
            <a:gsLst>
              <a:gs pos="50000">
                <a:srgbClr val="FFFFFF">
                  <a:alpha val="20000"/>
                </a:srgbClr>
              </a:gs>
              <a:gs pos="22000">
                <a:srgbClr val="FFFFFF">
                  <a:alpha val="40000"/>
                </a:srgbClr>
              </a:gs>
              <a:gs pos="15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5875">
            <a:gradFill>
              <a:gsLst>
                <a:gs pos="0">
                  <a:schemeClr val="bg1"/>
                </a:gs>
                <a:gs pos="25000">
                  <a:schemeClr val="bg2"/>
                </a:gs>
                <a:gs pos="50000">
                  <a:schemeClr val="bg2">
                    <a:lumMod val="90000"/>
                  </a:schemeClr>
                </a:gs>
                <a:gs pos="100000">
                  <a:schemeClr val="bg1"/>
                </a:gs>
                <a:gs pos="75000">
                  <a:schemeClr val="bg2"/>
                </a:gs>
              </a:gsLst>
              <a:lin ang="5400000" scaled="1"/>
            </a:gradFill>
          </a:ln>
          <a:effectLst>
            <a:outerShdw blurRad="241300" dist="88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 flipH="1">
            <a:off x="6542069" y="3788321"/>
            <a:ext cx="1052278" cy="1052279"/>
          </a:xfrm>
          <a:prstGeom prst="ellipse">
            <a:avLst/>
          </a:prstGeom>
          <a:solidFill>
            <a:srgbClr val="4F4E4E"/>
          </a:solidFill>
          <a:ln>
            <a:noFill/>
          </a:ln>
          <a:effectLst>
            <a:outerShdw blurRad="152400" dist="508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270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TextBox 6"/>
          <p:cNvSpPr txBox="1"/>
          <p:nvPr/>
        </p:nvSpPr>
        <p:spPr>
          <a:xfrm flipH="1">
            <a:off x="6559632" y="4383310"/>
            <a:ext cx="1017564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 flipH="1">
            <a:off x="9490612" y="3451320"/>
            <a:ext cx="648153" cy="1826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6855351" y="3948410"/>
            <a:ext cx="432000" cy="432000"/>
          </a:xfrm>
          <a:custGeom>
            <a:avLst/>
            <a:gdLst>
              <a:gd name="connsiteX0" fmla="*/ 279128 w 558254"/>
              <a:gd name="connsiteY0" fmla="*/ 351979 h 556617"/>
              <a:gd name="connsiteX1" fmla="*/ 378992 w 558254"/>
              <a:gd name="connsiteY1" fmla="*/ 440383 h 556617"/>
              <a:gd name="connsiteX2" fmla="*/ 458391 w 558254"/>
              <a:gd name="connsiteY2" fmla="*/ 390451 h 556617"/>
              <a:gd name="connsiteX3" fmla="*/ 458391 w 558254"/>
              <a:gd name="connsiteY3" fmla="*/ 443657 h 556617"/>
              <a:gd name="connsiteX4" fmla="*/ 279128 w 558254"/>
              <a:gd name="connsiteY4" fmla="*/ 556617 h 556617"/>
              <a:gd name="connsiteX5" fmla="*/ 99864 w 558254"/>
              <a:gd name="connsiteY5" fmla="*/ 443657 h 556617"/>
              <a:gd name="connsiteX6" fmla="*/ 99864 w 558254"/>
              <a:gd name="connsiteY6" fmla="*/ 390451 h 556617"/>
              <a:gd name="connsiteX7" fmla="*/ 179264 w 558254"/>
              <a:gd name="connsiteY7" fmla="*/ 440383 h 556617"/>
              <a:gd name="connsiteX8" fmla="*/ 279127 w 558254"/>
              <a:gd name="connsiteY8" fmla="*/ 99864 h 556617"/>
              <a:gd name="connsiteX9" fmla="*/ 114597 w 558254"/>
              <a:gd name="connsiteY9" fmla="*/ 203820 h 556617"/>
              <a:gd name="connsiteX10" fmla="*/ 279127 w 558254"/>
              <a:gd name="connsiteY10" fmla="*/ 307777 h 556617"/>
              <a:gd name="connsiteX11" fmla="*/ 443656 w 558254"/>
              <a:gd name="connsiteY11" fmla="*/ 203820 h 556617"/>
              <a:gd name="connsiteX12" fmla="*/ 176808 w 558254"/>
              <a:gd name="connsiteY12" fmla="*/ 0 h 556617"/>
              <a:gd name="connsiteX13" fmla="*/ 279127 w 558254"/>
              <a:gd name="connsiteY13" fmla="*/ 91678 h 556617"/>
              <a:gd name="connsiteX14" fmla="*/ 381446 w 558254"/>
              <a:gd name="connsiteY14" fmla="*/ 0 h 556617"/>
              <a:gd name="connsiteX15" fmla="*/ 558254 w 558254"/>
              <a:gd name="connsiteY15" fmla="*/ 112142 h 556617"/>
              <a:gd name="connsiteX16" fmla="*/ 451842 w 558254"/>
              <a:gd name="connsiteY16" fmla="*/ 203820 h 556617"/>
              <a:gd name="connsiteX17" fmla="*/ 558254 w 558254"/>
              <a:gd name="connsiteY17" fmla="*/ 296317 h 556617"/>
              <a:gd name="connsiteX18" fmla="*/ 380628 w 558254"/>
              <a:gd name="connsiteY18" fmla="*/ 406822 h 556617"/>
              <a:gd name="connsiteX19" fmla="*/ 279127 w 558254"/>
              <a:gd name="connsiteY19" fmla="*/ 315962 h 556617"/>
              <a:gd name="connsiteX20" fmla="*/ 177626 w 558254"/>
              <a:gd name="connsiteY20" fmla="*/ 406822 h 556617"/>
              <a:gd name="connsiteX21" fmla="*/ 0 w 558254"/>
              <a:gd name="connsiteY21" fmla="*/ 296317 h 556617"/>
              <a:gd name="connsiteX22" fmla="*/ 106412 w 558254"/>
              <a:gd name="connsiteY22" fmla="*/ 203820 h 556617"/>
              <a:gd name="connsiteX23" fmla="*/ 0 w 558254"/>
              <a:gd name="connsiteY23" fmla="*/ 112142 h 55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8254" h="556617">
                <a:moveTo>
                  <a:pt x="279128" y="351979"/>
                </a:moveTo>
                <a:lnTo>
                  <a:pt x="378992" y="440383"/>
                </a:lnTo>
                <a:lnTo>
                  <a:pt x="458391" y="390451"/>
                </a:lnTo>
                <a:lnTo>
                  <a:pt x="458391" y="443657"/>
                </a:lnTo>
                <a:lnTo>
                  <a:pt x="279128" y="556617"/>
                </a:lnTo>
                <a:lnTo>
                  <a:pt x="99864" y="443657"/>
                </a:lnTo>
                <a:lnTo>
                  <a:pt x="99864" y="390451"/>
                </a:lnTo>
                <a:lnTo>
                  <a:pt x="179264" y="440383"/>
                </a:lnTo>
                <a:close/>
                <a:moveTo>
                  <a:pt x="279127" y="99864"/>
                </a:moveTo>
                <a:lnTo>
                  <a:pt x="114597" y="203820"/>
                </a:lnTo>
                <a:lnTo>
                  <a:pt x="279127" y="307777"/>
                </a:lnTo>
                <a:lnTo>
                  <a:pt x="443656" y="203820"/>
                </a:lnTo>
                <a:close/>
                <a:moveTo>
                  <a:pt x="176808" y="0"/>
                </a:moveTo>
                <a:lnTo>
                  <a:pt x="279127" y="91678"/>
                </a:lnTo>
                <a:lnTo>
                  <a:pt x="381446" y="0"/>
                </a:lnTo>
                <a:lnTo>
                  <a:pt x="558254" y="112142"/>
                </a:lnTo>
                <a:lnTo>
                  <a:pt x="451842" y="203820"/>
                </a:lnTo>
                <a:lnTo>
                  <a:pt x="558254" y="296317"/>
                </a:lnTo>
                <a:lnTo>
                  <a:pt x="380628" y="406822"/>
                </a:lnTo>
                <a:lnTo>
                  <a:pt x="279127" y="315962"/>
                </a:lnTo>
                <a:lnTo>
                  <a:pt x="177626" y="406822"/>
                </a:lnTo>
                <a:lnTo>
                  <a:pt x="0" y="296317"/>
                </a:lnTo>
                <a:lnTo>
                  <a:pt x="106412" y="203820"/>
                </a:lnTo>
                <a:lnTo>
                  <a:pt x="0" y="1121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TextBox 6"/>
          <p:cNvSpPr txBox="1"/>
          <p:nvPr/>
        </p:nvSpPr>
        <p:spPr>
          <a:xfrm>
            <a:off x="2032866" y="2001514"/>
            <a:ext cx="707640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F4E4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F4E4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TextBox 6"/>
          <p:cNvSpPr txBox="1"/>
          <p:nvPr/>
        </p:nvSpPr>
        <p:spPr>
          <a:xfrm>
            <a:off x="9530645" y="1914819"/>
            <a:ext cx="707640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5A395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5A39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TextBox 6"/>
          <p:cNvSpPr txBox="1"/>
          <p:nvPr/>
        </p:nvSpPr>
        <p:spPr>
          <a:xfrm>
            <a:off x="1996101" y="4086342"/>
            <a:ext cx="707640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5A395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5A39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TextBox 6"/>
          <p:cNvSpPr txBox="1"/>
          <p:nvPr/>
        </p:nvSpPr>
        <p:spPr>
          <a:xfrm>
            <a:off x="9522521" y="4039195"/>
            <a:ext cx="707640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F4E4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F4E4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028346" y="2412719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4F4E4E"/>
                </a:solidFill>
                <a:effectLst/>
                <a:uLnTx/>
                <a:uFillTx/>
                <a:cs typeface="+mn-ea"/>
                <a:sym typeface="+mn-lt"/>
              </a:rPr>
              <a:t>OPTION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4F4E4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526125" y="2331131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F5A395"/>
                </a:solidFill>
                <a:effectLst/>
                <a:uLnTx/>
                <a:uFillTx/>
                <a:cs typeface="+mn-ea"/>
                <a:sym typeface="+mn-lt"/>
              </a:rPr>
              <a:t>OPTION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5A39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991581" y="4491385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F5A395"/>
                </a:solidFill>
                <a:effectLst/>
                <a:uLnTx/>
                <a:uFillTx/>
                <a:cs typeface="+mn-ea"/>
                <a:sym typeface="+mn-lt"/>
              </a:rPr>
              <a:t>OPTION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5A39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526125" y="4432971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4F4E4E"/>
                </a:solidFill>
                <a:effectLst/>
                <a:uLnTx/>
                <a:uFillTx/>
                <a:cs typeface="+mn-ea"/>
                <a:sym typeface="+mn-lt"/>
              </a:rPr>
              <a:t>OPTION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4F4E4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45450" y="5473013"/>
            <a:ext cx="9901100" cy="8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          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          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4F4E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ardrop 114"/>
          <p:cNvSpPr/>
          <p:nvPr/>
        </p:nvSpPr>
        <p:spPr>
          <a:xfrm rot="18900000">
            <a:off x="1796576" y="3494688"/>
            <a:ext cx="745215" cy="745215"/>
          </a:xfrm>
          <a:prstGeom prst="teardrop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87" name="Teardrop 114"/>
          <p:cNvSpPr/>
          <p:nvPr/>
        </p:nvSpPr>
        <p:spPr>
          <a:xfrm rot="18900000">
            <a:off x="7760965" y="3488863"/>
            <a:ext cx="745215" cy="745215"/>
          </a:xfrm>
          <a:prstGeom prst="teardrop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89" name="Teardrop 114"/>
          <p:cNvSpPr/>
          <p:nvPr/>
        </p:nvSpPr>
        <p:spPr>
          <a:xfrm rot="18900000">
            <a:off x="5772835" y="3488865"/>
            <a:ext cx="745215" cy="745215"/>
          </a:xfrm>
          <a:prstGeom prst="teardrop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90" name="Teardrop 114"/>
          <p:cNvSpPr/>
          <p:nvPr/>
        </p:nvSpPr>
        <p:spPr>
          <a:xfrm rot="18900000">
            <a:off x="9750517" y="3495371"/>
            <a:ext cx="745215" cy="745215"/>
          </a:xfrm>
          <a:prstGeom prst="teardrop">
            <a:avLst/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59" name="Teardrop 114"/>
          <p:cNvSpPr/>
          <p:nvPr/>
        </p:nvSpPr>
        <p:spPr>
          <a:xfrm rot="18900000">
            <a:off x="3784706" y="3494686"/>
            <a:ext cx="745215" cy="745215"/>
          </a:xfrm>
          <a:prstGeom prst="teardrop">
            <a:avLst/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pic>
        <p:nvPicPr>
          <p:cNvPr id="29" name="Picture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0523" y="3577199"/>
            <a:ext cx="333579" cy="453325"/>
          </a:xfrm>
          <a:prstGeom prst="rect">
            <a:avLst/>
          </a:prstGeom>
        </p:spPr>
      </p:pic>
      <p:pic>
        <p:nvPicPr>
          <p:cNvPr id="3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99" y="3639896"/>
            <a:ext cx="443147" cy="443147"/>
          </a:xfrm>
          <a:prstGeom prst="rect">
            <a:avLst/>
          </a:prstGeom>
        </p:spPr>
      </p:pic>
      <p:pic>
        <p:nvPicPr>
          <p:cNvPr id="3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01" y="3711326"/>
            <a:ext cx="469619" cy="300285"/>
          </a:xfrm>
          <a:prstGeom prst="rect">
            <a:avLst/>
          </a:prstGeom>
        </p:spPr>
      </p:pic>
      <p:pic>
        <p:nvPicPr>
          <p:cNvPr id="3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407" y="3625946"/>
            <a:ext cx="479581" cy="484064"/>
          </a:xfrm>
          <a:prstGeom prst="rect">
            <a:avLst/>
          </a:prstGeom>
        </p:spPr>
      </p:pic>
      <p:sp>
        <p:nvSpPr>
          <p:cNvPr id="33" name="Freeform 18"/>
          <p:cNvSpPr/>
          <p:nvPr/>
        </p:nvSpPr>
        <p:spPr bwMode="auto">
          <a:xfrm>
            <a:off x="9959754" y="3773474"/>
            <a:ext cx="227496" cy="78683"/>
          </a:xfrm>
          <a:custGeom>
            <a:avLst/>
            <a:gdLst>
              <a:gd name="T0" fmla="*/ 1088 w 1088"/>
              <a:gd name="T1" fmla="*/ 184 h 368"/>
              <a:gd name="T2" fmla="*/ 1088 w 1088"/>
              <a:gd name="T3" fmla="*/ 184 h 368"/>
              <a:gd name="T4" fmla="*/ 544 w 1088"/>
              <a:gd name="T5" fmla="*/ 368 h 368"/>
              <a:gd name="T6" fmla="*/ 0 w 1088"/>
              <a:gd name="T7" fmla="*/ 184 h 368"/>
              <a:gd name="T8" fmla="*/ 544 w 1088"/>
              <a:gd name="T9" fmla="*/ 0 h 368"/>
              <a:gd name="T10" fmla="*/ 1088 w 1088"/>
              <a:gd name="T11" fmla="*/ 184 h 368"/>
              <a:gd name="T12" fmla="*/ 1088 w 1088"/>
              <a:gd name="T13" fmla="*/ 18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8" h="368">
                <a:moveTo>
                  <a:pt x="1088" y="184"/>
                </a:moveTo>
                <a:lnTo>
                  <a:pt x="1088" y="184"/>
                </a:lnTo>
                <a:cubicBezTo>
                  <a:pt x="1088" y="286"/>
                  <a:pt x="844" y="368"/>
                  <a:pt x="544" y="368"/>
                </a:cubicBezTo>
                <a:cubicBezTo>
                  <a:pt x="243" y="368"/>
                  <a:pt x="0" y="286"/>
                  <a:pt x="0" y="184"/>
                </a:cubicBezTo>
                <a:cubicBezTo>
                  <a:pt x="0" y="83"/>
                  <a:pt x="243" y="0"/>
                  <a:pt x="544" y="0"/>
                </a:cubicBezTo>
                <a:cubicBezTo>
                  <a:pt x="844" y="0"/>
                  <a:pt x="1088" y="83"/>
                  <a:pt x="1088" y="184"/>
                </a:cubicBezTo>
                <a:lnTo>
                  <a:pt x="1088" y="184"/>
                </a:lnTo>
                <a:close/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34" name="Freeform 19"/>
          <p:cNvSpPr/>
          <p:nvPr/>
        </p:nvSpPr>
        <p:spPr bwMode="auto">
          <a:xfrm>
            <a:off x="9959754" y="3812815"/>
            <a:ext cx="227496" cy="215523"/>
          </a:xfrm>
          <a:custGeom>
            <a:avLst/>
            <a:gdLst>
              <a:gd name="T0" fmla="*/ 1088 w 1088"/>
              <a:gd name="T1" fmla="*/ 0 h 1020"/>
              <a:gd name="T2" fmla="*/ 1088 w 1088"/>
              <a:gd name="T3" fmla="*/ 0 h 1020"/>
              <a:gd name="T4" fmla="*/ 1088 w 1088"/>
              <a:gd name="T5" fmla="*/ 836 h 1020"/>
              <a:gd name="T6" fmla="*/ 544 w 1088"/>
              <a:gd name="T7" fmla="*/ 1020 h 1020"/>
              <a:gd name="T8" fmla="*/ 0 w 1088"/>
              <a:gd name="T9" fmla="*/ 836 h 1020"/>
              <a:gd name="T10" fmla="*/ 0 w 1088"/>
              <a:gd name="T11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8" h="1020">
                <a:moveTo>
                  <a:pt x="1088" y="0"/>
                </a:moveTo>
                <a:lnTo>
                  <a:pt x="1088" y="0"/>
                </a:lnTo>
                <a:lnTo>
                  <a:pt x="1088" y="836"/>
                </a:lnTo>
                <a:cubicBezTo>
                  <a:pt x="1088" y="938"/>
                  <a:pt x="844" y="1020"/>
                  <a:pt x="544" y="1020"/>
                </a:cubicBezTo>
                <a:cubicBezTo>
                  <a:pt x="243" y="1020"/>
                  <a:pt x="0" y="938"/>
                  <a:pt x="0" y="836"/>
                </a:cubicBez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35" name="Freeform 20"/>
          <p:cNvSpPr/>
          <p:nvPr/>
        </p:nvSpPr>
        <p:spPr bwMode="auto">
          <a:xfrm>
            <a:off x="9959754" y="3932550"/>
            <a:ext cx="227496" cy="39342"/>
          </a:xfrm>
          <a:custGeom>
            <a:avLst/>
            <a:gdLst>
              <a:gd name="T0" fmla="*/ 1088 w 1088"/>
              <a:gd name="T1" fmla="*/ 0 h 184"/>
              <a:gd name="T2" fmla="*/ 1088 w 1088"/>
              <a:gd name="T3" fmla="*/ 0 h 184"/>
              <a:gd name="T4" fmla="*/ 544 w 1088"/>
              <a:gd name="T5" fmla="*/ 184 h 184"/>
              <a:gd name="T6" fmla="*/ 0 w 1088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84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4" y="184"/>
                  <a:pt x="544" y="184"/>
                </a:cubicBezTo>
                <a:cubicBezTo>
                  <a:pt x="243" y="184"/>
                  <a:pt x="0" y="102"/>
                  <a:pt x="0" y="0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9959754" y="3874393"/>
            <a:ext cx="227496" cy="39342"/>
          </a:xfrm>
          <a:custGeom>
            <a:avLst/>
            <a:gdLst>
              <a:gd name="T0" fmla="*/ 1088 w 1088"/>
              <a:gd name="T1" fmla="*/ 0 h 184"/>
              <a:gd name="T2" fmla="*/ 1088 w 1088"/>
              <a:gd name="T3" fmla="*/ 0 h 184"/>
              <a:gd name="T4" fmla="*/ 544 w 1088"/>
              <a:gd name="T5" fmla="*/ 184 h 184"/>
              <a:gd name="T6" fmla="*/ 0 w 1088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84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4" y="184"/>
                  <a:pt x="544" y="184"/>
                </a:cubicBezTo>
                <a:cubicBezTo>
                  <a:pt x="243" y="184"/>
                  <a:pt x="0" y="102"/>
                  <a:pt x="0" y="0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37" name="Freeform 22"/>
          <p:cNvSpPr/>
          <p:nvPr/>
        </p:nvSpPr>
        <p:spPr bwMode="auto">
          <a:xfrm>
            <a:off x="10123961" y="3628081"/>
            <a:ext cx="227496" cy="78683"/>
          </a:xfrm>
          <a:custGeom>
            <a:avLst/>
            <a:gdLst>
              <a:gd name="T0" fmla="*/ 1088 w 1088"/>
              <a:gd name="T1" fmla="*/ 184 h 368"/>
              <a:gd name="T2" fmla="*/ 1088 w 1088"/>
              <a:gd name="T3" fmla="*/ 184 h 368"/>
              <a:gd name="T4" fmla="*/ 544 w 1088"/>
              <a:gd name="T5" fmla="*/ 368 h 368"/>
              <a:gd name="T6" fmla="*/ 0 w 1088"/>
              <a:gd name="T7" fmla="*/ 184 h 368"/>
              <a:gd name="T8" fmla="*/ 544 w 1088"/>
              <a:gd name="T9" fmla="*/ 0 h 368"/>
              <a:gd name="T10" fmla="*/ 1088 w 1088"/>
              <a:gd name="T11" fmla="*/ 184 h 368"/>
              <a:gd name="T12" fmla="*/ 1088 w 1088"/>
              <a:gd name="T13" fmla="*/ 18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8" h="368">
                <a:moveTo>
                  <a:pt x="1088" y="184"/>
                </a:moveTo>
                <a:lnTo>
                  <a:pt x="1088" y="184"/>
                </a:lnTo>
                <a:cubicBezTo>
                  <a:pt x="1088" y="285"/>
                  <a:pt x="845" y="368"/>
                  <a:pt x="544" y="368"/>
                </a:cubicBezTo>
                <a:cubicBezTo>
                  <a:pt x="244" y="368"/>
                  <a:pt x="0" y="285"/>
                  <a:pt x="0" y="184"/>
                </a:cubicBezTo>
                <a:cubicBezTo>
                  <a:pt x="0" y="82"/>
                  <a:pt x="244" y="0"/>
                  <a:pt x="544" y="0"/>
                </a:cubicBezTo>
                <a:cubicBezTo>
                  <a:pt x="845" y="0"/>
                  <a:pt x="1088" y="82"/>
                  <a:pt x="1088" y="184"/>
                </a:cubicBezTo>
                <a:lnTo>
                  <a:pt x="1088" y="184"/>
                </a:lnTo>
                <a:close/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38" name="Freeform 23"/>
          <p:cNvSpPr/>
          <p:nvPr/>
        </p:nvSpPr>
        <p:spPr bwMode="auto">
          <a:xfrm>
            <a:off x="10123961" y="3667423"/>
            <a:ext cx="0" cy="109472"/>
          </a:xfrm>
          <a:custGeom>
            <a:avLst/>
            <a:gdLst>
              <a:gd name="T0" fmla="*/ 519 h 519"/>
              <a:gd name="T1" fmla="*/ 519 h 519"/>
              <a:gd name="T2" fmla="*/ 0 h 51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9">
                <a:moveTo>
                  <a:pt x="0" y="519"/>
                </a:moveTo>
                <a:lnTo>
                  <a:pt x="0" y="519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39" name="Freeform 24"/>
          <p:cNvSpPr/>
          <p:nvPr/>
        </p:nvSpPr>
        <p:spPr bwMode="auto">
          <a:xfrm>
            <a:off x="10187250" y="3667423"/>
            <a:ext cx="164207" cy="283943"/>
          </a:xfrm>
          <a:custGeom>
            <a:avLst/>
            <a:gdLst>
              <a:gd name="T0" fmla="*/ 780 w 780"/>
              <a:gd name="T1" fmla="*/ 0 h 1340"/>
              <a:gd name="T2" fmla="*/ 780 w 780"/>
              <a:gd name="T3" fmla="*/ 0 h 1340"/>
              <a:gd name="T4" fmla="*/ 780 w 780"/>
              <a:gd name="T5" fmla="*/ 1156 h 1340"/>
              <a:gd name="T6" fmla="*/ 236 w 780"/>
              <a:gd name="T7" fmla="*/ 1340 h 1340"/>
              <a:gd name="T8" fmla="*/ 0 w 780"/>
              <a:gd name="T9" fmla="*/ 1322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0" h="1340">
                <a:moveTo>
                  <a:pt x="780" y="0"/>
                </a:moveTo>
                <a:lnTo>
                  <a:pt x="780" y="0"/>
                </a:lnTo>
                <a:lnTo>
                  <a:pt x="780" y="1156"/>
                </a:lnTo>
                <a:cubicBezTo>
                  <a:pt x="780" y="1258"/>
                  <a:pt x="537" y="1340"/>
                  <a:pt x="236" y="1340"/>
                </a:cubicBezTo>
                <a:cubicBezTo>
                  <a:pt x="152" y="1340"/>
                  <a:pt x="71" y="1334"/>
                  <a:pt x="0" y="1322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40" name="Freeform 25"/>
          <p:cNvSpPr/>
          <p:nvPr/>
        </p:nvSpPr>
        <p:spPr bwMode="auto">
          <a:xfrm>
            <a:off x="10187250" y="3855578"/>
            <a:ext cx="164207" cy="37631"/>
          </a:xfrm>
          <a:custGeom>
            <a:avLst/>
            <a:gdLst>
              <a:gd name="T0" fmla="*/ 780 w 780"/>
              <a:gd name="T1" fmla="*/ 0 h 184"/>
              <a:gd name="T2" fmla="*/ 780 w 780"/>
              <a:gd name="T3" fmla="*/ 0 h 184"/>
              <a:gd name="T4" fmla="*/ 236 w 780"/>
              <a:gd name="T5" fmla="*/ 184 h 184"/>
              <a:gd name="T6" fmla="*/ 0 w 780"/>
              <a:gd name="T7" fmla="*/ 16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184">
                <a:moveTo>
                  <a:pt x="780" y="0"/>
                </a:moveTo>
                <a:lnTo>
                  <a:pt x="780" y="0"/>
                </a:lnTo>
                <a:cubicBezTo>
                  <a:pt x="780" y="102"/>
                  <a:pt x="537" y="184"/>
                  <a:pt x="236" y="184"/>
                </a:cubicBezTo>
                <a:cubicBezTo>
                  <a:pt x="152" y="184"/>
                  <a:pt x="71" y="178"/>
                  <a:pt x="0" y="166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41" name="Freeform 26"/>
          <p:cNvSpPr/>
          <p:nvPr/>
        </p:nvSpPr>
        <p:spPr bwMode="auto">
          <a:xfrm>
            <a:off x="10187250" y="3794000"/>
            <a:ext cx="164207" cy="39342"/>
          </a:xfrm>
          <a:custGeom>
            <a:avLst/>
            <a:gdLst>
              <a:gd name="T0" fmla="*/ 780 w 780"/>
              <a:gd name="T1" fmla="*/ 0 h 184"/>
              <a:gd name="T2" fmla="*/ 780 w 780"/>
              <a:gd name="T3" fmla="*/ 0 h 184"/>
              <a:gd name="T4" fmla="*/ 236 w 780"/>
              <a:gd name="T5" fmla="*/ 184 h 184"/>
              <a:gd name="T6" fmla="*/ 0 w 780"/>
              <a:gd name="T7" fmla="*/ 16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184">
                <a:moveTo>
                  <a:pt x="780" y="0"/>
                </a:moveTo>
                <a:lnTo>
                  <a:pt x="780" y="0"/>
                </a:lnTo>
                <a:cubicBezTo>
                  <a:pt x="780" y="102"/>
                  <a:pt x="537" y="184"/>
                  <a:pt x="236" y="184"/>
                </a:cubicBezTo>
                <a:cubicBezTo>
                  <a:pt x="152" y="184"/>
                  <a:pt x="71" y="178"/>
                  <a:pt x="0" y="166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42" name="Freeform 27"/>
          <p:cNvSpPr/>
          <p:nvPr/>
        </p:nvSpPr>
        <p:spPr bwMode="auto">
          <a:xfrm>
            <a:off x="10123961" y="3734132"/>
            <a:ext cx="227496" cy="39342"/>
          </a:xfrm>
          <a:custGeom>
            <a:avLst/>
            <a:gdLst>
              <a:gd name="T0" fmla="*/ 1088 w 1088"/>
              <a:gd name="T1" fmla="*/ 0 h 184"/>
              <a:gd name="T2" fmla="*/ 1088 w 1088"/>
              <a:gd name="T3" fmla="*/ 0 h 184"/>
              <a:gd name="T4" fmla="*/ 544 w 1088"/>
              <a:gd name="T5" fmla="*/ 184 h 184"/>
              <a:gd name="T6" fmla="*/ 0 w 1088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84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5" y="184"/>
                  <a:pt x="544" y="184"/>
                </a:cubicBezTo>
                <a:cubicBezTo>
                  <a:pt x="244" y="184"/>
                  <a:pt x="0" y="102"/>
                  <a:pt x="0" y="0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36034" y="482617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4" name="Text Placeholder 1"/>
          <p:cNvSpPr txBox="1"/>
          <p:nvPr/>
        </p:nvSpPr>
        <p:spPr>
          <a:xfrm>
            <a:off x="1104936" y="547449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320950" y="482617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6" name="Text Placeholder 1"/>
          <p:cNvSpPr txBox="1"/>
          <p:nvPr/>
        </p:nvSpPr>
        <p:spPr>
          <a:xfrm>
            <a:off x="3189852" y="547449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327936" y="4830288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8" name="Text Placeholder 1"/>
          <p:cNvSpPr txBox="1"/>
          <p:nvPr/>
        </p:nvSpPr>
        <p:spPr>
          <a:xfrm>
            <a:off x="5196838" y="5478613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334922" y="4820861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0" name="Text Placeholder 1"/>
          <p:cNvSpPr txBox="1"/>
          <p:nvPr/>
        </p:nvSpPr>
        <p:spPr>
          <a:xfrm>
            <a:off x="7203824" y="546918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341908" y="4820861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rgbClr val="4F4E4E"/>
                </a:solidFill>
                <a:cs typeface="+mn-ea"/>
                <a:sym typeface="+mn-lt"/>
              </a:rPr>
              <a:t>单击添加标题</a:t>
            </a:r>
            <a:endParaRPr lang="zh-CN" altLang="en-US" sz="1600" b="1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52" name="Text Placeholder 1"/>
          <p:cNvSpPr txBox="1"/>
          <p:nvPr/>
        </p:nvSpPr>
        <p:spPr>
          <a:xfrm>
            <a:off x="9210810" y="546918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F4E4E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dirty="0">
              <a:solidFill>
                <a:srgbClr val="4F4E4E"/>
              </a:solidFill>
              <a:cs typeface="+mn-ea"/>
              <a:sym typeface="+mn-lt"/>
            </a:endParaRPr>
          </a:p>
        </p:txBody>
      </p:sp>
      <p:sp>
        <p:nvSpPr>
          <p:cNvPr id="60" name="Notched Right Arrow 46"/>
          <p:cNvSpPr/>
          <p:nvPr/>
        </p:nvSpPr>
        <p:spPr>
          <a:xfrm>
            <a:off x="1095650" y="2256474"/>
            <a:ext cx="2151288" cy="460856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61" name="Oval 51"/>
          <p:cNvSpPr>
            <a:spLocks noChangeAspect="1"/>
          </p:cNvSpPr>
          <p:nvPr/>
        </p:nvSpPr>
        <p:spPr>
          <a:xfrm>
            <a:off x="2045067" y="2360677"/>
            <a:ext cx="252455" cy="25245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Notched Right Arrow 61"/>
          <p:cNvSpPr/>
          <p:nvPr/>
        </p:nvSpPr>
        <p:spPr>
          <a:xfrm>
            <a:off x="3083607" y="2256474"/>
            <a:ext cx="2151288" cy="460856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4033024" y="2360677"/>
            <a:ext cx="252455" cy="25245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Notched Right Arrow 68"/>
          <p:cNvSpPr/>
          <p:nvPr/>
        </p:nvSpPr>
        <p:spPr>
          <a:xfrm>
            <a:off x="5071565" y="2256474"/>
            <a:ext cx="2151288" cy="460856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65" name="Oval 69"/>
          <p:cNvSpPr>
            <a:spLocks noChangeAspect="1"/>
          </p:cNvSpPr>
          <p:nvPr/>
        </p:nvSpPr>
        <p:spPr>
          <a:xfrm>
            <a:off x="6020982" y="2360677"/>
            <a:ext cx="252455" cy="25245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Notched Right Arrow 71"/>
          <p:cNvSpPr/>
          <p:nvPr/>
        </p:nvSpPr>
        <p:spPr>
          <a:xfrm>
            <a:off x="7059522" y="2256474"/>
            <a:ext cx="2151288" cy="460856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4F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67" name="Oval 72"/>
          <p:cNvSpPr>
            <a:spLocks noChangeAspect="1"/>
          </p:cNvSpPr>
          <p:nvPr/>
        </p:nvSpPr>
        <p:spPr>
          <a:xfrm>
            <a:off x="8008939" y="2360677"/>
            <a:ext cx="252455" cy="25245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Notched Right Arrow 74"/>
          <p:cNvSpPr/>
          <p:nvPr/>
        </p:nvSpPr>
        <p:spPr>
          <a:xfrm>
            <a:off x="9047481" y="2256474"/>
            <a:ext cx="2151288" cy="460856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F5A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69" name="Oval 75"/>
          <p:cNvSpPr>
            <a:spLocks noChangeAspect="1"/>
          </p:cNvSpPr>
          <p:nvPr/>
        </p:nvSpPr>
        <p:spPr>
          <a:xfrm>
            <a:off x="9996898" y="2360677"/>
            <a:ext cx="252455" cy="25245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3" name="Straight Connector 84"/>
          <p:cNvCxnSpPr/>
          <p:nvPr/>
        </p:nvCxnSpPr>
        <p:spPr>
          <a:xfrm flipV="1">
            <a:off x="4157313" y="2492285"/>
            <a:ext cx="0" cy="819864"/>
          </a:xfrm>
          <a:prstGeom prst="line">
            <a:avLst/>
          </a:prstGeom>
          <a:ln w="19050">
            <a:solidFill>
              <a:srgbClr val="4F4E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85"/>
          <p:cNvCxnSpPr/>
          <p:nvPr/>
        </p:nvCxnSpPr>
        <p:spPr>
          <a:xfrm rot="10800000" flipH="1">
            <a:off x="8133547" y="2492285"/>
            <a:ext cx="1" cy="819864"/>
          </a:xfrm>
          <a:prstGeom prst="line">
            <a:avLst/>
          </a:prstGeom>
          <a:ln w="19050">
            <a:solidFill>
              <a:srgbClr val="4F4E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4"/>
          <p:cNvCxnSpPr/>
          <p:nvPr/>
        </p:nvCxnSpPr>
        <p:spPr>
          <a:xfrm flipV="1">
            <a:off x="2169185" y="2492285"/>
            <a:ext cx="0" cy="819864"/>
          </a:xfrm>
          <a:prstGeom prst="line">
            <a:avLst/>
          </a:prstGeom>
          <a:ln w="19050">
            <a:solidFill>
              <a:srgbClr val="F5A39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4"/>
          <p:cNvCxnSpPr/>
          <p:nvPr/>
        </p:nvCxnSpPr>
        <p:spPr>
          <a:xfrm flipV="1">
            <a:off x="6142793" y="2492285"/>
            <a:ext cx="0" cy="819864"/>
          </a:xfrm>
          <a:prstGeom prst="line">
            <a:avLst/>
          </a:prstGeom>
          <a:ln w="19050">
            <a:solidFill>
              <a:srgbClr val="F5A39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0123961" y="2492285"/>
            <a:ext cx="0" cy="819864"/>
          </a:xfrm>
          <a:prstGeom prst="line">
            <a:avLst/>
          </a:prstGeom>
          <a:ln w="19050">
            <a:solidFill>
              <a:srgbClr val="F5A39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4824</Words>
  <Application>WPS 演示</Application>
  <PresentationFormat>宽屏</PresentationFormat>
  <Paragraphs>589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华康少女文字W5(P)</vt:lpstr>
      <vt:lpstr>等线</vt:lpstr>
      <vt:lpstr>微软雅黑</vt:lpstr>
      <vt:lpstr>Arial Unicode MS</vt:lpstr>
      <vt:lpstr>仿宋_GB2312</vt:lpstr>
      <vt:lpstr>仿宋</vt:lpstr>
      <vt:lpstr>华康少女文字W5(P)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六一儿童节主题模板PPT</dc:title>
  <dc:subject>www.xqppt.com</dc:subject>
  <dc:creator>小Q</dc:creator>
  <dcterms:created xsi:type="dcterms:W3CDTF">2021-05-24T03:29:06Z</dcterms:created>
  <dcterms:modified xsi:type="dcterms:W3CDTF">2021-05-24T03:29:33Z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D6A937F7491B486C985D3563430D072C</vt:lpwstr>
  </property>
  <property fmtid="{D5CDD505-2E9C-101B-9397-08002B2CF9AE}" pid="3" name="KSOProductBuildVer">
    <vt:lpwstr>2052-11.1.0.10495</vt:lpwstr>
  </property>
</Properties>
</file>