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472" r:id="rId3"/>
    <p:sldId id="257" r:id="rId5"/>
    <p:sldId id="259" r:id="rId6"/>
    <p:sldId id="542" r:id="rId7"/>
    <p:sldId id="543" r:id="rId8"/>
    <p:sldId id="261" r:id="rId9"/>
    <p:sldId id="262" r:id="rId10"/>
    <p:sldId id="263" r:id="rId11"/>
    <p:sldId id="544" r:id="rId12"/>
    <p:sldId id="264" r:id="rId13"/>
    <p:sldId id="265" r:id="rId14"/>
    <p:sldId id="545" r:id="rId15"/>
    <p:sldId id="281" r:id="rId16"/>
    <p:sldId id="283" r:id="rId17"/>
    <p:sldId id="284" r:id="rId18"/>
    <p:sldId id="288" r:id="rId19"/>
    <p:sldId id="297" r:id="rId20"/>
    <p:sldId id="546" r:id="rId21"/>
    <p:sldId id="300" r:id="rId22"/>
    <p:sldId id="301" r:id="rId23"/>
    <p:sldId id="302" r:id="rId24"/>
    <p:sldId id="309" r:id="rId25"/>
    <p:sldId id="295" r:id="rId26"/>
    <p:sldId id="548" r:id="rId27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11A"/>
    <a:srgbClr val="FF5050"/>
    <a:srgbClr val="0BC6DF"/>
    <a:srgbClr val="29CCFF"/>
    <a:srgbClr val="A7EBFF"/>
    <a:srgbClr val="74D6F3"/>
    <a:srgbClr val="FDD106"/>
    <a:srgbClr val="FDC800"/>
    <a:srgbClr val="18368C"/>
    <a:srgbClr val="F7B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0" autoAdjust="0"/>
    <p:restoredTop sz="94700" autoAdjust="0"/>
  </p:normalViewPr>
  <p:slideViewPr>
    <p:cSldViewPr>
      <p:cViewPr varScale="1">
        <p:scale>
          <a:sx n="103" d="100"/>
          <a:sy n="103" d="100"/>
        </p:scale>
        <p:origin x="730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6200" cy="76200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t="11646" r="17920" b="2418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657600" y="3619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Regular" panose="02000000000000000000" pitchFamily="2" charset="-122"/>
                <a:ea typeface="杨任东竹石体-Regular" panose="02000000000000000000" pitchFamily="2" charset="-122"/>
              </a:rPr>
              <a:t>点击添加内容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38E1-28B6-4690-ACFC-509376A4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A0FE-AD40-41E2-80A4-2729D4DB86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t="11646" r="17920" b="2418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t="26649" r="38126" b="26648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3657600" y="3619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Regular" panose="02000000000000000000" pitchFamily="2" charset="-122"/>
                <a:ea typeface="杨任东竹石体-Regular" panose="02000000000000000000" pitchFamily="2" charset="-122"/>
              </a:rPr>
              <a:t>点击添加内容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t="26649" r="38126" b="26648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072727" y="359462"/>
            <a:ext cx="134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+mn-cs"/>
              </a:rPr>
              <a:t>开幕式</a:t>
            </a:r>
            <a:endParaRPr lang="en-US" altLang="zh-CN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杨任东竹石体-Regular" panose="02000000000000000000" pitchFamily="2" charset="-122"/>
              <a:ea typeface="杨任东竹石体-Regular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21321" y="2857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+mn-cs"/>
              </a:rPr>
              <a:t>宝贝体操</a:t>
            </a:r>
            <a:endParaRPr lang="en-US" altLang="zh-CN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杨任东竹石体-Regular" panose="02000000000000000000" pitchFamily="2" charset="-122"/>
              <a:ea typeface="杨任东竹石体-Regular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787170" y="28575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+mn-cs"/>
              </a:rPr>
              <a:t>亲子趣味活动</a:t>
            </a:r>
            <a:endParaRPr lang="en-US" altLang="zh-CN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杨任东竹石体-Regular" panose="02000000000000000000" pitchFamily="2" charset="-122"/>
              <a:ea typeface="杨任东竹石体-Regular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133418" y="28575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+mn-cs"/>
                <a:sym typeface="+mn-ea"/>
              </a:rPr>
              <a:t>闭幕式</a:t>
            </a:r>
            <a:endParaRPr lang="en-US" altLang="zh-CN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杨任东竹石体-Regular" panose="02000000000000000000" pitchFamily="2" charset="-122"/>
              <a:ea typeface="杨任东竹石体-Regular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3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image" Target="../media/image34.png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5750"/>
            <a:ext cx="3681751" cy="42904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463485" y="2620433"/>
            <a:ext cx="3115734" cy="865717"/>
            <a:chOff x="2810934" y="2419350"/>
            <a:chExt cx="3115734" cy="865717"/>
          </a:xfrm>
        </p:grpSpPr>
        <p:sp>
          <p:nvSpPr>
            <p:cNvPr id="4" name="矩形 3"/>
            <p:cNvSpPr/>
            <p:nvPr/>
          </p:nvSpPr>
          <p:spPr>
            <a:xfrm>
              <a:off x="2810934" y="2647950"/>
              <a:ext cx="3115734" cy="6371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2810934" y="2419350"/>
              <a:ext cx="245530" cy="22493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1763396" y="2968139"/>
            <a:ext cx="2751666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600" dirty="0">
                <a:solidFill>
                  <a:schemeClr val="bg1"/>
                </a:solidFill>
                <a:cs typeface="+mn-ea"/>
                <a:sym typeface="+mn-lt"/>
              </a:rPr>
              <a:t>亲子运动会</a:t>
            </a:r>
            <a:endParaRPr lang="zh-CN" altLang="en-US" sz="20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26"/>
          <p:cNvSpPr txBox="1"/>
          <p:nvPr/>
        </p:nvSpPr>
        <p:spPr>
          <a:xfrm rot="10800000" flipH="1" flipV="1">
            <a:off x="1776751" y="3486150"/>
            <a:ext cx="2878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introduction to business wind enterprise Brief to business Brief</a:t>
            </a:r>
            <a:endParaRPr lang="zh-CN" altLang="en-US" sz="105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1931248" y="895672"/>
            <a:ext cx="2751666" cy="187743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spc="600" dirty="0">
                <a:solidFill>
                  <a:srgbClr val="0BC6DF"/>
                </a:solidFill>
                <a:cs typeface="+mn-ea"/>
                <a:sym typeface="+mn-lt"/>
              </a:rPr>
              <a:t>亲</a:t>
            </a:r>
            <a:r>
              <a:rPr lang="zh-CN" altLang="en-US" sz="7200" spc="600" dirty="0">
                <a:solidFill>
                  <a:srgbClr val="FF5050"/>
                </a:solidFill>
                <a:cs typeface="+mn-ea"/>
                <a:sym typeface="+mn-lt"/>
              </a:rPr>
              <a:t>子</a:t>
            </a:r>
            <a:endParaRPr lang="en-US" altLang="zh-CN" sz="7200" spc="600" dirty="0">
              <a:solidFill>
                <a:srgbClr val="FF5050"/>
              </a:solidFill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600" dirty="0">
                <a:solidFill>
                  <a:srgbClr val="FC711A"/>
                </a:solidFill>
                <a:cs typeface="+mn-ea"/>
                <a:sym typeface="+mn-lt"/>
              </a:rPr>
              <a:t>运动会</a:t>
            </a:r>
            <a:endParaRPr lang="zh-CN" altLang="en-US" sz="4400" spc="600" dirty="0">
              <a:solidFill>
                <a:srgbClr val="FC711A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3" y="895672"/>
            <a:ext cx="3233885" cy="362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9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99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99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99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33281" y="1008154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宝贝体操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8399" y="2224036"/>
            <a:ext cx="4267200" cy="177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小板凳四个脚，小朋友们上面坐，吃饭、穿鞋离不开，今天，大二班的小朋友们带着他们的小板凳也来到了我们的台上，有请大二班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板凳操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95400" y="135255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这个学期，你们升大班了，更听话了，学到的知识本领也多了，而且团队精神更好了，请用热烈的掌声有请大一班的的小朋友带来的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棒操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62200" y="1034308"/>
            <a:ext cx="5642840" cy="4117619"/>
            <a:chOff x="2398643" y="618204"/>
            <a:chExt cx="7523786" cy="549015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98643" y="1449593"/>
              <a:ext cx="4658769" cy="465876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587644" y="618204"/>
              <a:ext cx="3334785" cy="333478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49" y="57150"/>
            <a:ext cx="3681751" cy="42904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582334" y="666750"/>
            <a:ext cx="999066" cy="865717"/>
            <a:chOff x="2810934" y="2419350"/>
            <a:chExt cx="999066" cy="865717"/>
          </a:xfrm>
        </p:grpSpPr>
        <p:sp>
          <p:nvSpPr>
            <p:cNvPr id="4" name="矩形 3"/>
            <p:cNvSpPr/>
            <p:nvPr/>
          </p:nvSpPr>
          <p:spPr>
            <a:xfrm>
              <a:off x="2810934" y="2647950"/>
              <a:ext cx="999066" cy="6371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2810934" y="2419350"/>
              <a:ext cx="245530" cy="22493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2658534" y="858619"/>
            <a:ext cx="922866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34113" r="14286" b="25551"/>
          <a:stretch>
            <a:fillRect/>
          </a:stretch>
        </p:blipFill>
        <p:spPr>
          <a:xfrm>
            <a:off x="3581400" y="3790950"/>
            <a:ext cx="1676400" cy="914400"/>
          </a:xfrm>
          <a:prstGeom prst="rect">
            <a:avLst/>
          </a:prstGeom>
        </p:spPr>
      </p:pic>
      <p:sp>
        <p:nvSpPr>
          <p:cNvPr id="24" name="TextBox 26"/>
          <p:cNvSpPr txBox="1"/>
          <p:nvPr/>
        </p:nvSpPr>
        <p:spPr>
          <a:xfrm flipH="1">
            <a:off x="3119967" y="2460307"/>
            <a:ext cx="2595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Brief introduction to business wind enterprise business Brief introduction</a:t>
            </a:r>
            <a:endParaRPr lang="zh-CN" altLang="en-US" sz="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43752" y="1912264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亲子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趣味活动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99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18191" y="1352286"/>
            <a:ext cx="338131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   </a:t>
            </a:r>
            <a:endParaRPr lang="en-US" altLang="zh-CN" sz="2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参加人数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组（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孩子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+2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位家长）  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组（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位老人）    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组家庭、两组老人同时进行 </a:t>
            </a: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游戏玩法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：每组四个家庭，幼儿在起点，爸妈在终点等候幼儿，当听到开始后幼儿用球拍赶小球到终点爸妈那，然后爸妈背靠背顶球回来，先到者为胜。 </a:t>
            </a: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游戏规则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：球掉下要重新回到起点再走</a:t>
            </a: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71600" y="895350"/>
            <a:ext cx="408958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亲子比赛项目名称：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赶小球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》 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789171"/>
            <a:ext cx="3120770" cy="3120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233559"/>
            <a:ext cx="1193120" cy="111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2885" y="384065"/>
            <a:ext cx="544892" cy="5112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6535" y="1200150"/>
            <a:ext cx="544892" cy="511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9125" y="1738604"/>
            <a:ext cx="3595276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参加人数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孩子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+1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位家长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家庭 </a:t>
            </a: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游戏玩法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每组四个家庭，将轮胎放在场地的中点，家长站在起点，幼儿站在中点，裁判发令后，家长手拿绳子跑至中点，将轮胎系好，把绳子交给幼儿，幼儿手拿绳子在前拉，家长则需用双手推动轮胎前进，先到终点者为胜。 </a:t>
            </a: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游戏规则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：轮胎滚动前进，如轮胎倒地，需扶起再进行。</a:t>
            </a: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1346189"/>
            <a:ext cx="42242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亲子比赛项目名称：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小小纤夫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en-US" altLang="zh-CN" sz="2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40116"/>
            <a:ext cx="3314224" cy="3314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56848" y="1735557"/>
            <a:ext cx="30589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参加人数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：家庭组：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人   </a:t>
            </a: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               老人组：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人 </a:t>
            </a: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游戏玩法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分两组，家庭一组、老人一组，每组第一名队员双腿分开站在起跑线上，手持一个篮球，后面的队员双腿分开站立做准备，听到口令后，第一名队员将球从跨下滚出，经队员胯下至最后一名队员，最后一名队员拿到球后快速跑到队前再传球，循环进行，直至到终点线，先到的一组为胜。</a:t>
            </a: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5000" y="992503"/>
            <a:ext cx="2952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亲子比赛项目名称：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海底捞月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en-US" altLang="zh-CN" sz="2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593" y="1731167"/>
            <a:ext cx="3488055" cy="348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19200" y="1875476"/>
            <a:ext cx="380965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参加人数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孩子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+2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位家长。 </a:t>
            </a: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游戏准备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：尾巴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根。 </a:t>
            </a: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游戏玩法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：爸爸将孩子背在背上，孩子裤子后面有一尾巴，妈妈们揪其他孩子的尾巴，同时爸爸们也要保护好自己孩子的尾巴，揪到尾巴多者为胜。 </a:t>
            </a: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游戏规则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：不能为了不让别人揪到尾巴就把尾巴藏起来。</a:t>
            </a: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1276350"/>
            <a:ext cx="395492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亲子游戏项目名称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快乐家庭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en-US" altLang="zh-CN" sz="2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3399" y="1698198"/>
            <a:ext cx="3512741" cy="2732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096" y="1006445"/>
            <a:ext cx="3876675" cy="3876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746343"/>
            <a:ext cx="4095742" cy="40957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55969" y="1809750"/>
            <a:ext cx="2676123" cy="194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  </a:t>
            </a:r>
            <a:endParaRPr lang="en-US" altLang="zh-CN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幼儿园是个美丽的花园，孩子们在老师们的辛勤教导下，个个都是能歌善舞的花朵，今天老师们也带来了活力健美操，展现了属于年轻老师们的青春魅力与活力，让我们掌声有请她们</a:t>
            </a: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49" y="57150"/>
            <a:ext cx="3681751" cy="42904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582334" y="666750"/>
            <a:ext cx="999066" cy="865717"/>
            <a:chOff x="2810934" y="2419350"/>
            <a:chExt cx="999066" cy="865717"/>
          </a:xfrm>
        </p:grpSpPr>
        <p:sp>
          <p:nvSpPr>
            <p:cNvPr id="4" name="矩形 3"/>
            <p:cNvSpPr/>
            <p:nvPr/>
          </p:nvSpPr>
          <p:spPr>
            <a:xfrm>
              <a:off x="2810934" y="2647950"/>
              <a:ext cx="999066" cy="6371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2810934" y="2419350"/>
              <a:ext cx="245530" cy="22493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2658534" y="858619"/>
            <a:ext cx="922866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34113" r="14286" b="25551"/>
          <a:stretch>
            <a:fillRect/>
          </a:stretch>
        </p:blipFill>
        <p:spPr>
          <a:xfrm>
            <a:off x="3581400" y="3790950"/>
            <a:ext cx="1676400" cy="914400"/>
          </a:xfrm>
          <a:prstGeom prst="rect">
            <a:avLst/>
          </a:prstGeom>
        </p:spPr>
      </p:pic>
      <p:sp>
        <p:nvSpPr>
          <p:cNvPr id="24" name="TextBox 26"/>
          <p:cNvSpPr txBox="1"/>
          <p:nvPr/>
        </p:nvSpPr>
        <p:spPr>
          <a:xfrm flipH="1">
            <a:off x="3119967" y="2460307"/>
            <a:ext cx="2595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Brief introduction to business wind enterprise business Brief introduction</a:t>
            </a:r>
            <a:endParaRPr lang="zh-CN" altLang="en-US" sz="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07192" y="1909967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闭幕式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99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19" y="518369"/>
            <a:ext cx="1190377" cy="108137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48573" y="812006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颁奖环节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64" y="1929162"/>
            <a:ext cx="3523672" cy="1285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98629" y="25908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运动会注意事项： 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6056" y="971550"/>
            <a:ext cx="6151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、家长要按照园内要求的时间准时带孩子到达运动会地点，过时间不予等候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.    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7:30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准时到幼儿园集合） 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96056" y="1589195"/>
            <a:ext cx="6698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、请一名固定的家长参与亲子操、及各项亲子项目。 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96056" y="1960619"/>
            <a:ext cx="6698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、家长自备幼儿食物及水，但不宜过多，避免幼儿运动时出现身体不适。 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96056" y="2332043"/>
            <a:ext cx="6031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、升旗、亲子操及亲子运动项目时，请家长全情投入到运动会中，为幼儿做良好的榜样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96056" y="2949688"/>
            <a:ext cx="5964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、比赛期间请家长看管好自己的孩子，陪同幼儿的家长请不要带幼儿在运动场地上随意走动，配合保持会场秩序。 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96056" y="3567333"/>
            <a:ext cx="5964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、为了保证本班方队的整齐以及运动会的整体性，幼儿区域只允许一名家长陪同幼儿，其他家长请在家长区域观看。 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96056" y="4184978"/>
            <a:ext cx="6051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、为安全起见，请您不要随身携带提包（建议双肩包），并注意保管好自己的随身物品，如：手机、相机、钱包、贵重物品等。 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38200" y="895350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最团结家庭奖</a:t>
            </a:r>
            <a:endParaRPr lang="zh-CN" altLang="en-US" sz="3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941970"/>
            <a:ext cx="1081371" cy="10813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65" y="1069801"/>
            <a:ext cx="4091635" cy="409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614794" y="3898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最佳努力奖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81341" y="3951375"/>
            <a:ext cx="2189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小Q办公同学的家庭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16990" y="-241871"/>
            <a:ext cx="1457600" cy="1585868"/>
            <a:chOff x="1079831" y="895868"/>
            <a:chExt cx="1943466" cy="211449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16" b="50635"/>
            <a:stretch>
              <a:fillRect/>
            </a:stretch>
          </p:blipFill>
          <p:spPr>
            <a:xfrm>
              <a:off x="1079831" y="895868"/>
              <a:ext cx="1587169" cy="183785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20" t="57194" r="3621" b="11852"/>
            <a:stretch>
              <a:fillRect/>
            </a:stretch>
          </p:blipFill>
          <p:spPr>
            <a:xfrm>
              <a:off x="2002879" y="1557406"/>
              <a:ext cx="1020418" cy="1452952"/>
            </a:xfrm>
            <a:prstGeom prst="rect">
              <a:avLst/>
            </a:prstGeom>
          </p:spPr>
        </p:pic>
      </p:grpSp>
      <p:pic>
        <p:nvPicPr>
          <p:cNvPr id="7" name="图片 6" descr="523c098525c57e8702e091870e5fa0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76732"/>
            <a:ext cx="2248376" cy="2248376"/>
          </a:xfrm>
          <a:prstGeom prst="rect">
            <a:avLst/>
          </a:prstGeom>
        </p:spPr>
      </p:pic>
      <p:pic>
        <p:nvPicPr>
          <p:cNvPr id="8" name="图片 7" descr="aa25c2d1994ce090fbfa74e554ba9e4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83" y="1343997"/>
            <a:ext cx="2548414" cy="2548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6806" y="4068067"/>
            <a:ext cx="1190377" cy="840642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195625" y="1045742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颁奖环节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70743" y="11380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大三班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4414" y="1507407"/>
            <a:ext cx="4049820" cy="28922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3533" y="4309408"/>
            <a:ext cx="885577" cy="625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476250"/>
            <a:ext cx="6629400" cy="57847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73023" y="2038350"/>
            <a:ext cx="432178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美好的时光总是短暂，感谢孩子们的精彩演出</a:t>
            </a:r>
            <a:r>
              <a:rPr lang="en-US" altLang="zh-CN" sz="19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也感谢各位家长们积极参与我们今天的活动，让我们共同期待孩子们更精彩的未来，今天我们的活动即将结束，祝愿小朋友们健康成长，各位家长身体健康、工作顺利。</a:t>
            </a:r>
            <a:endParaRPr lang="en-US" altLang="zh-CN" sz="19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谢谢大家！ </a:t>
            </a:r>
            <a:endParaRPr lang="zh-CN" altLang="en-US" sz="19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63" y="285750"/>
            <a:ext cx="1190377" cy="10813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028950"/>
            <a:ext cx="3314224" cy="2366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5750"/>
            <a:ext cx="3681751" cy="42904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63485" y="2620433"/>
            <a:ext cx="3115734" cy="865717"/>
            <a:chOff x="2810934" y="2419350"/>
            <a:chExt cx="3115734" cy="865717"/>
          </a:xfrm>
        </p:grpSpPr>
        <p:sp>
          <p:nvSpPr>
            <p:cNvPr id="12" name="矩形 11"/>
            <p:cNvSpPr/>
            <p:nvPr/>
          </p:nvSpPr>
          <p:spPr>
            <a:xfrm>
              <a:off x="2810934" y="2647950"/>
              <a:ext cx="3115734" cy="6371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H="1">
              <a:off x="2810934" y="2419350"/>
              <a:ext cx="245530" cy="22493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 flipH="1">
            <a:off x="1763396" y="2968139"/>
            <a:ext cx="2751666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600" dirty="0">
                <a:solidFill>
                  <a:schemeClr val="bg1"/>
                </a:solidFill>
                <a:cs typeface="+mn-ea"/>
                <a:sym typeface="+mn-lt"/>
              </a:rPr>
              <a:t>亲子运动会</a:t>
            </a:r>
            <a:endParaRPr lang="zh-CN" altLang="en-US" sz="20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26"/>
          <p:cNvSpPr txBox="1"/>
          <p:nvPr/>
        </p:nvSpPr>
        <p:spPr>
          <a:xfrm rot="10800000" flipH="1" flipV="1">
            <a:off x="1776751" y="3486150"/>
            <a:ext cx="2878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introduction to business wind enterprise Brief to business Brief</a:t>
            </a:r>
            <a:endParaRPr lang="zh-CN" altLang="en-US" sz="105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1931248" y="895672"/>
            <a:ext cx="2751666" cy="187743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spc="600" dirty="0">
                <a:solidFill>
                  <a:srgbClr val="FF5050"/>
                </a:solidFill>
                <a:cs typeface="+mn-ea"/>
                <a:sym typeface="+mn-lt"/>
              </a:rPr>
              <a:t>感谢</a:t>
            </a:r>
            <a:endParaRPr lang="en-US" altLang="zh-CN" sz="7200" spc="600" dirty="0">
              <a:solidFill>
                <a:srgbClr val="FF5050"/>
              </a:solidFill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600" dirty="0">
                <a:solidFill>
                  <a:srgbClr val="FC711A"/>
                </a:solidFill>
                <a:cs typeface="+mn-ea"/>
                <a:sym typeface="+mn-lt"/>
              </a:rPr>
              <a:t>您观看</a:t>
            </a:r>
            <a:endParaRPr lang="zh-CN" altLang="en-US" sz="4400" spc="600" dirty="0">
              <a:solidFill>
                <a:srgbClr val="FC711A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3" y="895672"/>
            <a:ext cx="3233885" cy="362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9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99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99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99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61681" y="718802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运动会注意事项： 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6100" y="1657350"/>
            <a:ext cx="4897904" cy="2277597"/>
            <a:chOff x="4548941" y="2080702"/>
            <a:chExt cx="6530539" cy="3036795"/>
          </a:xfrm>
        </p:grpSpPr>
        <p:sp>
          <p:nvSpPr>
            <p:cNvPr id="15" name="矩形 14"/>
            <p:cNvSpPr/>
            <p:nvPr/>
          </p:nvSpPr>
          <p:spPr>
            <a:xfrm>
              <a:off x="4548941" y="2080702"/>
              <a:ext cx="653053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、亲子运动项目过程中一切听从本班教师的安排，所参加的项目轮到游戏时，务必根据教师指令快速到达指定地点。 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548941" y="2915496"/>
              <a:ext cx="639337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、为了给孩子建立环保意识，请保持场地卫生，家长提前准备一个垃圾袋，结束后把自己所在区域垃圾整理干净。 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48941" y="3823086"/>
              <a:ext cx="653053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、本园邀请了专业的摄像机照相师，为了保证我们的录像效果不混乱，请家长不要再运动会场地随意的走动录像照相。 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548941" y="4748165"/>
              <a:ext cx="65305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11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、运动会项目结束后，请家长（穿亲子服）配合集体合影留念。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49" y="57150"/>
            <a:ext cx="3681751" cy="42904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582334" y="666750"/>
            <a:ext cx="999066" cy="865717"/>
            <a:chOff x="2810934" y="2419350"/>
            <a:chExt cx="999066" cy="865717"/>
          </a:xfrm>
        </p:grpSpPr>
        <p:sp>
          <p:nvSpPr>
            <p:cNvPr id="4" name="矩形 3"/>
            <p:cNvSpPr/>
            <p:nvPr/>
          </p:nvSpPr>
          <p:spPr>
            <a:xfrm>
              <a:off x="2810934" y="2647950"/>
              <a:ext cx="999066" cy="6371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2810934" y="2419350"/>
              <a:ext cx="245530" cy="22493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2590800" y="979957"/>
            <a:ext cx="922866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20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26971" y="1552970"/>
            <a:ext cx="608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76914" y="1552970"/>
            <a:ext cx="608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326857" y="1552970"/>
            <a:ext cx="608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76800" y="1552970"/>
            <a:ext cx="608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84476" y="2216122"/>
            <a:ext cx="492443" cy="101566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spc="3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开幕式</a:t>
            </a:r>
            <a:endParaRPr lang="en-US" altLang="zh-CN" sz="2000" spc="3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34419" y="2216122"/>
            <a:ext cx="492443" cy="12721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spc="3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宝贝体操</a:t>
            </a:r>
            <a:endParaRPr lang="en-US" altLang="zh-CN" sz="2000" spc="3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43379" y="2204132"/>
            <a:ext cx="492443" cy="186204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spc="3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亲子</a:t>
            </a:r>
            <a:r>
              <a:rPr lang="zh-CN" altLang="en-US" sz="2000" spc="3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趣味活动</a:t>
            </a:r>
            <a:endParaRPr lang="en-US" altLang="zh-CN" sz="2000" spc="3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91088" y="2204132"/>
            <a:ext cx="492443" cy="97719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spc="3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闭幕式</a:t>
            </a:r>
            <a:endParaRPr lang="en-US" altLang="zh-CN" sz="2000" spc="3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49" y="57150"/>
            <a:ext cx="3681751" cy="42904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582334" y="666750"/>
            <a:ext cx="999066" cy="865717"/>
            <a:chOff x="2810934" y="2419350"/>
            <a:chExt cx="999066" cy="865717"/>
          </a:xfrm>
        </p:grpSpPr>
        <p:sp>
          <p:nvSpPr>
            <p:cNvPr id="4" name="矩形 3"/>
            <p:cNvSpPr/>
            <p:nvPr/>
          </p:nvSpPr>
          <p:spPr>
            <a:xfrm>
              <a:off x="2810934" y="2647950"/>
              <a:ext cx="999066" cy="6371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2810934" y="2419350"/>
              <a:ext cx="245530" cy="22493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2658534" y="858619"/>
            <a:ext cx="922866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34113" r="14286" b="25551"/>
          <a:stretch>
            <a:fillRect/>
          </a:stretch>
        </p:blipFill>
        <p:spPr>
          <a:xfrm>
            <a:off x="3581400" y="3790950"/>
            <a:ext cx="1676400" cy="914400"/>
          </a:xfrm>
          <a:prstGeom prst="rect">
            <a:avLst/>
          </a:prstGeom>
        </p:spPr>
      </p:pic>
      <p:sp>
        <p:nvSpPr>
          <p:cNvPr id="24" name="TextBox 26"/>
          <p:cNvSpPr txBox="1"/>
          <p:nvPr/>
        </p:nvSpPr>
        <p:spPr>
          <a:xfrm flipH="1">
            <a:off x="3119967" y="2460307"/>
            <a:ext cx="2595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Brief introduction to business wind enterprise business Brief introduction</a:t>
            </a:r>
            <a:endParaRPr lang="zh-CN" altLang="en-US" sz="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33800" y="1909967"/>
            <a:ext cx="2213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开幕式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99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6201" y="998299"/>
            <a:ext cx="5143977" cy="346694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25986" y="1200150"/>
            <a:ext cx="3108960" cy="2284592"/>
            <a:chOff x="3033734" y="1798020"/>
            <a:chExt cx="4145280" cy="3046123"/>
          </a:xfrm>
        </p:grpSpPr>
        <p:sp>
          <p:nvSpPr>
            <p:cNvPr id="4" name="文本框 3"/>
            <p:cNvSpPr txBox="1"/>
            <p:nvPr/>
          </p:nvSpPr>
          <p:spPr>
            <a:xfrm>
              <a:off x="4737295" y="1798020"/>
              <a:ext cx="20928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b="1" dirty="0">
                  <a:cs typeface="+mn-ea"/>
                  <a:sym typeface="+mn-lt"/>
                </a:rPr>
                <a:t>园长致辞</a:t>
              </a:r>
              <a:endParaRPr lang="zh-CN" altLang="en-US" sz="2700" b="1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33734" y="2525731"/>
              <a:ext cx="4145280" cy="2318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健康在于运动，我们的孩子正处在身体发育时期，更需要运动</a:t>
              </a:r>
              <a:r>
                <a:rPr lang="en-US" altLang="zh-CN" sz="1200" dirty="0">
                  <a:cs typeface="+mn-ea"/>
                  <a:sym typeface="+mn-lt"/>
                </a:rPr>
                <a:t>!</a:t>
              </a:r>
              <a:r>
                <a:rPr lang="zh-CN" altLang="en-US" sz="1200" dirty="0">
                  <a:cs typeface="+mn-ea"/>
                  <a:sym typeface="+mn-lt"/>
                </a:rPr>
                <a:t>运动会的开展能够锻炼孩子们的身体，锻炼他们的意志力，培养孩子们的合作意识、竞争意识，为他们在幼儿园的生活留下一段美好的回忆</a:t>
              </a:r>
              <a:r>
                <a:rPr lang="en-US" altLang="zh-CN" sz="1200" dirty="0">
                  <a:cs typeface="+mn-ea"/>
                  <a:sym typeface="+mn-lt"/>
                </a:rPr>
                <a:t>!   </a:t>
              </a:r>
              <a:r>
                <a:rPr lang="zh-CN" altLang="en-US" sz="1200" dirty="0">
                  <a:cs typeface="+mn-ea"/>
                  <a:sym typeface="+mn-lt"/>
                </a:rPr>
                <a:t>本届运动会以“我运动、我健康、我快乐”为主题</a:t>
              </a:r>
              <a:r>
                <a:rPr lang="en-US" altLang="zh-CN" sz="1200" dirty="0">
                  <a:cs typeface="+mn-ea"/>
                  <a:sym typeface="+mn-lt"/>
                </a:rPr>
                <a:t>;</a:t>
              </a:r>
              <a:r>
                <a:rPr lang="zh-CN" altLang="en-US" sz="1200" dirty="0">
                  <a:cs typeface="+mn-ea"/>
                  <a:sym typeface="+mn-lt"/>
                </a:rPr>
                <a:t>运动传递健康，健康成就快乐</a:t>
              </a:r>
              <a:r>
                <a:rPr lang="en-US" altLang="zh-CN" sz="1200" dirty="0">
                  <a:cs typeface="+mn-ea"/>
                  <a:sym typeface="+mn-lt"/>
                </a:rPr>
                <a:t>!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160208"/>
            <a:ext cx="3018662" cy="30186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6" b="50635"/>
          <a:stretch>
            <a:fillRect/>
          </a:stretch>
        </p:blipFill>
        <p:spPr>
          <a:xfrm>
            <a:off x="5170139" y="-59051"/>
            <a:ext cx="1323908" cy="1533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23872" y="1723240"/>
            <a:ext cx="3548671" cy="1983492"/>
            <a:chOff x="5592904" y="1148088"/>
            <a:chExt cx="4731562" cy="2644656"/>
          </a:xfrm>
        </p:grpSpPr>
        <p:sp>
          <p:nvSpPr>
            <p:cNvPr id="4" name="文本框 3"/>
            <p:cNvSpPr txBox="1"/>
            <p:nvPr/>
          </p:nvSpPr>
          <p:spPr>
            <a:xfrm>
              <a:off x="5609327" y="1148088"/>
              <a:ext cx="301621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家长代表发言</a:t>
              </a:r>
              <a:endParaRPr lang="zh-CN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92904" y="1794419"/>
              <a:ext cx="4731562" cy="1998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健康在于运动，我们的孩子正处在身体发育时期，更需要运动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!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运动会的开展能够锻炼孩子们的身体，锻炼他们的意志力，培养孩子们的合作意识、竞争意识，为他们在幼儿园的生活留下一段美好的回忆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!   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本届运动会以“我运动、我健康、我快乐”为主题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运动传递健康，健康成就快乐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!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269" y="190227"/>
            <a:ext cx="1257380" cy="15330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380" y="1169270"/>
            <a:ext cx="4557699" cy="321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7287" y="1184131"/>
            <a:ext cx="5292422" cy="346884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6400" y="39433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运动员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33711" y="1494312"/>
            <a:ext cx="4199573" cy="2154875"/>
            <a:chOff x="4600780" y="1739704"/>
            <a:chExt cx="5599431" cy="2873167"/>
          </a:xfrm>
        </p:grpSpPr>
        <p:sp>
          <p:nvSpPr>
            <p:cNvPr id="2" name="文本框 1"/>
            <p:cNvSpPr txBox="1"/>
            <p:nvPr/>
          </p:nvSpPr>
          <p:spPr>
            <a:xfrm>
              <a:off x="5642318" y="1739704"/>
              <a:ext cx="347787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运动员代表发言</a:t>
              </a:r>
              <a:endParaRPr lang="zh-CN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00780" y="2380123"/>
              <a:ext cx="5599431" cy="2232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健康在于运动，我们的孩子正处在身体发育时期，更需要运动</a:t>
              </a:r>
              <a:r>
                <a:rPr lang="en-US" altLang="zh-CN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!</a:t>
              </a:r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运动会的开展能够锻炼孩子们的身体，锻炼他们的意志力，培养孩子们的合作意识、竞争意识，为他们在幼儿园的生活留下一段美好的回忆</a:t>
              </a:r>
              <a:r>
                <a:rPr lang="en-US" altLang="zh-CN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!   </a:t>
              </a:r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本届运动会以“我运动、我健康、我快乐”为主题</a:t>
              </a:r>
              <a:r>
                <a:rPr lang="en-US" altLang="zh-CN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运动传递健康，健康成就快乐</a:t>
              </a:r>
              <a:r>
                <a:rPr lang="en-US" altLang="zh-CN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!</a:t>
              </a:r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950" y="1609876"/>
            <a:ext cx="3275450" cy="2314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49" y="57150"/>
            <a:ext cx="3681751" cy="42904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582334" y="666750"/>
            <a:ext cx="999066" cy="865717"/>
            <a:chOff x="2810934" y="2419350"/>
            <a:chExt cx="999066" cy="865717"/>
          </a:xfrm>
        </p:grpSpPr>
        <p:sp>
          <p:nvSpPr>
            <p:cNvPr id="4" name="矩形 3"/>
            <p:cNvSpPr/>
            <p:nvPr/>
          </p:nvSpPr>
          <p:spPr>
            <a:xfrm>
              <a:off x="2810934" y="2647950"/>
              <a:ext cx="999066" cy="6371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2810934" y="2419350"/>
              <a:ext cx="245530" cy="22493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2658534" y="858619"/>
            <a:ext cx="922866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34113" r="14286" b="25551"/>
          <a:stretch>
            <a:fillRect/>
          </a:stretch>
        </p:blipFill>
        <p:spPr>
          <a:xfrm>
            <a:off x="3581400" y="3790950"/>
            <a:ext cx="1676400" cy="914400"/>
          </a:xfrm>
          <a:prstGeom prst="rect">
            <a:avLst/>
          </a:prstGeom>
        </p:spPr>
      </p:pic>
      <p:sp>
        <p:nvSpPr>
          <p:cNvPr id="24" name="TextBox 26"/>
          <p:cNvSpPr txBox="1"/>
          <p:nvPr/>
        </p:nvSpPr>
        <p:spPr>
          <a:xfrm flipH="1">
            <a:off x="3119967" y="2460307"/>
            <a:ext cx="2595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Brief introduction to business wind enterprise business Brief introduction</a:t>
            </a:r>
            <a:endParaRPr lang="zh-CN" altLang="en-US" sz="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7447" y="193254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宝贝体操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99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tags/tag1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64"/>
  <p:tag name="ISPRING_FIRST_PUBLISH" val="1"/>
</p:tagLst>
</file>

<file path=ppt/theme/theme1.xml><?xml version="1.0" encoding="utf-8"?>
<a:theme xmlns:a="http://schemas.openxmlformats.org/drawingml/2006/main" name="小Q办公">
  <a:themeElements>
    <a:clrScheme name="自定义 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BC6DF"/>
      </a:accent1>
      <a:accent2>
        <a:srgbClr val="FF5050"/>
      </a:accent2>
      <a:accent3>
        <a:srgbClr val="0BC6DF"/>
      </a:accent3>
      <a:accent4>
        <a:srgbClr val="FF5050"/>
      </a:accent4>
      <a:accent5>
        <a:srgbClr val="0BC6DF"/>
      </a:accent5>
      <a:accent6>
        <a:srgbClr val="FF5050"/>
      </a:accent6>
      <a:hlink>
        <a:srgbClr val="0BC6DF"/>
      </a:hlink>
      <a:folHlink>
        <a:srgbClr val="FF5050"/>
      </a:folHlink>
    </a:clrScheme>
    <a:fontScheme name="1cqvvlgu">
      <a:majorFont>
        <a:latin typeface="Arial"/>
        <a:ea typeface="字体视界-一风尚黑体"/>
        <a:cs typeface=""/>
      </a:majorFont>
      <a:minorFont>
        <a:latin typeface="Arial"/>
        <a:ea typeface="字体视界-一风尚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2402</Words>
  <Application>WPS 演示</Application>
  <PresentationFormat>全屏显示(16:9)</PresentationFormat>
  <Paragraphs>155</Paragraphs>
  <Slides>24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杨任东竹石体-Regular</vt:lpstr>
      <vt:lpstr>字体视界-一风尚黑体</vt:lpstr>
      <vt:lpstr>黑体</vt:lpstr>
      <vt:lpstr>微软雅黑</vt:lpstr>
      <vt:lpstr>Arial Unicode MS</vt:lpstr>
      <vt:lpstr>Calibri</vt:lpstr>
      <vt:lpstr>小Q办公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六一儿童节主题模板PPT</dc:title>
  <dc:subject>www.xqppt.com</dc:subject>
  <dc:creator>小Q</dc:creator>
  <dcterms:created xsi:type="dcterms:W3CDTF">2019-05-08T21:57:00Z</dcterms:created>
  <dcterms:modified xsi:type="dcterms:W3CDTF">2021-05-25T11:29:51Z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4BC001064ACC4AA9AE80D14D1869F43F</vt:lpwstr>
  </property>
  <property fmtid="{D5CDD505-2E9C-101B-9397-08002B2CF9AE}" pid="3" name="KSOProductBuildVer">
    <vt:lpwstr>2052-11.1.0.10495</vt:lpwstr>
  </property>
</Properties>
</file>