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4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9" r:id="rId3"/>
    <p:sldId id="261" r:id="rId4"/>
    <p:sldId id="260" r:id="rId5"/>
    <p:sldId id="3464" r:id="rId6"/>
    <p:sldId id="3465" r:id="rId7"/>
    <p:sldId id="3466" r:id="rId8"/>
    <p:sldId id="3467" r:id="rId9"/>
    <p:sldId id="3468" r:id="rId10"/>
    <p:sldId id="3469" r:id="rId11"/>
    <p:sldId id="3470" r:id="rId12"/>
    <p:sldId id="3471" r:id="rId13"/>
    <p:sldId id="3473" r:id="rId14"/>
    <p:sldId id="3472" r:id="rId15"/>
    <p:sldId id="3474" r:id="rId16"/>
    <p:sldId id="3475" r:id="rId17"/>
    <p:sldId id="3476" r:id="rId18"/>
    <p:sldId id="3477" r:id="rId19"/>
    <p:sldId id="3478" r:id="rId20"/>
    <p:sldId id="3479" r:id="rId21"/>
    <p:sldId id="3480" r:id="rId22"/>
    <p:sldId id="3481" r:id="rId23"/>
    <p:sldId id="3482" r:id="rId24"/>
    <p:sldId id="3483" r:id="rId25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455B"/>
    <a:srgbClr val="0BA29A"/>
    <a:srgbClr val="383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70" autoAdjust="0"/>
    <p:restoredTop sz="94660"/>
  </p:normalViewPr>
  <p:slideViewPr>
    <p:cSldViewPr snapToGrid="0">
      <p:cViewPr>
        <p:scale>
          <a:sx n="75" d="100"/>
          <a:sy n="75" d="100"/>
        </p:scale>
        <p:origin x="-72" y="-7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FD38B-1D50-4743-B4F4-3CB7726EF56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A4359-2970-4BDE-9409-39AC7C8B41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A4359-2970-4BDE-9409-39AC7C8B41B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A4359-2970-4BDE-9409-39AC7C8B41B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A4359-2970-4BDE-9409-39AC7C8B41B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A4359-2970-4BDE-9409-39AC7C8B41B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A4359-2970-4BDE-9409-39AC7C8B41B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A4359-2970-4BDE-9409-39AC7C8B41B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A4359-2970-4BDE-9409-39AC7C8B41B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A4359-2970-4BDE-9409-39AC7C8B41B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A4359-2970-4BDE-9409-39AC7C8B41B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A4359-2970-4BDE-9409-39AC7C8B41B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A4359-2970-4BDE-9409-39AC7C8B41B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A4359-2970-4BDE-9409-39AC7C8B41B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A4359-2970-4BDE-9409-39AC7C8B41B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A4359-2970-4BDE-9409-39AC7C8B41B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A4359-2970-4BDE-9409-39AC7C8B41B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A4359-2970-4BDE-9409-39AC7C8B41B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A4359-2970-4BDE-9409-39AC7C8B41B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A4359-2970-4BDE-9409-39AC7C8B41B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A4359-2970-4BDE-9409-39AC7C8B41B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A4359-2970-4BDE-9409-39AC7C8B41B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A4359-2970-4BDE-9409-39AC7C8B41B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A4359-2970-4BDE-9409-39AC7C8B41B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A4359-2970-4BDE-9409-39AC7C8B41B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30CB-930F-4453-B456-7EB146B372D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245B-A48C-44D7-99C6-6E68C242901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30CB-930F-4453-B456-7EB146B372D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245B-A48C-44D7-99C6-6E68C242901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30CB-930F-4453-B456-7EB146B372D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245B-A48C-44D7-99C6-6E68C242901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30CB-930F-4453-B456-7EB146B372D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245B-A48C-44D7-99C6-6E68C242901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ice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Phone_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568" y="632996"/>
            <a:ext cx="2971801" cy="84201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42" name="Shape 442"/>
          <p:cNvSpPr>
            <a:spLocks noGrp="1"/>
          </p:cNvSpPr>
          <p:nvPr>
            <p:ph type="pic" sz="quarter" idx="13"/>
          </p:nvPr>
        </p:nvSpPr>
        <p:spPr>
          <a:xfrm>
            <a:off x="7373423" y="1573103"/>
            <a:ext cx="2462626" cy="5304804"/>
          </a:xfrm>
          <a:custGeom>
            <a:avLst/>
            <a:gdLst>
              <a:gd name="connsiteX0" fmla="*/ 0 w 4925251"/>
              <a:gd name="connsiteY0" fmla="*/ 0 h 10609608"/>
              <a:gd name="connsiteX1" fmla="*/ 4925251 w 4925251"/>
              <a:gd name="connsiteY1" fmla="*/ 0 h 10609608"/>
              <a:gd name="connsiteX2" fmla="*/ 4925251 w 4925251"/>
              <a:gd name="connsiteY2" fmla="*/ 10609608 h 10609608"/>
              <a:gd name="connsiteX3" fmla="*/ 0 w 4925251"/>
              <a:gd name="connsiteY3" fmla="*/ 10609608 h 10609608"/>
              <a:gd name="connsiteX4" fmla="*/ 0 w 4925251"/>
              <a:gd name="connsiteY4" fmla="*/ 0 h 10609608"/>
              <a:gd name="connsiteX0-1" fmla="*/ 0 w 4925251"/>
              <a:gd name="connsiteY0-2" fmla="*/ 1186249 h 10609608"/>
              <a:gd name="connsiteX1-3" fmla="*/ 4925251 w 4925251"/>
              <a:gd name="connsiteY1-4" fmla="*/ 0 h 10609608"/>
              <a:gd name="connsiteX2-5" fmla="*/ 4925251 w 4925251"/>
              <a:gd name="connsiteY2-6" fmla="*/ 10609608 h 10609608"/>
              <a:gd name="connsiteX3-7" fmla="*/ 0 w 4925251"/>
              <a:gd name="connsiteY3-8" fmla="*/ 10609608 h 10609608"/>
              <a:gd name="connsiteX4-9" fmla="*/ 0 w 4925251"/>
              <a:gd name="connsiteY4-10" fmla="*/ 1186249 h 106096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925251" h="10609608">
                <a:moveTo>
                  <a:pt x="0" y="1186249"/>
                </a:moveTo>
                <a:lnTo>
                  <a:pt x="4925251" y="0"/>
                </a:lnTo>
                <a:lnTo>
                  <a:pt x="4925251" y="10609608"/>
                </a:lnTo>
                <a:lnTo>
                  <a:pt x="0" y="10609608"/>
                </a:lnTo>
                <a:lnTo>
                  <a:pt x="0" y="1186249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91439" tIns="45719" rIns="91439" bIns="45719" anchor="t">
            <a:noAutofit/>
          </a:bodyPr>
          <a:lstStyle>
            <a:lvl1pPr>
              <a:defRPr>
                <a:latin typeface="方正黑体简体" panose="02010601030101010101" pitchFamily="2" charset="-122"/>
                <a:ea typeface="方正黑体简体" panose="02010601030101010101" pitchFamily="2" charset="-122"/>
              </a:defRPr>
            </a:lvl1pPr>
          </a:lstStyle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" grpId="0" bldLvl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vice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Phone_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568" y="632996"/>
            <a:ext cx="2971801" cy="84201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42" name="Shape 442"/>
          <p:cNvSpPr>
            <a:spLocks noGrp="1"/>
          </p:cNvSpPr>
          <p:nvPr>
            <p:ph type="pic" sz="quarter" idx="13"/>
          </p:nvPr>
        </p:nvSpPr>
        <p:spPr>
          <a:xfrm>
            <a:off x="7373423" y="1573103"/>
            <a:ext cx="2462626" cy="5304804"/>
          </a:xfrm>
          <a:custGeom>
            <a:avLst/>
            <a:gdLst>
              <a:gd name="connsiteX0" fmla="*/ 0 w 4925251"/>
              <a:gd name="connsiteY0" fmla="*/ 0 h 10609608"/>
              <a:gd name="connsiteX1" fmla="*/ 4925251 w 4925251"/>
              <a:gd name="connsiteY1" fmla="*/ 0 h 10609608"/>
              <a:gd name="connsiteX2" fmla="*/ 4925251 w 4925251"/>
              <a:gd name="connsiteY2" fmla="*/ 10609608 h 10609608"/>
              <a:gd name="connsiteX3" fmla="*/ 0 w 4925251"/>
              <a:gd name="connsiteY3" fmla="*/ 10609608 h 10609608"/>
              <a:gd name="connsiteX4" fmla="*/ 0 w 4925251"/>
              <a:gd name="connsiteY4" fmla="*/ 0 h 10609608"/>
              <a:gd name="connsiteX0-1" fmla="*/ 0 w 4925251"/>
              <a:gd name="connsiteY0-2" fmla="*/ 1186249 h 10609608"/>
              <a:gd name="connsiteX1-3" fmla="*/ 4925251 w 4925251"/>
              <a:gd name="connsiteY1-4" fmla="*/ 0 h 10609608"/>
              <a:gd name="connsiteX2-5" fmla="*/ 4925251 w 4925251"/>
              <a:gd name="connsiteY2-6" fmla="*/ 10609608 h 10609608"/>
              <a:gd name="connsiteX3-7" fmla="*/ 0 w 4925251"/>
              <a:gd name="connsiteY3-8" fmla="*/ 10609608 h 10609608"/>
              <a:gd name="connsiteX4-9" fmla="*/ 0 w 4925251"/>
              <a:gd name="connsiteY4-10" fmla="*/ 1186249 h 106096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925251" h="10609608">
                <a:moveTo>
                  <a:pt x="0" y="1186249"/>
                </a:moveTo>
                <a:lnTo>
                  <a:pt x="4925251" y="0"/>
                </a:lnTo>
                <a:lnTo>
                  <a:pt x="4925251" y="10609608"/>
                </a:lnTo>
                <a:lnTo>
                  <a:pt x="0" y="10609608"/>
                </a:lnTo>
                <a:lnTo>
                  <a:pt x="0" y="1186249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91439" tIns="45719" rIns="91439" bIns="45719" anchor="t">
            <a:noAutofit/>
          </a:bodyPr>
          <a:lstStyle>
            <a:lvl1pPr>
              <a:defRPr>
                <a:latin typeface="方正黑体简体" panose="02010601030101010101" pitchFamily="2" charset="-122"/>
                <a:ea typeface="方正黑体简体" panose="02010601030101010101" pitchFamily="2" charset="-122"/>
              </a:defRPr>
            </a:lvl1pPr>
          </a:lstStyle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" grpId="0" bldLvl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30CB-930F-4453-B456-7EB146B372D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245B-A48C-44D7-99C6-6E68C242901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30CB-930F-4453-B456-7EB146B372D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245B-A48C-44D7-99C6-6E68C242901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30CB-930F-4453-B456-7EB146B372D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245B-A48C-44D7-99C6-6E68C242901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30CB-930F-4453-B456-7EB146B372D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245B-A48C-44D7-99C6-6E68C242901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30CB-930F-4453-B456-7EB146B372D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245B-A48C-44D7-99C6-6E68C242901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31010" y="6431125"/>
            <a:ext cx="966254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30CB-930F-4453-B456-7EB146B372D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245B-A48C-44D7-99C6-6E68C242901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30CB-930F-4453-B456-7EB146B372D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245B-A48C-44D7-99C6-6E68C242901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30CB-930F-4453-B456-7EB146B372D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245B-A48C-44D7-99C6-6E68C242901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030CB-930F-4453-B456-7EB146B372D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1245B-A48C-44D7-99C6-6E68C242901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3" Type="http://schemas.openxmlformats.org/officeDocument/2006/relationships/tags" Target="../tags/tag10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9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3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7404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423" y="147603"/>
            <a:ext cx="6453154" cy="656279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351" y="935374"/>
            <a:ext cx="5003298" cy="5003298"/>
          </a:xfrm>
          <a:prstGeom prst="rect">
            <a:avLst/>
          </a:prstGeom>
        </p:spPr>
      </p:pic>
      <p:sp>
        <p:nvSpPr>
          <p:cNvPr id="17" name="标题 1"/>
          <p:cNvSpPr txBox="1"/>
          <p:nvPr/>
        </p:nvSpPr>
        <p:spPr>
          <a:xfrm>
            <a:off x="4730750" y="4873625"/>
            <a:ext cx="2730500" cy="4857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/>
              <a:t>汇报人</a:t>
            </a:r>
            <a:r>
              <a:rPr lang="zh-CN" altLang="en-US" sz="2000" dirty="0" smtClean="0"/>
              <a:t>：</a:t>
            </a:r>
            <a:r>
              <a:rPr lang="en-US" sz="2000" dirty="0" smtClean="0"/>
              <a:t>XXX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74044"/>
          </a:xfrm>
          <a:prstGeom prst="rect">
            <a:avLst/>
          </a:prstGeom>
        </p:spPr>
      </p:pic>
      <p:sp>
        <p:nvSpPr>
          <p:cNvPr id="5" name="矩形: 圆角 4"/>
          <p:cNvSpPr/>
          <p:nvPr/>
        </p:nvSpPr>
        <p:spPr>
          <a:xfrm>
            <a:off x="285750" y="317500"/>
            <a:ext cx="11607800" cy="6273800"/>
          </a:xfrm>
          <a:prstGeom prst="roundRect">
            <a:avLst>
              <a:gd name="adj" fmla="val 4723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11465566" y="6190526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11465566" y="471640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510906" y="471640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510906" y="6188313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940979" y="667474"/>
            <a:ext cx="4289837" cy="460375"/>
            <a:chOff x="3864779" y="667474"/>
            <a:chExt cx="4289837" cy="460375"/>
          </a:xfrm>
        </p:grpSpPr>
        <p:grpSp>
          <p:nvGrpSpPr>
            <p:cNvPr id="18" name="组合 17"/>
            <p:cNvGrpSpPr/>
            <p:nvPr/>
          </p:nvGrpSpPr>
          <p:grpSpPr>
            <a:xfrm>
              <a:off x="3864779" y="898306"/>
              <a:ext cx="818969" cy="88861"/>
              <a:chOff x="5992478" y="1999605"/>
              <a:chExt cx="2374074" cy="257594"/>
            </a:xfrm>
          </p:grpSpPr>
          <p:sp>
            <p:nvSpPr>
              <p:cNvPr id="19" name="矩形: 圆角 18"/>
              <p:cNvSpPr/>
              <p:nvPr/>
            </p:nvSpPr>
            <p:spPr>
              <a:xfrm rot="18900000">
                <a:off x="7096551" y="2002866"/>
                <a:ext cx="1270001" cy="254333"/>
              </a:xfrm>
              <a:prstGeom prst="roundRect">
                <a:avLst>
                  <a:gd name="adj" fmla="val 50000"/>
                </a:avLst>
              </a:prstGeom>
              <a:solidFill>
                <a:srgbClr val="E845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  <p:sp>
            <p:nvSpPr>
              <p:cNvPr id="22" name="矩形: 圆角 21"/>
              <p:cNvSpPr/>
              <p:nvPr/>
            </p:nvSpPr>
            <p:spPr>
              <a:xfrm rot="18900000">
                <a:off x="6536863" y="2001379"/>
                <a:ext cx="1270001" cy="232563"/>
              </a:xfrm>
              <a:prstGeom prst="roundRect">
                <a:avLst>
                  <a:gd name="adj" fmla="val 50000"/>
                </a:avLst>
              </a:prstGeom>
              <a:solidFill>
                <a:srgbClr val="3836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  <p:sp>
            <p:nvSpPr>
              <p:cNvPr id="24" name="矩形: 圆角 23"/>
              <p:cNvSpPr/>
              <p:nvPr/>
            </p:nvSpPr>
            <p:spPr>
              <a:xfrm rot="18900000">
                <a:off x="5992478" y="1999605"/>
                <a:ext cx="1270001" cy="233241"/>
              </a:xfrm>
              <a:prstGeom prst="roundRect">
                <a:avLst>
                  <a:gd name="adj" fmla="val 50000"/>
                </a:avLst>
              </a:prstGeom>
              <a:solidFill>
                <a:srgbClr val="0BA2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</p:grpSp>
        <p:sp>
          <p:nvSpPr>
            <p:cNvPr id="25" name="文本框 6"/>
            <p:cNvSpPr txBox="1">
              <a:spLocks noChangeArrowheads="1"/>
            </p:cNvSpPr>
            <p:nvPr/>
          </p:nvSpPr>
          <p:spPr bwMode="auto">
            <a:xfrm>
              <a:off x="4856354" y="667474"/>
              <a:ext cx="2480310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lt"/>
                </a:rPr>
                <a:t>02 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lt"/>
                </a:rPr>
                <a:t>标题文字内容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7335647" y="894105"/>
              <a:ext cx="818969" cy="88861"/>
              <a:chOff x="5992478" y="1999605"/>
              <a:chExt cx="2374074" cy="257594"/>
            </a:xfrm>
          </p:grpSpPr>
          <p:sp>
            <p:nvSpPr>
              <p:cNvPr id="31" name="矩形: 圆角 30"/>
              <p:cNvSpPr/>
              <p:nvPr/>
            </p:nvSpPr>
            <p:spPr>
              <a:xfrm rot="18900000">
                <a:off x="7096551" y="2002866"/>
                <a:ext cx="1270001" cy="254333"/>
              </a:xfrm>
              <a:prstGeom prst="roundRect">
                <a:avLst>
                  <a:gd name="adj" fmla="val 50000"/>
                </a:avLst>
              </a:prstGeom>
              <a:solidFill>
                <a:srgbClr val="E845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  <p:sp>
            <p:nvSpPr>
              <p:cNvPr id="32" name="矩形: 圆角 31"/>
              <p:cNvSpPr/>
              <p:nvPr/>
            </p:nvSpPr>
            <p:spPr>
              <a:xfrm rot="18900000">
                <a:off x="6536863" y="2001379"/>
                <a:ext cx="1270001" cy="232563"/>
              </a:xfrm>
              <a:prstGeom prst="roundRect">
                <a:avLst>
                  <a:gd name="adj" fmla="val 50000"/>
                </a:avLst>
              </a:prstGeom>
              <a:solidFill>
                <a:srgbClr val="3836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  <p:sp>
            <p:nvSpPr>
              <p:cNvPr id="33" name="矩形: 圆角 32"/>
              <p:cNvSpPr/>
              <p:nvPr/>
            </p:nvSpPr>
            <p:spPr>
              <a:xfrm rot="18900000">
                <a:off x="5992478" y="1999605"/>
                <a:ext cx="1270001" cy="233241"/>
              </a:xfrm>
              <a:prstGeom prst="roundRect">
                <a:avLst>
                  <a:gd name="adj" fmla="val 50000"/>
                </a:avLst>
              </a:prstGeom>
              <a:solidFill>
                <a:srgbClr val="0BA2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</p:grpSp>
      </p:grpSp>
      <p:sp>
        <p:nvSpPr>
          <p:cNvPr id="41" name="矩形: 圆角 40"/>
          <p:cNvSpPr/>
          <p:nvPr/>
        </p:nvSpPr>
        <p:spPr>
          <a:xfrm rot="18900000">
            <a:off x="-1584657" y="4341383"/>
            <a:ext cx="929580" cy="814517"/>
          </a:xfrm>
          <a:prstGeom prst="roundRect">
            <a:avLst>
              <a:gd name="adj" fmla="val 50000"/>
            </a:avLst>
          </a:prstGeom>
          <a:solidFill>
            <a:srgbClr val="E845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: 圆角 41"/>
          <p:cNvSpPr/>
          <p:nvPr/>
        </p:nvSpPr>
        <p:spPr>
          <a:xfrm rot="18900000">
            <a:off x="-1584657" y="2960907"/>
            <a:ext cx="929580" cy="986987"/>
          </a:xfrm>
          <a:prstGeom prst="roundRect">
            <a:avLst>
              <a:gd name="adj" fmla="val 50000"/>
            </a:avLst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: 圆角 42"/>
          <p:cNvSpPr/>
          <p:nvPr/>
        </p:nvSpPr>
        <p:spPr>
          <a:xfrm rot="18900000">
            <a:off x="-1623198" y="1917885"/>
            <a:ext cx="929580" cy="877974"/>
          </a:xfrm>
          <a:prstGeom prst="roundRect">
            <a:avLst>
              <a:gd name="adj" fmla="val 50000"/>
            </a:avLst>
          </a:prstGeom>
          <a:solidFill>
            <a:srgbClr val="0BA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5"/>
          <p:cNvGrpSpPr/>
          <p:nvPr>
            <p:custDataLst>
              <p:tags r:id="rId1"/>
            </p:custDataLst>
          </p:nvPr>
        </p:nvGrpSpPr>
        <p:grpSpPr>
          <a:xfrm>
            <a:off x="711509" y="3015374"/>
            <a:ext cx="10761355" cy="1332847"/>
            <a:chOff x="711509" y="3015373"/>
            <a:chExt cx="10761354" cy="1332847"/>
          </a:xfrm>
        </p:grpSpPr>
        <p:sp>
          <p:nvSpPr>
            <p:cNvPr id="3" name="Freeform: Shape 3"/>
            <p:cNvSpPr/>
            <p:nvPr/>
          </p:nvSpPr>
          <p:spPr bwMode="auto">
            <a:xfrm>
              <a:off x="711509" y="3208322"/>
              <a:ext cx="1534583" cy="855132"/>
            </a:xfrm>
            <a:custGeom>
              <a:avLst/>
              <a:gdLst>
                <a:gd name="T0" fmla="*/ 0 w 725"/>
                <a:gd name="T1" fmla="*/ 0 h 404"/>
                <a:gd name="T2" fmla="*/ 0 w 725"/>
                <a:gd name="T3" fmla="*/ 404 h 404"/>
                <a:gd name="T4" fmla="*/ 725 w 725"/>
                <a:gd name="T5" fmla="*/ 404 h 404"/>
                <a:gd name="T6" fmla="*/ 324 w 725"/>
                <a:gd name="T7" fmla="*/ 0 h 404"/>
                <a:gd name="T8" fmla="*/ 0 w 725"/>
                <a:gd name="T9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404">
                  <a:moveTo>
                    <a:pt x="0" y="0"/>
                  </a:moveTo>
                  <a:lnTo>
                    <a:pt x="0" y="404"/>
                  </a:lnTo>
                  <a:lnTo>
                    <a:pt x="725" y="404"/>
                  </a:lnTo>
                  <a:lnTo>
                    <a:pt x="3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3635"/>
            </a:solidFill>
            <a:ln>
              <a:noFill/>
            </a:ln>
            <a:effectLst/>
          </p:spPr>
          <p:txBody>
            <a:bodyPr anchor="ctr"/>
            <a:lstStyle/>
            <a:p>
              <a:pPr algn="ctr" defTabSz="608965"/>
              <a:endParaRPr>
                <a:solidFill>
                  <a:prstClr val="black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6" name="Freeform: Shape 4"/>
            <p:cNvSpPr/>
            <p:nvPr/>
          </p:nvSpPr>
          <p:spPr bwMode="auto">
            <a:xfrm>
              <a:off x="979265" y="3426338"/>
              <a:ext cx="456869" cy="453433"/>
            </a:xfrm>
            <a:custGeom>
              <a:avLst/>
              <a:gdLst/>
              <a:ahLst/>
              <a:cxnLst>
                <a:cxn ang="0">
                  <a:pos x="33" y="1"/>
                </a:cxn>
                <a:cxn ang="0">
                  <a:pos x="22" y="1"/>
                </a:cxn>
                <a:cxn ang="0">
                  <a:pos x="0" y="28"/>
                </a:cxn>
                <a:cxn ang="0">
                  <a:pos x="22" y="55"/>
                </a:cxn>
                <a:cxn ang="0">
                  <a:pos x="33" y="55"/>
                </a:cxn>
                <a:cxn ang="0">
                  <a:pos x="56" y="28"/>
                </a:cxn>
                <a:cxn ang="0">
                  <a:pos x="20" y="7"/>
                </a:cxn>
                <a:cxn ang="0">
                  <a:pos x="10" y="14"/>
                </a:cxn>
                <a:cxn ang="0">
                  <a:pos x="7" y="19"/>
                </a:cxn>
                <a:cxn ang="0">
                  <a:pos x="11" y="25"/>
                </a:cxn>
                <a:cxn ang="0">
                  <a:pos x="7" y="19"/>
                </a:cxn>
                <a:cxn ang="0">
                  <a:pos x="5" y="30"/>
                </a:cxn>
                <a:cxn ang="0">
                  <a:pos x="12" y="36"/>
                </a:cxn>
                <a:cxn ang="0">
                  <a:pos x="9" y="41"/>
                </a:cxn>
                <a:cxn ang="0">
                  <a:pos x="20" y="49"/>
                </a:cxn>
                <a:cxn ang="0">
                  <a:pos x="25" y="46"/>
                </a:cxn>
                <a:cxn ang="0">
                  <a:pos x="25" y="41"/>
                </a:cxn>
                <a:cxn ang="0">
                  <a:pos x="25" y="36"/>
                </a:cxn>
                <a:cxn ang="0">
                  <a:pos x="16" y="30"/>
                </a:cxn>
                <a:cxn ang="0">
                  <a:pos x="25" y="36"/>
                </a:cxn>
                <a:cxn ang="0">
                  <a:pos x="16" y="25"/>
                </a:cxn>
                <a:cxn ang="0">
                  <a:pos x="25" y="19"/>
                </a:cxn>
                <a:cxn ang="0">
                  <a:pos x="25" y="14"/>
                </a:cxn>
                <a:cxn ang="0">
                  <a:pos x="25" y="10"/>
                </a:cxn>
                <a:cxn ang="0">
                  <a:pos x="48" y="19"/>
                </a:cxn>
                <a:cxn ang="0">
                  <a:pos x="45" y="25"/>
                </a:cxn>
                <a:cxn ang="0">
                  <a:pos x="48" y="19"/>
                </a:cxn>
                <a:cxn ang="0">
                  <a:pos x="41" y="14"/>
                </a:cxn>
                <a:cxn ang="0">
                  <a:pos x="45" y="14"/>
                </a:cxn>
                <a:cxn ang="0">
                  <a:pos x="34" y="14"/>
                </a:cxn>
                <a:cxn ang="0">
                  <a:pos x="30" y="10"/>
                </a:cxn>
                <a:cxn ang="0">
                  <a:pos x="38" y="19"/>
                </a:cxn>
                <a:cxn ang="0">
                  <a:pos x="30" y="25"/>
                </a:cxn>
                <a:cxn ang="0">
                  <a:pos x="30" y="30"/>
                </a:cxn>
                <a:cxn ang="0">
                  <a:pos x="38" y="36"/>
                </a:cxn>
                <a:cxn ang="0">
                  <a:pos x="30" y="30"/>
                </a:cxn>
                <a:cxn ang="0">
                  <a:pos x="30" y="41"/>
                </a:cxn>
                <a:cxn ang="0">
                  <a:pos x="30" y="46"/>
                </a:cxn>
                <a:cxn ang="0">
                  <a:pos x="41" y="41"/>
                </a:cxn>
                <a:cxn ang="0">
                  <a:pos x="35" y="49"/>
                </a:cxn>
                <a:cxn ang="0">
                  <a:pos x="45" y="30"/>
                </a:cxn>
                <a:cxn ang="0">
                  <a:pos x="49" y="36"/>
                </a:cxn>
              </a:cxnLst>
              <a:rect l="0" t="0" r="r" b="b"/>
              <a:pathLst>
                <a:path w="56" h="56">
                  <a:moveTo>
                    <a:pt x="46" y="7"/>
                  </a:moveTo>
                  <a:cubicBezTo>
                    <a:pt x="42" y="4"/>
                    <a:pt x="38" y="1"/>
                    <a:pt x="33" y="1"/>
                  </a:cubicBezTo>
                  <a:cubicBezTo>
                    <a:pt x="31" y="0"/>
                    <a:pt x="30" y="0"/>
                    <a:pt x="28" y="0"/>
                  </a:cubicBezTo>
                  <a:cubicBezTo>
                    <a:pt x="26" y="0"/>
                    <a:pt x="24" y="0"/>
                    <a:pt x="22" y="1"/>
                  </a:cubicBezTo>
                  <a:cubicBezTo>
                    <a:pt x="17" y="1"/>
                    <a:pt x="13" y="4"/>
                    <a:pt x="10" y="7"/>
                  </a:cubicBezTo>
                  <a:cubicBezTo>
                    <a:pt x="3" y="12"/>
                    <a:pt x="0" y="19"/>
                    <a:pt x="0" y="28"/>
                  </a:cubicBezTo>
                  <a:cubicBezTo>
                    <a:pt x="0" y="37"/>
                    <a:pt x="3" y="44"/>
                    <a:pt x="10" y="49"/>
                  </a:cubicBezTo>
                  <a:cubicBezTo>
                    <a:pt x="13" y="52"/>
                    <a:pt x="17" y="55"/>
                    <a:pt x="22" y="55"/>
                  </a:cubicBezTo>
                  <a:cubicBezTo>
                    <a:pt x="24" y="56"/>
                    <a:pt x="26" y="56"/>
                    <a:pt x="28" y="56"/>
                  </a:cubicBezTo>
                  <a:cubicBezTo>
                    <a:pt x="30" y="56"/>
                    <a:pt x="31" y="56"/>
                    <a:pt x="33" y="55"/>
                  </a:cubicBezTo>
                  <a:cubicBezTo>
                    <a:pt x="38" y="55"/>
                    <a:pt x="42" y="52"/>
                    <a:pt x="46" y="49"/>
                  </a:cubicBezTo>
                  <a:cubicBezTo>
                    <a:pt x="52" y="44"/>
                    <a:pt x="56" y="37"/>
                    <a:pt x="56" y="28"/>
                  </a:cubicBezTo>
                  <a:cubicBezTo>
                    <a:pt x="56" y="19"/>
                    <a:pt x="52" y="12"/>
                    <a:pt x="46" y="7"/>
                  </a:cubicBezTo>
                  <a:close/>
                  <a:moveTo>
                    <a:pt x="20" y="7"/>
                  </a:moveTo>
                  <a:cubicBezTo>
                    <a:pt x="18" y="9"/>
                    <a:pt x="16" y="11"/>
                    <a:pt x="14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3" y="11"/>
                    <a:pt x="16" y="8"/>
                    <a:pt x="20" y="7"/>
                  </a:cubicBezTo>
                  <a:close/>
                  <a:moveTo>
                    <a:pt x="7" y="19"/>
                  </a:moveTo>
                  <a:cubicBezTo>
                    <a:pt x="12" y="19"/>
                    <a:pt x="12" y="19"/>
                    <a:pt x="12" y="19"/>
                  </a:cubicBezTo>
                  <a:cubicBezTo>
                    <a:pt x="11" y="21"/>
                    <a:pt x="11" y="23"/>
                    <a:pt x="11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6" y="23"/>
                    <a:pt x="6" y="21"/>
                    <a:pt x="7" y="19"/>
                  </a:cubicBezTo>
                  <a:close/>
                  <a:moveTo>
                    <a:pt x="6" y="36"/>
                  </a:moveTo>
                  <a:cubicBezTo>
                    <a:pt x="6" y="34"/>
                    <a:pt x="5" y="32"/>
                    <a:pt x="5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2"/>
                    <a:pt x="11" y="34"/>
                    <a:pt x="12" y="36"/>
                  </a:cubicBezTo>
                  <a:lnTo>
                    <a:pt x="6" y="36"/>
                  </a:lnTo>
                  <a:close/>
                  <a:moveTo>
                    <a:pt x="9" y="41"/>
                  </a:moveTo>
                  <a:cubicBezTo>
                    <a:pt x="14" y="41"/>
                    <a:pt x="14" y="41"/>
                    <a:pt x="14" y="41"/>
                  </a:cubicBezTo>
                  <a:cubicBezTo>
                    <a:pt x="16" y="44"/>
                    <a:pt x="18" y="47"/>
                    <a:pt x="20" y="49"/>
                  </a:cubicBezTo>
                  <a:cubicBezTo>
                    <a:pt x="16" y="48"/>
                    <a:pt x="12" y="45"/>
                    <a:pt x="9" y="41"/>
                  </a:cubicBezTo>
                  <a:close/>
                  <a:moveTo>
                    <a:pt x="25" y="46"/>
                  </a:moveTo>
                  <a:cubicBezTo>
                    <a:pt x="23" y="45"/>
                    <a:pt x="22" y="43"/>
                    <a:pt x="20" y="41"/>
                  </a:cubicBezTo>
                  <a:cubicBezTo>
                    <a:pt x="25" y="41"/>
                    <a:pt x="25" y="41"/>
                    <a:pt x="25" y="41"/>
                  </a:cubicBezTo>
                  <a:lnTo>
                    <a:pt x="25" y="46"/>
                  </a:lnTo>
                  <a:close/>
                  <a:moveTo>
                    <a:pt x="25" y="36"/>
                  </a:moveTo>
                  <a:cubicBezTo>
                    <a:pt x="17" y="36"/>
                    <a:pt x="17" y="36"/>
                    <a:pt x="17" y="36"/>
                  </a:cubicBezTo>
                  <a:cubicBezTo>
                    <a:pt x="17" y="34"/>
                    <a:pt x="16" y="32"/>
                    <a:pt x="16" y="30"/>
                  </a:cubicBezTo>
                  <a:cubicBezTo>
                    <a:pt x="25" y="30"/>
                    <a:pt x="25" y="30"/>
                    <a:pt x="25" y="30"/>
                  </a:cubicBezTo>
                  <a:lnTo>
                    <a:pt x="25" y="36"/>
                  </a:lnTo>
                  <a:close/>
                  <a:moveTo>
                    <a:pt x="25" y="25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7" y="23"/>
                    <a:pt x="17" y="21"/>
                    <a:pt x="18" y="19"/>
                  </a:cubicBezTo>
                  <a:cubicBezTo>
                    <a:pt x="25" y="19"/>
                    <a:pt x="25" y="19"/>
                    <a:pt x="25" y="19"/>
                  </a:cubicBezTo>
                  <a:lnTo>
                    <a:pt x="25" y="25"/>
                  </a:lnTo>
                  <a:close/>
                  <a:moveTo>
                    <a:pt x="25" y="14"/>
                  </a:moveTo>
                  <a:cubicBezTo>
                    <a:pt x="21" y="14"/>
                    <a:pt x="21" y="14"/>
                    <a:pt x="21" y="14"/>
                  </a:cubicBezTo>
                  <a:cubicBezTo>
                    <a:pt x="22" y="12"/>
                    <a:pt x="23" y="11"/>
                    <a:pt x="25" y="10"/>
                  </a:cubicBezTo>
                  <a:lnTo>
                    <a:pt x="25" y="14"/>
                  </a:lnTo>
                  <a:close/>
                  <a:moveTo>
                    <a:pt x="48" y="19"/>
                  </a:moveTo>
                  <a:cubicBezTo>
                    <a:pt x="49" y="21"/>
                    <a:pt x="50" y="23"/>
                    <a:pt x="50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4" y="23"/>
                    <a:pt x="44" y="21"/>
                    <a:pt x="43" y="19"/>
                  </a:cubicBezTo>
                  <a:lnTo>
                    <a:pt x="48" y="19"/>
                  </a:lnTo>
                  <a:close/>
                  <a:moveTo>
                    <a:pt x="45" y="14"/>
                  </a:moveTo>
                  <a:cubicBezTo>
                    <a:pt x="41" y="14"/>
                    <a:pt x="41" y="14"/>
                    <a:pt x="41" y="14"/>
                  </a:cubicBezTo>
                  <a:cubicBezTo>
                    <a:pt x="39" y="11"/>
                    <a:pt x="37" y="9"/>
                    <a:pt x="35" y="7"/>
                  </a:cubicBezTo>
                  <a:cubicBezTo>
                    <a:pt x="39" y="8"/>
                    <a:pt x="42" y="11"/>
                    <a:pt x="45" y="14"/>
                  </a:cubicBezTo>
                  <a:close/>
                  <a:moveTo>
                    <a:pt x="30" y="10"/>
                  </a:moveTo>
                  <a:cubicBezTo>
                    <a:pt x="32" y="11"/>
                    <a:pt x="33" y="12"/>
                    <a:pt x="34" y="14"/>
                  </a:cubicBezTo>
                  <a:cubicBezTo>
                    <a:pt x="30" y="14"/>
                    <a:pt x="30" y="14"/>
                    <a:pt x="30" y="14"/>
                  </a:cubicBezTo>
                  <a:lnTo>
                    <a:pt x="30" y="10"/>
                  </a:lnTo>
                  <a:close/>
                  <a:moveTo>
                    <a:pt x="30" y="19"/>
                  </a:moveTo>
                  <a:cubicBezTo>
                    <a:pt x="38" y="19"/>
                    <a:pt x="38" y="19"/>
                    <a:pt x="38" y="19"/>
                  </a:cubicBezTo>
                  <a:cubicBezTo>
                    <a:pt x="38" y="21"/>
                    <a:pt x="39" y="23"/>
                    <a:pt x="39" y="25"/>
                  </a:cubicBezTo>
                  <a:cubicBezTo>
                    <a:pt x="30" y="25"/>
                    <a:pt x="30" y="25"/>
                    <a:pt x="30" y="25"/>
                  </a:cubicBezTo>
                  <a:lnTo>
                    <a:pt x="30" y="19"/>
                  </a:lnTo>
                  <a:close/>
                  <a:moveTo>
                    <a:pt x="30" y="30"/>
                  </a:moveTo>
                  <a:cubicBezTo>
                    <a:pt x="39" y="30"/>
                    <a:pt x="39" y="30"/>
                    <a:pt x="39" y="30"/>
                  </a:cubicBezTo>
                  <a:cubicBezTo>
                    <a:pt x="39" y="32"/>
                    <a:pt x="39" y="34"/>
                    <a:pt x="38" y="36"/>
                  </a:cubicBezTo>
                  <a:cubicBezTo>
                    <a:pt x="30" y="36"/>
                    <a:pt x="30" y="36"/>
                    <a:pt x="30" y="36"/>
                  </a:cubicBezTo>
                  <a:lnTo>
                    <a:pt x="30" y="30"/>
                  </a:lnTo>
                  <a:close/>
                  <a:moveTo>
                    <a:pt x="30" y="46"/>
                  </a:moveTo>
                  <a:cubicBezTo>
                    <a:pt x="30" y="41"/>
                    <a:pt x="30" y="41"/>
                    <a:pt x="30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4" y="43"/>
                    <a:pt x="32" y="45"/>
                    <a:pt x="30" y="46"/>
                  </a:cubicBezTo>
                  <a:close/>
                  <a:moveTo>
                    <a:pt x="35" y="49"/>
                  </a:moveTo>
                  <a:cubicBezTo>
                    <a:pt x="38" y="47"/>
                    <a:pt x="40" y="44"/>
                    <a:pt x="41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3" y="45"/>
                    <a:pt x="39" y="48"/>
                    <a:pt x="35" y="49"/>
                  </a:cubicBezTo>
                  <a:close/>
                  <a:moveTo>
                    <a:pt x="44" y="36"/>
                  </a:moveTo>
                  <a:cubicBezTo>
                    <a:pt x="44" y="34"/>
                    <a:pt x="44" y="32"/>
                    <a:pt x="45" y="30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0" y="32"/>
                    <a:pt x="49" y="34"/>
                    <a:pt x="49" y="36"/>
                  </a:cubicBezTo>
                  <a:lnTo>
                    <a:pt x="44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  <a:effectLst/>
          </p:spPr>
          <p:txBody>
            <a:bodyPr anchor="ctr"/>
            <a:lstStyle/>
            <a:p>
              <a:pPr algn="ctr" defTabSz="608965"/>
              <a:endParaRPr>
                <a:solidFill>
                  <a:prstClr val="black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7" name="Freeform: Shape 5"/>
            <p:cNvSpPr/>
            <p:nvPr/>
          </p:nvSpPr>
          <p:spPr bwMode="auto">
            <a:xfrm>
              <a:off x="2069739" y="3208321"/>
              <a:ext cx="1699684" cy="855132"/>
            </a:xfrm>
            <a:custGeom>
              <a:avLst/>
              <a:gdLst>
                <a:gd name="T0" fmla="*/ 663 w 803"/>
                <a:gd name="T1" fmla="*/ 0 h 404"/>
                <a:gd name="T2" fmla="*/ 401 w 803"/>
                <a:gd name="T3" fmla="*/ 262 h 404"/>
                <a:gd name="T4" fmla="*/ 141 w 803"/>
                <a:gd name="T5" fmla="*/ 0 h 404"/>
                <a:gd name="T6" fmla="*/ 0 w 803"/>
                <a:gd name="T7" fmla="*/ 0 h 404"/>
                <a:gd name="T8" fmla="*/ 401 w 803"/>
                <a:gd name="T9" fmla="*/ 404 h 404"/>
                <a:gd name="T10" fmla="*/ 803 w 803"/>
                <a:gd name="T11" fmla="*/ 0 h 404"/>
                <a:gd name="T12" fmla="*/ 663 w 803"/>
                <a:gd name="T13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3" h="404">
                  <a:moveTo>
                    <a:pt x="663" y="0"/>
                  </a:moveTo>
                  <a:lnTo>
                    <a:pt x="401" y="262"/>
                  </a:lnTo>
                  <a:lnTo>
                    <a:pt x="141" y="0"/>
                  </a:lnTo>
                  <a:lnTo>
                    <a:pt x="0" y="0"/>
                  </a:lnTo>
                  <a:lnTo>
                    <a:pt x="401" y="404"/>
                  </a:lnTo>
                  <a:lnTo>
                    <a:pt x="803" y="0"/>
                  </a:lnTo>
                  <a:lnTo>
                    <a:pt x="663" y="0"/>
                  </a:lnTo>
                  <a:close/>
                </a:path>
              </a:pathLst>
            </a:custGeom>
            <a:solidFill>
              <a:srgbClr val="0BA29A"/>
            </a:solidFill>
            <a:ln>
              <a:noFill/>
            </a:ln>
            <a:effectLst/>
          </p:spPr>
          <p:txBody>
            <a:bodyPr anchor="ctr"/>
            <a:lstStyle/>
            <a:p>
              <a:pPr algn="ctr" defTabSz="608965"/>
              <a:endParaRPr>
                <a:solidFill>
                  <a:prstClr val="black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8" name="TextBox 6"/>
            <p:cNvSpPr txBox="1"/>
            <p:nvPr/>
          </p:nvSpPr>
          <p:spPr>
            <a:xfrm>
              <a:off x="2593996" y="3015373"/>
              <a:ext cx="639919" cy="584775"/>
            </a:xfrm>
            <a:prstGeom prst="rect">
              <a:avLst/>
            </a:prstGeom>
            <a:noFill/>
            <a:ln>
              <a:solidFill>
                <a:srgbClr val="0BA29A"/>
              </a:solidFill>
            </a:ln>
            <a:effectLst/>
          </p:spPr>
          <p:txBody>
            <a:bodyPr wrap="none">
              <a:normAutofit/>
            </a:bodyPr>
            <a:lstStyle/>
            <a:p>
              <a:pPr defTabSz="608965"/>
              <a:r>
                <a:rPr lang="ru-RU" sz="3200">
                  <a:solidFill>
                    <a:srgbClr val="9ACEB8"/>
                  </a:solidFill>
                  <a:latin typeface="Calibri" panose="020F0502020204030204"/>
                  <a:ea typeface="FZHei-B01S" panose="02010601030101010101" pitchFamily="2" charset="-122"/>
                  <a:sym typeface="FZHei-B01S" panose="02010601030101010101" pitchFamily="2" charset="-122"/>
                </a:rPr>
                <a:t>01</a:t>
              </a:r>
            </a:p>
          </p:txBody>
        </p:sp>
        <p:sp>
          <p:nvSpPr>
            <p:cNvPr id="9" name="Freeform: Shape 8"/>
            <p:cNvSpPr/>
            <p:nvPr/>
          </p:nvSpPr>
          <p:spPr bwMode="auto">
            <a:xfrm>
              <a:off x="5116401" y="3208321"/>
              <a:ext cx="1699684" cy="855132"/>
            </a:xfrm>
            <a:custGeom>
              <a:avLst/>
              <a:gdLst>
                <a:gd name="T0" fmla="*/ 662 w 803"/>
                <a:gd name="T1" fmla="*/ 0 h 404"/>
                <a:gd name="T2" fmla="*/ 401 w 803"/>
                <a:gd name="T3" fmla="*/ 262 h 404"/>
                <a:gd name="T4" fmla="*/ 140 w 803"/>
                <a:gd name="T5" fmla="*/ 0 h 404"/>
                <a:gd name="T6" fmla="*/ 0 w 803"/>
                <a:gd name="T7" fmla="*/ 0 h 404"/>
                <a:gd name="T8" fmla="*/ 401 w 803"/>
                <a:gd name="T9" fmla="*/ 404 h 404"/>
                <a:gd name="T10" fmla="*/ 803 w 803"/>
                <a:gd name="T11" fmla="*/ 0 h 404"/>
                <a:gd name="T12" fmla="*/ 662 w 803"/>
                <a:gd name="T13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3" h="404">
                  <a:moveTo>
                    <a:pt x="662" y="0"/>
                  </a:moveTo>
                  <a:lnTo>
                    <a:pt x="401" y="262"/>
                  </a:lnTo>
                  <a:lnTo>
                    <a:pt x="140" y="0"/>
                  </a:lnTo>
                  <a:lnTo>
                    <a:pt x="0" y="0"/>
                  </a:lnTo>
                  <a:lnTo>
                    <a:pt x="401" y="404"/>
                  </a:lnTo>
                  <a:lnTo>
                    <a:pt x="803" y="0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 defTabSz="608965"/>
              <a:endParaRPr>
                <a:solidFill>
                  <a:prstClr val="black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43252" y="3015373"/>
              <a:ext cx="639919" cy="584775"/>
            </a:xfrm>
            <a:prstGeom prst="rect">
              <a:avLst/>
            </a:prstGeom>
            <a:noFill/>
            <a:effectLst/>
          </p:spPr>
          <p:txBody>
            <a:bodyPr wrap="none">
              <a:normAutofit/>
            </a:bodyPr>
            <a:lstStyle/>
            <a:p>
              <a:pPr defTabSz="608965"/>
              <a:r>
                <a:rPr lang="ru-RU" sz="3200">
                  <a:solidFill>
                    <a:schemeClr val="bg1">
                      <a:lumMod val="65000"/>
                    </a:schemeClr>
                  </a:solidFill>
                  <a:latin typeface="Calibri" panose="020F0502020204030204"/>
                  <a:ea typeface="FZHei-B01S" panose="02010601030101010101" pitchFamily="2" charset="-122"/>
                  <a:sym typeface="FZHei-B01S" panose="02010601030101010101" pitchFamily="2" charset="-122"/>
                </a:rPr>
                <a:t>03</a:t>
              </a:r>
            </a:p>
          </p:txBody>
        </p:sp>
        <p:sp>
          <p:nvSpPr>
            <p:cNvPr id="11" name="Freeform: Shape 11"/>
            <p:cNvSpPr/>
            <p:nvPr/>
          </p:nvSpPr>
          <p:spPr bwMode="auto">
            <a:xfrm>
              <a:off x="8152903" y="3208321"/>
              <a:ext cx="1699684" cy="855132"/>
            </a:xfrm>
            <a:custGeom>
              <a:avLst/>
              <a:gdLst>
                <a:gd name="T0" fmla="*/ 662 w 803"/>
                <a:gd name="T1" fmla="*/ 0 h 404"/>
                <a:gd name="T2" fmla="*/ 401 w 803"/>
                <a:gd name="T3" fmla="*/ 262 h 404"/>
                <a:gd name="T4" fmla="*/ 140 w 803"/>
                <a:gd name="T5" fmla="*/ 0 h 404"/>
                <a:gd name="T6" fmla="*/ 0 w 803"/>
                <a:gd name="T7" fmla="*/ 0 h 404"/>
                <a:gd name="T8" fmla="*/ 401 w 803"/>
                <a:gd name="T9" fmla="*/ 404 h 404"/>
                <a:gd name="T10" fmla="*/ 803 w 803"/>
                <a:gd name="T11" fmla="*/ 0 h 404"/>
                <a:gd name="T12" fmla="*/ 662 w 803"/>
                <a:gd name="T13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3" h="404">
                  <a:moveTo>
                    <a:pt x="662" y="0"/>
                  </a:moveTo>
                  <a:lnTo>
                    <a:pt x="401" y="262"/>
                  </a:lnTo>
                  <a:lnTo>
                    <a:pt x="140" y="0"/>
                  </a:lnTo>
                  <a:lnTo>
                    <a:pt x="0" y="0"/>
                  </a:lnTo>
                  <a:lnTo>
                    <a:pt x="401" y="404"/>
                  </a:lnTo>
                  <a:lnTo>
                    <a:pt x="803" y="0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0BA29A"/>
            </a:solidFill>
            <a:ln>
              <a:noFill/>
            </a:ln>
            <a:effectLst/>
          </p:spPr>
          <p:txBody>
            <a:bodyPr anchor="ctr"/>
            <a:lstStyle/>
            <a:p>
              <a:pPr algn="ctr" defTabSz="608965"/>
              <a:endParaRPr>
                <a:solidFill>
                  <a:prstClr val="black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8682436" y="3015373"/>
              <a:ext cx="639919" cy="584775"/>
            </a:xfrm>
            <a:prstGeom prst="rect">
              <a:avLst/>
            </a:prstGeom>
            <a:noFill/>
            <a:effectLst/>
          </p:spPr>
          <p:txBody>
            <a:bodyPr wrap="none">
              <a:normAutofit/>
            </a:bodyPr>
            <a:lstStyle/>
            <a:p>
              <a:pPr defTabSz="608965"/>
              <a:r>
                <a:rPr lang="ru-RU" sz="3200">
                  <a:solidFill>
                    <a:srgbClr val="0BA29A"/>
                  </a:solidFill>
                  <a:latin typeface="Calibri" panose="020F0502020204030204"/>
                  <a:ea typeface="FZHei-B01S" panose="02010601030101010101" pitchFamily="2" charset="-122"/>
                  <a:sym typeface="FZHei-B01S" panose="02010601030101010101" pitchFamily="2" charset="-122"/>
                </a:rPr>
                <a:t>05</a:t>
              </a:r>
            </a:p>
          </p:txBody>
        </p:sp>
        <p:sp>
          <p:nvSpPr>
            <p:cNvPr id="15" name="Freeform: Shape 14"/>
            <p:cNvSpPr/>
            <p:nvPr/>
          </p:nvSpPr>
          <p:spPr bwMode="auto">
            <a:xfrm>
              <a:off x="3593070" y="3208323"/>
              <a:ext cx="1699684" cy="855132"/>
            </a:xfrm>
            <a:custGeom>
              <a:avLst/>
              <a:gdLst>
                <a:gd name="T0" fmla="*/ 141 w 803"/>
                <a:gd name="T1" fmla="*/ 404 h 404"/>
                <a:gd name="T2" fmla="*/ 402 w 803"/>
                <a:gd name="T3" fmla="*/ 141 h 404"/>
                <a:gd name="T4" fmla="*/ 663 w 803"/>
                <a:gd name="T5" fmla="*/ 404 h 404"/>
                <a:gd name="T6" fmla="*/ 803 w 803"/>
                <a:gd name="T7" fmla="*/ 404 h 404"/>
                <a:gd name="T8" fmla="*/ 402 w 803"/>
                <a:gd name="T9" fmla="*/ 0 h 404"/>
                <a:gd name="T10" fmla="*/ 0 w 803"/>
                <a:gd name="T11" fmla="*/ 404 h 404"/>
                <a:gd name="T12" fmla="*/ 141 w 803"/>
                <a:gd name="T13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3" h="404">
                  <a:moveTo>
                    <a:pt x="141" y="404"/>
                  </a:moveTo>
                  <a:lnTo>
                    <a:pt x="402" y="141"/>
                  </a:lnTo>
                  <a:lnTo>
                    <a:pt x="663" y="404"/>
                  </a:lnTo>
                  <a:lnTo>
                    <a:pt x="803" y="404"/>
                  </a:lnTo>
                  <a:lnTo>
                    <a:pt x="402" y="0"/>
                  </a:lnTo>
                  <a:lnTo>
                    <a:pt x="0" y="404"/>
                  </a:lnTo>
                  <a:lnTo>
                    <a:pt x="141" y="404"/>
                  </a:lnTo>
                  <a:close/>
                </a:path>
              </a:pathLst>
            </a:custGeom>
            <a:solidFill>
              <a:srgbClr val="E8455B"/>
            </a:solidFill>
            <a:ln>
              <a:noFill/>
            </a:ln>
            <a:effectLst/>
          </p:spPr>
          <p:txBody>
            <a:bodyPr anchor="ctr"/>
            <a:lstStyle/>
            <a:p>
              <a:pPr algn="ctr" defTabSz="608965"/>
              <a:endParaRPr>
                <a:solidFill>
                  <a:prstClr val="black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33430" y="3763445"/>
              <a:ext cx="639919" cy="584775"/>
            </a:xfrm>
            <a:prstGeom prst="rect">
              <a:avLst/>
            </a:prstGeom>
            <a:noFill/>
            <a:effectLst/>
          </p:spPr>
          <p:txBody>
            <a:bodyPr wrap="none">
              <a:normAutofit/>
            </a:bodyPr>
            <a:lstStyle/>
            <a:p>
              <a:pPr defTabSz="608965"/>
              <a:r>
                <a:rPr lang="ru-RU" sz="3200">
                  <a:solidFill>
                    <a:srgbClr val="E8455B"/>
                  </a:solidFill>
                  <a:latin typeface="Calibri" panose="020F0502020204030204"/>
                  <a:ea typeface="FZHei-B01S" panose="02010601030101010101" pitchFamily="2" charset="-122"/>
                  <a:sym typeface="FZHei-B01S" panose="02010601030101010101" pitchFamily="2" charset="-122"/>
                </a:rPr>
                <a:t>02</a:t>
              </a:r>
            </a:p>
          </p:txBody>
        </p:sp>
        <p:sp>
          <p:nvSpPr>
            <p:cNvPr id="17" name="Freeform: Shape 17"/>
            <p:cNvSpPr/>
            <p:nvPr/>
          </p:nvSpPr>
          <p:spPr bwMode="auto">
            <a:xfrm>
              <a:off x="6639732" y="3208323"/>
              <a:ext cx="1699684" cy="855132"/>
            </a:xfrm>
            <a:custGeom>
              <a:avLst/>
              <a:gdLst>
                <a:gd name="T0" fmla="*/ 140 w 803"/>
                <a:gd name="T1" fmla="*/ 404 h 404"/>
                <a:gd name="T2" fmla="*/ 402 w 803"/>
                <a:gd name="T3" fmla="*/ 141 h 404"/>
                <a:gd name="T4" fmla="*/ 662 w 803"/>
                <a:gd name="T5" fmla="*/ 404 h 404"/>
                <a:gd name="T6" fmla="*/ 803 w 803"/>
                <a:gd name="T7" fmla="*/ 404 h 404"/>
                <a:gd name="T8" fmla="*/ 402 w 803"/>
                <a:gd name="T9" fmla="*/ 0 h 404"/>
                <a:gd name="T10" fmla="*/ 0 w 803"/>
                <a:gd name="T11" fmla="*/ 404 h 404"/>
                <a:gd name="T12" fmla="*/ 140 w 803"/>
                <a:gd name="T13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3" h="404">
                  <a:moveTo>
                    <a:pt x="140" y="404"/>
                  </a:moveTo>
                  <a:lnTo>
                    <a:pt x="402" y="141"/>
                  </a:lnTo>
                  <a:lnTo>
                    <a:pt x="662" y="404"/>
                  </a:lnTo>
                  <a:lnTo>
                    <a:pt x="803" y="404"/>
                  </a:lnTo>
                  <a:lnTo>
                    <a:pt x="402" y="0"/>
                  </a:lnTo>
                  <a:lnTo>
                    <a:pt x="0" y="404"/>
                  </a:lnTo>
                  <a:lnTo>
                    <a:pt x="140" y="404"/>
                  </a:lnTo>
                  <a:close/>
                </a:path>
              </a:pathLst>
            </a:custGeom>
            <a:solidFill>
              <a:srgbClr val="E8455B"/>
            </a:solidFill>
            <a:ln>
              <a:noFill/>
            </a:ln>
            <a:effectLst/>
          </p:spPr>
          <p:txBody>
            <a:bodyPr anchor="ctr"/>
            <a:lstStyle/>
            <a:p>
              <a:pPr algn="ctr" defTabSz="608965"/>
              <a:endParaRPr>
                <a:solidFill>
                  <a:prstClr val="black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4" name="TextBox 18"/>
            <p:cNvSpPr txBox="1"/>
            <p:nvPr/>
          </p:nvSpPr>
          <p:spPr>
            <a:xfrm>
              <a:off x="7161896" y="3763445"/>
              <a:ext cx="639919" cy="584775"/>
            </a:xfrm>
            <a:prstGeom prst="rect">
              <a:avLst/>
            </a:prstGeom>
            <a:noFill/>
            <a:effectLst/>
          </p:spPr>
          <p:txBody>
            <a:bodyPr wrap="none">
              <a:normAutofit/>
            </a:bodyPr>
            <a:lstStyle/>
            <a:p>
              <a:pPr defTabSz="608965"/>
              <a:r>
                <a:rPr lang="ru-RU" sz="3200">
                  <a:solidFill>
                    <a:srgbClr val="E8455B"/>
                  </a:solidFill>
                  <a:latin typeface="Calibri" panose="020F0502020204030204"/>
                  <a:ea typeface="FZHei-B01S" panose="02010601030101010101" pitchFamily="2" charset="-122"/>
                  <a:sym typeface="FZHei-B01S" panose="02010601030101010101" pitchFamily="2" charset="-122"/>
                </a:rPr>
                <a:t>04</a:t>
              </a:r>
            </a:p>
          </p:txBody>
        </p:sp>
        <p:sp>
          <p:nvSpPr>
            <p:cNvPr id="21" name="Freeform: Shape 20"/>
            <p:cNvSpPr/>
            <p:nvPr/>
          </p:nvSpPr>
          <p:spPr bwMode="auto">
            <a:xfrm>
              <a:off x="9686395" y="3208323"/>
              <a:ext cx="1786468" cy="855132"/>
            </a:xfrm>
            <a:custGeom>
              <a:avLst/>
              <a:gdLst>
                <a:gd name="T0" fmla="*/ 643 w 844"/>
                <a:gd name="T1" fmla="*/ 0 h 404"/>
                <a:gd name="T2" fmla="*/ 517 w 844"/>
                <a:gd name="T3" fmla="*/ 0 h 404"/>
                <a:gd name="T4" fmla="*/ 402 w 844"/>
                <a:gd name="T5" fmla="*/ 0 h 404"/>
                <a:gd name="T6" fmla="*/ 402 w 844"/>
                <a:gd name="T7" fmla="*/ 0 h 404"/>
                <a:gd name="T8" fmla="*/ 402 w 844"/>
                <a:gd name="T9" fmla="*/ 0 h 404"/>
                <a:gd name="T10" fmla="*/ 0 w 844"/>
                <a:gd name="T11" fmla="*/ 404 h 404"/>
                <a:gd name="T12" fmla="*/ 402 w 844"/>
                <a:gd name="T13" fmla="*/ 404 h 404"/>
                <a:gd name="T14" fmla="*/ 517 w 844"/>
                <a:gd name="T15" fmla="*/ 404 h 404"/>
                <a:gd name="T16" fmla="*/ 643 w 844"/>
                <a:gd name="T17" fmla="*/ 404 h 404"/>
                <a:gd name="T18" fmla="*/ 844 w 844"/>
                <a:gd name="T19" fmla="*/ 202 h 404"/>
                <a:gd name="T20" fmla="*/ 844 w 844"/>
                <a:gd name="T21" fmla="*/ 202 h 404"/>
                <a:gd name="T22" fmla="*/ 844 w 844"/>
                <a:gd name="T23" fmla="*/ 202 h 404"/>
                <a:gd name="T24" fmla="*/ 643 w 844"/>
                <a:gd name="T25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4" h="404">
                  <a:moveTo>
                    <a:pt x="643" y="0"/>
                  </a:moveTo>
                  <a:lnTo>
                    <a:pt x="517" y="0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0" y="404"/>
                  </a:lnTo>
                  <a:lnTo>
                    <a:pt x="402" y="404"/>
                  </a:lnTo>
                  <a:lnTo>
                    <a:pt x="517" y="404"/>
                  </a:lnTo>
                  <a:lnTo>
                    <a:pt x="643" y="404"/>
                  </a:lnTo>
                  <a:lnTo>
                    <a:pt x="844" y="202"/>
                  </a:lnTo>
                  <a:lnTo>
                    <a:pt x="844" y="202"/>
                  </a:lnTo>
                  <a:lnTo>
                    <a:pt x="844" y="202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383635"/>
            </a:solidFill>
            <a:ln>
              <a:noFill/>
            </a:ln>
            <a:effectLst/>
          </p:spPr>
          <p:txBody>
            <a:bodyPr anchor="ctr"/>
            <a:lstStyle/>
            <a:p>
              <a:pPr algn="ctr" defTabSz="608965"/>
              <a:endParaRPr>
                <a:solidFill>
                  <a:prstClr val="black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20" name="8"/>
          <p:cNvGrpSpPr/>
          <p:nvPr>
            <p:custDataLst>
              <p:tags r:id="rId2"/>
            </p:custDataLst>
          </p:nvPr>
        </p:nvGrpSpPr>
        <p:grpSpPr>
          <a:xfrm>
            <a:off x="3298832" y="4359526"/>
            <a:ext cx="2344420" cy="1799022"/>
            <a:chOff x="3298831" y="4359525"/>
            <a:chExt cx="2344419" cy="1799022"/>
          </a:xfrm>
        </p:grpSpPr>
        <p:cxnSp>
          <p:nvCxnSpPr>
            <p:cNvPr id="23" name="Straight Connector 16"/>
            <p:cNvCxnSpPr/>
            <p:nvPr/>
          </p:nvCxnSpPr>
          <p:spPr>
            <a:xfrm flipV="1">
              <a:off x="4445838" y="4359525"/>
              <a:ext cx="0" cy="543817"/>
            </a:xfrm>
            <a:prstGeom prst="line">
              <a:avLst/>
            </a:prstGeom>
            <a:ln w="0">
              <a:solidFill>
                <a:srgbClr val="E8455B"/>
              </a:solidFill>
              <a:prstDash val="dash"/>
              <a:headEnd type="oval"/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28"/>
            <p:cNvGrpSpPr/>
            <p:nvPr/>
          </p:nvGrpSpPr>
          <p:grpSpPr>
            <a:xfrm>
              <a:off x="3298831" y="4903342"/>
              <a:ext cx="2344419" cy="1255205"/>
              <a:chOff x="4800679" y="299433"/>
              <a:chExt cx="2913919" cy="1255205"/>
            </a:xfrm>
          </p:grpSpPr>
          <p:sp>
            <p:nvSpPr>
              <p:cNvPr id="35" name="TextBox 29"/>
              <p:cNvSpPr txBox="1"/>
              <p:nvPr/>
            </p:nvSpPr>
            <p:spPr>
              <a:xfrm>
                <a:off x="4948086" y="299433"/>
                <a:ext cx="2549181" cy="42815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algn="ctr" defTabSz="608965"/>
                <a:r>
                  <a:rPr lang="zh-CN" altLang="id-ID" sz="1600" dirty="0">
                    <a:ln w="38100" cap="flat" cmpd="sng">
                      <a:noFill/>
                      <a:miter lim="800000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+mn-lt"/>
                    <a:sym typeface="+mn-ea"/>
                  </a:rPr>
                  <a:t>添加标题</a:t>
                </a:r>
                <a:endParaRPr lang="zh-CN" altLang="id-ID" sz="1600" b="1" dirty="0">
                  <a:ln w="38100" cap="flat" cmpd="sng">
                    <a:noFill/>
                    <a:miter lim="800000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+mn-ea"/>
                </a:endParaRPr>
              </a:p>
            </p:txBody>
          </p:sp>
          <p:sp>
            <p:nvSpPr>
              <p:cNvPr id="36" name="TextBox 30"/>
              <p:cNvSpPr txBox="1"/>
              <p:nvPr/>
            </p:nvSpPr>
            <p:spPr>
              <a:xfrm>
                <a:off x="4800679" y="689133"/>
                <a:ext cx="2913919" cy="865505"/>
              </a:xfrm>
              <a:prstGeom prst="rect">
                <a:avLst/>
              </a:prstGeom>
            </p:spPr>
            <p:txBody>
              <a:bodyPr vert="horz" wrap="square" lIns="0" tIns="72000" rIns="0" bIns="0" anchor="t" anchorCtr="1">
                <a:normAutofit/>
              </a:bodyPr>
              <a:lstStyle/>
              <a:p>
                <a:pPr lvl="0" algn="ctr" defTabSz="1218565">
                  <a:lnSpc>
                    <a:spcPts val="2000"/>
                  </a:lnSpc>
                </a:pPr>
                <a:r>
                  <a:rPr lang="zh-CN" alt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+mn-lt"/>
                    <a:sym typeface="FZHei-B01S" panose="02010601030101010101" pitchFamily="2" charset="-122"/>
                  </a:rPr>
                  <a:t>请在此处添加具体内容，文字尽量言简意赅，简单说明即可，不必过于繁琐，注意板面美观度。</a:t>
                </a:r>
              </a:p>
            </p:txBody>
          </p:sp>
        </p:grpSp>
      </p:grpSp>
      <p:grpSp>
        <p:nvGrpSpPr>
          <p:cNvPr id="40" name="7"/>
          <p:cNvGrpSpPr/>
          <p:nvPr>
            <p:custDataLst>
              <p:tags r:id="rId3"/>
            </p:custDataLst>
          </p:nvPr>
        </p:nvGrpSpPr>
        <p:grpSpPr>
          <a:xfrm>
            <a:off x="6373577" y="4359526"/>
            <a:ext cx="2308860" cy="1828787"/>
            <a:chOff x="6373576" y="4359525"/>
            <a:chExt cx="2308858" cy="1828787"/>
          </a:xfrm>
        </p:grpSpPr>
        <p:cxnSp>
          <p:nvCxnSpPr>
            <p:cNvPr id="37" name="Straight Connector 19"/>
            <p:cNvCxnSpPr/>
            <p:nvPr/>
          </p:nvCxnSpPr>
          <p:spPr>
            <a:xfrm flipV="1">
              <a:off x="7500156" y="4359525"/>
              <a:ext cx="0" cy="543817"/>
            </a:xfrm>
            <a:prstGeom prst="line">
              <a:avLst/>
            </a:prstGeom>
            <a:ln w="0">
              <a:solidFill>
                <a:srgbClr val="E8455B"/>
              </a:solidFill>
              <a:prstDash val="dash"/>
              <a:headEnd type="oval"/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31"/>
            <p:cNvGrpSpPr/>
            <p:nvPr/>
          </p:nvGrpSpPr>
          <p:grpSpPr>
            <a:xfrm>
              <a:off x="6373576" y="4903342"/>
              <a:ext cx="2308858" cy="1284970"/>
              <a:chOff x="4822431" y="299433"/>
              <a:chExt cx="2869720" cy="1284970"/>
            </a:xfrm>
          </p:grpSpPr>
          <p:sp>
            <p:nvSpPr>
              <p:cNvPr id="39" name="TextBox 32"/>
              <p:cNvSpPr txBox="1"/>
              <p:nvPr/>
            </p:nvSpPr>
            <p:spPr>
              <a:xfrm>
                <a:off x="4948086" y="299433"/>
                <a:ext cx="2549181" cy="42815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algn="ctr" defTabSz="608965"/>
                <a:r>
                  <a:rPr lang="zh-CN" altLang="id-ID" sz="1600" dirty="0">
                    <a:ln w="38100" cap="flat" cmpd="sng">
                      <a:noFill/>
                      <a:miter lim="800000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+mn-lt"/>
                    <a:sym typeface="+mn-ea"/>
                  </a:rPr>
                  <a:t>添加标题</a:t>
                </a:r>
                <a:endParaRPr lang="zh-CN" altLang="id-ID" sz="1600" b="1" dirty="0">
                  <a:ln w="38100" cap="flat" cmpd="sng">
                    <a:noFill/>
                    <a:miter lim="800000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+mn-ea"/>
                </a:endParaRPr>
              </a:p>
            </p:txBody>
          </p:sp>
          <p:sp>
            <p:nvSpPr>
              <p:cNvPr id="44" name="TextBox 33"/>
              <p:cNvSpPr txBox="1"/>
              <p:nvPr/>
            </p:nvSpPr>
            <p:spPr>
              <a:xfrm>
                <a:off x="4822431" y="718898"/>
                <a:ext cx="2869720" cy="865505"/>
              </a:xfrm>
              <a:prstGeom prst="rect">
                <a:avLst/>
              </a:prstGeom>
            </p:spPr>
            <p:txBody>
              <a:bodyPr vert="horz" wrap="square" lIns="0" tIns="72000" rIns="0" bIns="0" anchor="t" anchorCtr="1">
                <a:normAutofit/>
              </a:bodyPr>
              <a:lstStyle/>
              <a:p>
                <a:pPr lvl="0" algn="ctr" defTabSz="1218565" fontAlgn="auto">
                  <a:lnSpc>
                    <a:spcPts val="2000"/>
                  </a:lnSpc>
                </a:pPr>
                <a:r>
                  <a:rPr lang="zh-CN" alt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+mn-lt"/>
                    <a:sym typeface="FZHei-B01S" panose="02010601030101010101" pitchFamily="2" charset="-122"/>
                  </a:rPr>
                  <a:t>请在此处添加具体内容，文字尽量言简意赅，简单说明即可，不必过于繁琐，注意板面美观度。</a:t>
                </a:r>
              </a:p>
            </p:txBody>
          </p:sp>
        </p:grpSp>
      </p:grpSp>
      <p:grpSp>
        <p:nvGrpSpPr>
          <p:cNvPr id="45" name="6"/>
          <p:cNvGrpSpPr/>
          <p:nvPr>
            <p:custDataLst>
              <p:tags r:id="rId4"/>
            </p:custDataLst>
          </p:nvPr>
        </p:nvGrpSpPr>
        <p:grpSpPr>
          <a:xfrm>
            <a:off x="1805940" y="1105533"/>
            <a:ext cx="2357755" cy="1824990"/>
            <a:chOff x="1864748" y="1122242"/>
            <a:chExt cx="2051049" cy="1825339"/>
          </a:xfrm>
        </p:grpSpPr>
        <p:cxnSp>
          <p:nvCxnSpPr>
            <p:cNvPr id="46" name="Straight Connector 7"/>
            <p:cNvCxnSpPr/>
            <p:nvPr/>
          </p:nvCxnSpPr>
          <p:spPr>
            <a:xfrm flipV="1">
              <a:off x="2890231" y="2384884"/>
              <a:ext cx="0" cy="562697"/>
            </a:xfrm>
            <a:prstGeom prst="line">
              <a:avLst/>
            </a:prstGeom>
            <a:ln w="0">
              <a:solidFill>
                <a:srgbClr val="0BA29A"/>
              </a:solidFill>
              <a:prstDash val="dash"/>
              <a:headEnd type="oval"/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0"/>
            <p:cNvGrpSpPr/>
            <p:nvPr/>
          </p:nvGrpSpPr>
          <p:grpSpPr>
            <a:xfrm>
              <a:off x="1864748" y="1122242"/>
              <a:ext cx="2051049" cy="1335409"/>
              <a:chOff x="2041904" y="1105790"/>
              <a:chExt cx="2051049" cy="1335409"/>
            </a:xfrm>
          </p:grpSpPr>
          <p:sp>
            <p:nvSpPr>
              <p:cNvPr id="48" name="TextBox 35"/>
              <p:cNvSpPr txBox="1"/>
              <p:nvPr/>
            </p:nvSpPr>
            <p:spPr>
              <a:xfrm>
                <a:off x="2041904" y="1105790"/>
                <a:ext cx="2050966" cy="42815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algn="ctr" defTabSz="608965"/>
                <a:r>
                  <a:rPr lang="zh-CN" altLang="id-ID" sz="1600" dirty="0">
                    <a:ln w="38100" cap="flat" cmpd="sng">
                      <a:noFill/>
                      <a:miter lim="800000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+mn-lt"/>
                    <a:sym typeface="+mn-ea"/>
                  </a:rPr>
                  <a:t>添加标题</a:t>
                </a:r>
                <a:endParaRPr lang="zh-CN" altLang="id-ID" sz="1600" b="1" dirty="0">
                  <a:ln w="38100" cap="flat" cmpd="sng">
                    <a:noFill/>
                    <a:miter lim="800000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+mn-ea"/>
                </a:endParaRPr>
              </a:p>
            </p:txBody>
          </p:sp>
          <p:sp>
            <p:nvSpPr>
              <p:cNvPr id="49" name="TextBox 36"/>
              <p:cNvSpPr txBox="1"/>
              <p:nvPr/>
            </p:nvSpPr>
            <p:spPr>
              <a:xfrm>
                <a:off x="2041904" y="1533784"/>
                <a:ext cx="2051049" cy="907415"/>
              </a:xfrm>
              <a:prstGeom prst="rect">
                <a:avLst/>
              </a:prstGeom>
            </p:spPr>
            <p:txBody>
              <a:bodyPr vert="horz" wrap="square" lIns="0" tIns="72000" rIns="0" bIns="0" anchor="t" anchorCtr="1">
                <a:normAutofit/>
              </a:bodyPr>
              <a:lstStyle/>
              <a:p>
                <a:pPr lvl="0" algn="ctr" defTabSz="1218565">
                  <a:lnSpc>
                    <a:spcPts val="1800"/>
                  </a:lnSpc>
                </a:pPr>
                <a:r>
                  <a:rPr lang="zh-CN" alt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+mn-lt"/>
                    <a:sym typeface="FZHei-B01S" panose="02010601030101010101" pitchFamily="2" charset="-122"/>
                  </a:rPr>
                  <a:t>请在此处添加具体内容，文字尽量言简意赅，简单说明即可，不必过于繁琐，注意板面美观度。</a:t>
                </a:r>
              </a:p>
            </p:txBody>
          </p:sp>
        </p:grpSp>
      </p:grpSp>
      <p:grpSp>
        <p:nvGrpSpPr>
          <p:cNvPr id="50" name="5"/>
          <p:cNvGrpSpPr/>
          <p:nvPr>
            <p:custDataLst>
              <p:tags r:id="rId5"/>
            </p:custDataLst>
          </p:nvPr>
        </p:nvGrpSpPr>
        <p:grpSpPr>
          <a:xfrm>
            <a:off x="4914005" y="1105824"/>
            <a:ext cx="2344420" cy="1841758"/>
            <a:chOff x="4914004" y="1105823"/>
            <a:chExt cx="2344419" cy="1841758"/>
          </a:xfrm>
        </p:grpSpPr>
        <p:cxnSp>
          <p:nvCxnSpPr>
            <p:cNvPr id="51" name="Straight Connector 10"/>
            <p:cNvCxnSpPr/>
            <p:nvPr/>
          </p:nvCxnSpPr>
          <p:spPr>
            <a:xfrm flipV="1">
              <a:off x="5939487" y="2384884"/>
              <a:ext cx="0" cy="562697"/>
            </a:xfrm>
            <a:prstGeom prst="line">
              <a:avLst/>
            </a:prstGeom>
            <a:ln w="0">
              <a:solidFill>
                <a:schemeClr val="accent3"/>
              </a:solidFill>
              <a:prstDash val="dash"/>
              <a:headEnd type="oval"/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41"/>
            <p:cNvGrpSpPr/>
            <p:nvPr/>
          </p:nvGrpSpPr>
          <p:grpSpPr>
            <a:xfrm>
              <a:off x="4914004" y="1105823"/>
              <a:ext cx="2344419" cy="1351915"/>
              <a:chOff x="5099148" y="1105823"/>
              <a:chExt cx="2344419" cy="1351915"/>
            </a:xfrm>
          </p:grpSpPr>
          <p:sp>
            <p:nvSpPr>
              <p:cNvPr id="53" name="TextBox 38"/>
              <p:cNvSpPr txBox="1"/>
              <p:nvPr/>
            </p:nvSpPr>
            <p:spPr>
              <a:xfrm>
                <a:off x="5099148" y="1105823"/>
                <a:ext cx="2050966" cy="42815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algn="ctr" defTabSz="608965"/>
                <a:r>
                  <a:rPr lang="zh-CN" altLang="id-ID" sz="1600" dirty="0">
                    <a:ln w="38100" cap="flat" cmpd="sng">
                      <a:noFill/>
                      <a:miter lim="800000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+mn-lt"/>
                    <a:sym typeface="+mn-ea"/>
                  </a:rPr>
                  <a:t>添加标题</a:t>
                </a:r>
                <a:endParaRPr lang="zh-CN" altLang="id-ID" sz="1600" b="1" dirty="0">
                  <a:ln w="38100" cap="flat" cmpd="sng">
                    <a:noFill/>
                    <a:miter lim="800000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+mn-ea"/>
                </a:endParaRPr>
              </a:p>
            </p:txBody>
          </p:sp>
          <p:sp>
            <p:nvSpPr>
              <p:cNvPr id="54" name="TextBox 39"/>
              <p:cNvSpPr txBox="1"/>
              <p:nvPr/>
            </p:nvSpPr>
            <p:spPr>
              <a:xfrm>
                <a:off x="5099148" y="1533813"/>
                <a:ext cx="2344419" cy="923925"/>
              </a:xfrm>
              <a:prstGeom prst="rect">
                <a:avLst/>
              </a:prstGeom>
            </p:spPr>
            <p:txBody>
              <a:bodyPr vert="horz" wrap="square" lIns="0" tIns="72000" rIns="0" bIns="0" anchor="t" anchorCtr="1">
                <a:normAutofit/>
              </a:bodyPr>
              <a:lstStyle>
                <a:defPPr>
                  <a:defRPr lang="zh-CN"/>
                </a:defPPr>
                <a:lvl1pPr lvl="0" algn="ctr" defTabSz="1218565">
                  <a:lnSpc>
                    <a:spcPts val="1800"/>
                  </a:lnSpc>
                  <a:defRPr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+mn-lt"/>
                  </a:defRPr>
                </a:lvl1pPr>
              </a:lstStyle>
              <a:p>
                <a:r>
                  <a:rPr lang="zh-CN" altLang="en-US" dirty="0">
                    <a:sym typeface="FZHei-B01S" panose="02010601030101010101" pitchFamily="2" charset="-122"/>
                  </a:rPr>
                  <a:t>请在此处添加具体内容，文字尽量言简意赅，简单说明即可，不必过于繁琐，注意板面美观度。</a:t>
                </a:r>
              </a:p>
            </p:txBody>
          </p:sp>
        </p:grpSp>
      </p:grpSp>
      <p:grpSp>
        <p:nvGrpSpPr>
          <p:cNvPr id="55" name="3"/>
          <p:cNvGrpSpPr/>
          <p:nvPr>
            <p:custDataLst>
              <p:tags r:id="rId6"/>
            </p:custDataLst>
          </p:nvPr>
        </p:nvGrpSpPr>
        <p:grpSpPr>
          <a:xfrm>
            <a:off x="7976685" y="1115349"/>
            <a:ext cx="2309495" cy="1832233"/>
            <a:chOff x="7953189" y="1115348"/>
            <a:chExt cx="2309494" cy="1832233"/>
          </a:xfrm>
        </p:grpSpPr>
        <p:cxnSp>
          <p:nvCxnSpPr>
            <p:cNvPr id="56" name="Straight Connector 13"/>
            <p:cNvCxnSpPr/>
            <p:nvPr/>
          </p:nvCxnSpPr>
          <p:spPr>
            <a:xfrm flipV="1">
              <a:off x="8978672" y="2384884"/>
              <a:ext cx="0" cy="562697"/>
            </a:xfrm>
            <a:prstGeom prst="line">
              <a:avLst/>
            </a:prstGeom>
            <a:ln w="0">
              <a:solidFill>
                <a:srgbClr val="0BA29A"/>
              </a:solidFill>
              <a:prstDash val="dash"/>
              <a:headEnd type="oval"/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Group 42"/>
            <p:cNvGrpSpPr/>
            <p:nvPr/>
          </p:nvGrpSpPr>
          <p:grpSpPr>
            <a:xfrm>
              <a:off x="7953189" y="1115348"/>
              <a:ext cx="2309494" cy="1508760"/>
              <a:chOff x="5099148" y="1115348"/>
              <a:chExt cx="2309494" cy="1508760"/>
            </a:xfrm>
          </p:grpSpPr>
          <p:sp>
            <p:nvSpPr>
              <p:cNvPr id="58" name="TextBox 43"/>
              <p:cNvSpPr txBox="1"/>
              <p:nvPr/>
            </p:nvSpPr>
            <p:spPr>
              <a:xfrm>
                <a:off x="5099148" y="1115348"/>
                <a:ext cx="2050966" cy="42815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algn="ctr" defTabSz="608965"/>
                <a:r>
                  <a:rPr lang="zh-CN" altLang="id-ID" sz="1600" dirty="0">
                    <a:ln w="38100" cap="flat" cmpd="sng">
                      <a:noFill/>
                      <a:miter lim="800000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+mn-lt"/>
                    <a:sym typeface="+mn-ea"/>
                  </a:rPr>
                  <a:t>添加标题</a:t>
                </a:r>
                <a:endParaRPr lang="zh-CN" altLang="id-ID" sz="1600" b="1" dirty="0">
                  <a:ln w="38100" cap="flat" cmpd="sng">
                    <a:noFill/>
                    <a:miter lim="800000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+mn-ea"/>
                </a:endParaRPr>
              </a:p>
            </p:txBody>
          </p:sp>
          <p:sp>
            <p:nvSpPr>
              <p:cNvPr id="59" name="TextBox 44"/>
              <p:cNvSpPr txBox="1"/>
              <p:nvPr/>
            </p:nvSpPr>
            <p:spPr>
              <a:xfrm>
                <a:off x="5099148" y="1543338"/>
                <a:ext cx="2309494" cy="1080770"/>
              </a:xfrm>
              <a:prstGeom prst="rect">
                <a:avLst/>
              </a:prstGeom>
            </p:spPr>
            <p:txBody>
              <a:bodyPr vert="horz" wrap="square" lIns="0" tIns="72000" rIns="0" bIns="0" anchor="t" anchorCtr="1">
                <a:normAutofit/>
              </a:bodyPr>
              <a:lstStyle>
                <a:defPPr>
                  <a:defRPr lang="zh-CN"/>
                </a:defPPr>
                <a:lvl1pPr lvl="0" algn="ctr" defTabSz="1218565">
                  <a:lnSpc>
                    <a:spcPts val="1800"/>
                  </a:lnSpc>
                  <a:defRPr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+mn-lt"/>
                  </a:defRPr>
                </a:lvl1pPr>
              </a:lstStyle>
              <a:p>
                <a:r>
                  <a:rPr lang="zh-CN" altLang="en-US" dirty="0">
                    <a:sym typeface="FZHei-B01S" panose="02010601030101010101" pitchFamily="2" charset="-122"/>
                  </a:rPr>
                  <a:t>请在此处添加具体内容，文字尽量言简意赅，简单说明即可，不必过于繁琐，注意板面美观度。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6" grpId="0" bldLvl="0" animBg="1"/>
      <p:bldP spid="27" grpId="0" bldLvl="0" animBg="1"/>
      <p:bldP spid="28" grpId="0" bldLvl="0" animBg="1"/>
      <p:bldP spid="2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74044"/>
          </a:xfrm>
          <a:prstGeom prst="rect">
            <a:avLst/>
          </a:prstGeom>
        </p:spPr>
      </p:pic>
      <p:sp>
        <p:nvSpPr>
          <p:cNvPr id="5" name="矩形: 圆角 4"/>
          <p:cNvSpPr/>
          <p:nvPr/>
        </p:nvSpPr>
        <p:spPr>
          <a:xfrm>
            <a:off x="285750" y="317500"/>
            <a:ext cx="11607800" cy="6273800"/>
          </a:xfrm>
          <a:prstGeom prst="roundRect">
            <a:avLst>
              <a:gd name="adj" fmla="val 4723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11465566" y="6190526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1465566" y="471640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510906" y="471640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510906" y="6188313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940979" y="667474"/>
            <a:ext cx="4289837" cy="460375"/>
            <a:chOff x="3864779" y="667474"/>
            <a:chExt cx="4289837" cy="460375"/>
          </a:xfrm>
        </p:grpSpPr>
        <p:grpSp>
          <p:nvGrpSpPr>
            <p:cNvPr id="18" name="组合 17"/>
            <p:cNvGrpSpPr/>
            <p:nvPr/>
          </p:nvGrpSpPr>
          <p:grpSpPr>
            <a:xfrm>
              <a:off x="3864779" y="898306"/>
              <a:ext cx="818969" cy="88861"/>
              <a:chOff x="5992478" y="1999605"/>
              <a:chExt cx="2374074" cy="257594"/>
            </a:xfrm>
          </p:grpSpPr>
          <p:sp>
            <p:nvSpPr>
              <p:cNvPr id="19" name="矩形: 圆角 18"/>
              <p:cNvSpPr/>
              <p:nvPr/>
            </p:nvSpPr>
            <p:spPr>
              <a:xfrm rot="18900000">
                <a:off x="7096551" y="2002866"/>
                <a:ext cx="1270001" cy="254333"/>
              </a:xfrm>
              <a:prstGeom prst="roundRect">
                <a:avLst>
                  <a:gd name="adj" fmla="val 50000"/>
                </a:avLst>
              </a:prstGeom>
              <a:solidFill>
                <a:srgbClr val="E845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  <p:sp>
            <p:nvSpPr>
              <p:cNvPr id="22" name="矩形: 圆角 21"/>
              <p:cNvSpPr/>
              <p:nvPr/>
            </p:nvSpPr>
            <p:spPr>
              <a:xfrm rot="18900000">
                <a:off x="6536863" y="2001379"/>
                <a:ext cx="1270001" cy="232563"/>
              </a:xfrm>
              <a:prstGeom prst="roundRect">
                <a:avLst>
                  <a:gd name="adj" fmla="val 50000"/>
                </a:avLst>
              </a:prstGeom>
              <a:solidFill>
                <a:srgbClr val="3836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  <p:sp>
            <p:nvSpPr>
              <p:cNvPr id="24" name="矩形: 圆角 23"/>
              <p:cNvSpPr/>
              <p:nvPr/>
            </p:nvSpPr>
            <p:spPr>
              <a:xfrm rot="18900000">
                <a:off x="5992478" y="1999605"/>
                <a:ext cx="1270001" cy="233241"/>
              </a:xfrm>
              <a:prstGeom prst="roundRect">
                <a:avLst>
                  <a:gd name="adj" fmla="val 50000"/>
                </a:avLst>
              </a:prstGeom>
              <a:solidFill>
                <a:srgbClr val="0BA2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</p:grpSp>
        <p:sp>
          <p:nvSpPr>
            <p:cNvPr id="25" name="文本框 6"/>
            <p:cNvSpPr txBox="1">
              <a:spLocks noChangeArrowheads="1"/>
            </p:cNvSpPr>
            <p:nvPr/>
          </p:nvSpPr>
          <p:spPr bwMode="auto">
            <a:xfrm>
              <a:off x="4856354" y="667474"/>
              <a:ext cx="2480310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lt"/>
                </a:rPr>
                <a:t>02 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lt"/>
                </a:rPr>
                <a:t>标题文字内容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7335647" y="894105"/>
              <a:ext cx="818969" cy="88861"/>
              <a:chOff x="5992478" y="1999605"/>
              <a:chExt cx="2374074" cy="257594"/>
            </a:xfrm>
          </p:grpSpPr>
          <p:sp>
            <p:nvSpPr>
              <p:cNvPr id="31" name="矩形: 圆角 30"/>
              <p:cNvSpPr/>
              <p:nvPr/>
            </p:nvSpPr>
            <p:spPr>
              <a:xfrm rot="18900000">
                <a:off x="7096551" y="2002866"/>
                <a:ext cx="1270001" cy="254333"/>
              </a:xfrm>
              <a:prstGeom prst="roundRect">
                <a:avLst>
                  <a:gd name="adj" fmla="val 50000"/>
                </a:avLst>
              </a:prstGeom>
              <a:solidFill>
                <a:srgbClr val="E845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  <p:sp>
            <p:nvSpPr>
              <p:cNvPr id="32" name="矩形: 圆角 31"/>
              <p:cNvSpPr/>
              <p:nvPr/>
            </p:nvSpPr>
            <p:spPr>
              <a:xfrm rot="18900000">
                <a:off x="6536863" y="2001379"/>
                <a:ext cx="1270001" cy="232563"/>
              </a:xfrm>
              <a:prstGeom prst="roundRect">
                <a:avLst>
                  <a:gd name="adj" fmla="val 50000"/>
                </a:avLst>
              </a:prstGeom>
              <a:solidFill>
                <a:srgbClr val="3836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  <p:sp>
            <p:nvSpPr>
              <p:cNvPr id="33" name="矩形: 圆角 32"/>
              <p:cNvSpPr/>
              <p:nvPr/>
            </p:nvSpPr>
            <p:spPr>
              <a:xfrm rot="18900000">
                <a:off x="5992478" y="1999605"/>
                <a:ext cx="1270001" cy="233241"/>
              </a:xfrm>
              <a:prstGeom prst="roundRect">
                <a:avLst>
                  <a:gd name="adj" fmla="val 50000"/>
                </a:avLst>
              </a:prstGeom>
              <a:solidFill>
                <a:srgbClr val="0BA2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</p:grpSp>
      </p:grpSp>
      <p:sp>
        <p:nvSpPr>
          <p:cNvPr id="41" name="矩形: 圆角 40"/>
          <p:cNvSpPr/>
          <p:nvPr/>
        </p:nvSpPr>
        <p:spPr>
          <a:xfrm rot="18900000">
            <a:off x="-1584657" y="4341383"/>
            <a:ext cx="929580" cy="814517"/>
          </a:xfrm>
          <a:prstGeom prst="roundRect">
            <a:avLst>
              <a:gd name="adj" fmla="val 50000"/>
            </a:avLst>
          </a:prstGeom>
          <a:solidFill>
            <a:srgbClr val="E845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: 圆角 41"/>
          <p:cNvSpPr/>
          <p:nvPr/>
        </p:nvSpPr>
        <p:spPr>
          <a:xfrm rot="18900000">
            <a:off x="-1584657" y="2960907"/>
            <a:ext cx="929580" cy="986987"/>
          </a:xfrm>
          <a:prstGeom prst="roundRect">
            <a:avLst>
              <a:gd name="adj" fmla="val 50000"/>
            </a:avLst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: 圆角 42"/>
          <p:cNvSpPr/>
          <p:nvPr/>
        </p:nvSpPr>
        <p:spPr>
          <a:xfrm rot="18900000">
            <a:off x="-1623198" y="1917885"/>
            <a:ext cx="929580" cy="877974"/>
          </a:xfrm>
          <a:prstGeom prst="roundRect">
            <a:avLst>
              <a:gd name="adj" fmla="val 50000"/>
            </a:avLst>
          </a:prstGeom>
          <a:solidFill>
            <a:srgbClr val="0BA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 rot="5400000">
            <a:off x="4098066" y="2219615"/>
            <a:ext cx="1332000" cy="1332000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ea typeface="思源黑体 Normal" panose="020B0400000000000000" pitchFamily="34" charset="-122"/>
              <a:cs typeface="+mn-lt"/>
            </a:endParaRPr>
          </a:p>
        </p:txBody>
      </p:sp>
      <p:sp>
        <p:nvSpPr>
          <p:cNvPr id="15" name="椭圆 14"/>
          <p:cNvSpPr/>
          <p:nvPr/>
        </p:nvSpPr>
        <p:spPr>
          <a:xfrm rot="5400000">
            <a:off x="6790300" y="2219615"/>
            <a:ext cx="1332000" cy="1332000"/>
          </a:xfrm>
          <a:prstGeom prst="ellipse">
            <a:avLst/>
          </a:prstGeom>
          <a:solidFill>
            <a:srgbClr val="0BA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ea typeface="思源黑体 Normal" panose="020B0400000000000000" pitchFamily="34" charset="-122"/>
              <a:cs typeface="+mn-lt"/>
            </a:endParaRPr>
          </a:p>
        </p:txBody>
      </p:sp>
      <p:sp>
        <p:nvSpPr>
          <p:cNvPr id="17" name="椭圆 16"/>
          <p:cNvSpPr/>
          <p:nvPr/>
        </p:nvSpPr>
        <p:spPr>
          <a:xfrm rot="5400000">
            <a:off x="9481548" y="2231181"/>
            <a:ext cx="1333228" cy="133322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ea typeface="思源黑体 Normal" panose="020B0400000000000000" pitchFamily="34" charset="-122"/>
              <a:cs typeface="+mn-lt"/>
            </a:endParaRPr>
          </a:p>
        </p:txBody>
      </p:sp>
      <p:sp>
        <p:nvSpPr>
          <p:cNvPr id="21" name="椭圆 20"/>
          <p:cNvSpPr/>
          <p:nvPr/>
        </p:nvSpPr>
        <p:spPr>
          <a:xfrm rot="5400000">
            <a:off x="1408886" y="2214475"/>
            <a:ext cx="1332000" cy="1332000"/>
          </a:xfrm>
          <a:prstGeom prst="ellipse">
            <a:avLst/>
          </a:prstGeom>
          <a:solidFill>
            <a:srgbClr val="E845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ea typeface="思源黑体 Normal" panose="020B0400000000000000" pitchFamily="34" charset="-122"/>
              <a:cs typeface="+mn-lt"/>
            </a:endParaRPr>
          </a:p>
        </p:txBody>
      </p:sp>
      <p:sp>
        <p:nvSpPr>
          <p:cNvPr id="23" name="Freeform 5"/>
          <p:cNvSpPr>
            <a:spLocks noEditPoints="1"/>
          </p:cNvSpPr>
          <p:nvPr/>
        </p:nvSpPr>
        <p:spPr bwMode="auto">
          <a:xfrm>
            <a:off x="1741623" y="2538773"/>
            <a:ext cx="685799" cy="679919"/>
          </a:xfrm>
          <a:custGeom>
            <a:avLst/>
            <a:gdLst>
              <a:gd name="T0" fmla="*/ 140 w 145"/>
              <a:gd name="T1" fmla="*/ 124 h 144"/>
              <a:gd name="T2" fmla="*/ 106 w 145"/>
              <a:gd name="T3" fmla="*/ 89 h 144"/>
              <a:gd name="T4" fmla="*/ 105 w 145"/>
              <a:gd name="T5" fmla="*/ 88 h 144"/>
              <a:gd name="T6" fmla="*/ 114 w 145"/>
              <a:gd name="T7" fmla="*/ 57 h 144"/>
              <a:gd name="T8" fmla="*/ 57 w 145"/>
              <a:gd name="T9" fmla="*/ 0 h 144"/>
              <a:gd name="T10" fmla="*/ 0 w 145"/>
              <a:gd name="T11" fmla="*/ 57 h 144"/>
              <a:gd name="T12" fmla="*/ 57 w 145"/>
              <a:gd name="T13" fmla="*/ 114 h 144"/>
              <a:gd name="T14" fmla="*/ 88 w 145"/>
              <a:gd name="T15" fmla="*/ 105 h 144"/>
              <a:gd name="T16" fmla="*/ 89 w 145"/>
              <a:gd name="T17" fmla="*/ 106 h 144"/>
              <a:gd name="T18" fmla="*/ 124 w 145"/>
              <a:gd name="T19" fmla="*/ 140 h 144"/>
              <a:gd name="T20" fmla="*/ 132 w 145"/>
              <a:gd name="T21" fmla="*/ 144 h 144"/>
              <a:gd name="T22" fmla="*/ 140 w 145"/>
              <a:gd name="T23" fmla="*/ 140 h 144"/>
              <a:gd name="T24" fmla="*/ 140 w 145"/>
              <a:gd name="T25" fmla="*/ 124 h 144"/>
              <a:gd name="T26" fmla="*/ 57 w 145"/>
              <a:gd name="T27" fmla="*/ 96 h 144"/>
              <a:gd name="T28" fmla="*/ 18 w 145"/>
              <a:gd name="T29" fmla="*/ 57 h 144"/>
              <a:gd name="T30" fmla="*/ 57 w 145"/>
              <a:gd name="T31" fmla="*/ 18 h 144"/>
              <a:gd name="T32" fmla="*/ 96 w 145"/>
              <a:gd name="T33" fmla="*/ 57 h 144"/>
              <a:gd name="T34" fmla="*/ 57 w 145"/>
              <a:gd name="T35" fmla="*/ 9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5" h="144">
                <a:moveTo>
                  <a:pt x="140" y="124"/>
                </a:moveTo>
                <a:cubicBezTo>
                  <a:pt x="106" y="89"/>
                  <a:pt x="106" y="89"/>
                  <a:pt x="106" y="89"/>
                </a:cubicBezTo>
                <a:cubicBezTo>
                  <a:pt x="106" y="89"/>
                  <a:pt x="105" y="88"/>
                  <a:pt x="105" y="88"/>
                </a:cubicBezTo>
                <a:cubicBezTo>
                  <a:pt x="111" y="79"/>
                  <a:pt x="114" y="68"/>
                  <a:pt x="114" y="57"/>
                </a:cubicBezTo>
                <a:cubicBezTo>
                  <a:pt x="114" y="26"/>
                  <a:pt x="88" y="0"/>
                  <a:pt x="57" y="0"/>
                </a:cubicBezTo>
                <a:cubicBezTo>
                  <a:pt x="26" y="0"/>
                  <a:pt x="0" y="26"/>
                  <a:pt x="0" y="57"/>
                </a:cubicBezTo>
                <a:cubicBezTo>
                  <a:pt x="0" y="88"/>
                  <a:pt x="26" y="114"/>
                  <a:pt x="57" y="114"/>
                </a:cubicBezTo>
                <a:cubicBezTo>
                  <a:pt x="68" y="114"/>
                  <a:pt x="79" y="111"/>
                  <a:pt x="88" y="105"/>
                </a:cubicBezTo>
                <a:cubicBezTo>
                  <a:pt x="88" y="105"/>
                  <a:pt x="89" y="106"/>
                  <a:pt x="89" y="106"/>
                </a:cubicBezTo>
                <a:cubicBezTo>
                  <a:pt x="124" y="140"/>
                  <a:pt x="124" y="140"/>
                  <a:pt x="124" y="140"/>
                </a:cubicBezTo>
                <a:cubicBezTo>
                  <a:pt x="126" y="143"/>
                  <a:pt x="129" y="144"/>
                  <a:pt x="132" y="144"/>
                </a:cubicBezTo>
                <a:cubicBezTo>
                  <a:pt x="135" y="144"/>
                  <a:pt x="138" y="143"/>
                  <a:pt x="140" y="140"/>
                </a:cubicBezTo>
                <a:cubicBezTo>
                  <a:pt x="145" y="136"/>
                  <a:pt x="145" y="128"/>
                  <a:pt x="140" y="124"/>
                </a:cubicBezTo>
                <a:moveTo>
                  <a:pt x="57" y="96"/>
                </a:moveTo>
                <a:cubicBezTo>
                  <a:pt x="36" y="96"/>
                  <a:pt x="18" y="78"/>
                  <a:pt x="18" y="57"/>
                </a:cubicBezTo>
                <a:cubicBezTo>
                  <a:pt x="18" y="35"/>
                  <a:pt x="36" y="18"/>
                  <a:pt x="57" y="18"/>
                </a:cubicBezTo>
                <a:cubicBezTo>
                  <a:pt x="78" y="18"/>
                  <a:pt x="96" y="35"/>
                  <a:pt x="96" y="57"/>
                </a:cubicBezTo>
                <a:cubicBezTo>
                  <a:pt x="96" y="78"/>
                  <a:pt x="78" y="96"/>
                  <a:pt x="57" y="9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ea typeface="思源黑体 Normal" panose="020B0400000000000000" pitchFamily="34" charset="-122"/>
              <a:cs typeface="+mn-lt"/>
            </a:endParaRPr>
          </a:p>
        </p:txBody>
      </p:sp>
      <p:sp>
        <p:nvSpPr>
          <p:cNvPr id="34" name="Freeform 9"/>
          <p:cNvSpPr>
            <a:spLocks noEditPoints="1"/>
          </p:cNvSpPr>
          <p:nvPr/>
        </p:nvSpPr>
        <p:spPr bwMode="auto">
          <a:xfrm>
            <a:off x="4425866" y="2558275"/>
            <a:ext cx="687600" cy="680400"/>
          </a:xfrm>
          <a:custGeom>
            <a:avLst/>
            <a:gdLst>
              <a:gd name="T0" fmla="*/ 132 w 144"/>
              <a:gd name="T1" fmla="*/ 61 h 144"/>
              <a:gd name="T2" fmla="*/ 121 w 144"/>
              <a:gd name="T3" fmla="*/ 46 h 144"/>
              <a:gd name="T4" fmla="*/ 127 w 144"/>
              <a:gd name="T5" fmla="*/ 33 h 144"/>
              <a:gd name="T6" fmla="*/ 119 w 144"/>
              <a:gd name="T7" fmla="*/ 17 h 144"/>
              <a:gd name="T8" fmla="*/ 106 w 144"/>
              <a:gd name="T9" fmla="*/ 22 h 144"/>
              <a:gd name="T10" fmla="*/ 88 w 144"/>
              <a:gd name="T11" fmla="*/ 19 h 144"/>
              <a:gd name="T12" fmla="*/ 83 w 144"/>
              <a:gd name="T13" fmla="*/ 6 h 144"/>
              <a:gd name="T14" fmla="*/ 66 w 144"/>
              <a:gd name="T15" fmla="*/ 0 h 144"/>
              <a:gd name="T16" fmla="*/ 61 w 144"/>
              <a:gd name="T17" fmla="*/ 12 h 144"/>
              <a:gd name="T18" fmla="*/ 46 w 144"/>
              <a:gd name="T19" fmla="*/ 23 h 144"/>
              <a:gd name="T20" fmla="*/ 33 w 144"/>
              <a:gd name="T21" fmla="*/ 17 h 144"/>
              <a:gd name="T22" fmla="*/ 17 w 144"/>
              <a:gd name="T23" fmla="*/ 25 h 144"/>
              <a:gd name="T24" fmla="*/ 22 w 144"/>
              <a:gd name="T25" fmla="*/ 38 h 144"/>
              <a:gd name="T26" fmla="*/ 19 w 144"/>
              <a:gd name="T27" fmla="*/ 56 h 144"/>
              <a:gd name="T28" fmla="*/ 6 w 144"/>
              <a:gd name="T29" fmla="*/ 61 h 144"/>
              <a:gd name="T30" fmla="*/ 0 w 144"/>
              <a:gd name="T31" fmla="*/ 78 h 144"/>
              <a:gd name="T32" fmla="*/ 12 w 144"/>
              <a:gd name="T33" fmla="*/ 83 h 144"/>
              <a:gd name="T34" fmla="*/ 23 w 144"/>
              <a:gd name="T35" fmla="*/ 98 h 144"/>
              <a:gd name="T36" fmla="*/ 17 w 144"/>
              <a:gd name="T37" fmla="*/ 111 h 144"/>
              <a:gd name="T38" fmla="*/ 25 w 144"/>
              <a:gd name="T39" fmla="*/ 127 h 144"/>
              <a:gd name="T40" fmla="*/ 38 w 144"/>
              <a:gd name="T41" fmla="*/ 122 h 144"/>
              <a:gd name="T42" fmla="*/ 56 w 144"/>
              <a:gd name="T43" fmla="*/ 125 h 144"/>
              <a:gd name="T44" fmla="*/ 61 w 144"/>
              <a:gd name="T45" fmla="*/ 138 h 144"/>
              <a:gd name="T46" fmla="*/ 78 w 144"/>
              <a:gd name="T47" fmla="*/ 144 h 144"/>
              <a:gd name="T48" fmla="*/ 83 w 144"/>
              <a:gd name="T49" fmla="*/ 132 h 144"/>
              <a:gd name="T50" fmla="*/ 98 w 144"/>
              <a:gd name="T51" fmla="*/ 121 h 144"/>
              <a:gd name="T52" fmla="*/ 111 w 144"/>
              <a:gd name="T53" fmla="*/ 127 h 144"/>
              <a:gd name="T54" fmla="*/ 127 w 144"/>
              <a:gd name="T55" fmla="*/ 119 h 144"/>
              <a:gd name="T56" fmla="*/ 122 w 144"/>
              <a:gd name="T57" fmla="*/ 106 h 144"/>
              <a:gd name="T58" fmla="*/ 125 w 144"/>
              <a:gd name="T59" fmla="*/ 88 h 144"/>
              <a:gd name="T60" fmla="*/ 138 w 144"/>
              <a:gd name="T61" fmla="*/ 83 h 144"/>
              <a:gd name="T62" fmla="*/ 144 w 144"/>
              <a:gd name="T63" fmla="*/ 66 h 144"/>
              <a:gd name="T64" fmla="*/ 100 w 144"/>
              <a:gd name="T65" fmla="*/ 72 h 144"/>
              <a:gd name="T66" fmla="*/ 44 w 144"/>
              <a:gd name="T67" fmla="*/ 72 h 144"/>
              <a:gd name="T68" fmla="*/ 100 w 144"/>
              <a:gd name="T69" fmla="*/ 7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4" h="144">
                <a:moveTo>
                  <a:pt x="138" y="61"/>
                </a:moveTo>
                <a:cubicBezTo>
                  <a:pt x="132" y="61"/>
                  <a:pt x="132" y="61"/>
                  <a:pt x="132" y="61"/>
                </a:cubicBezTo>
                <a:cubicBezTo>
                  <a:pt x="129" y="61"/>
                  <a:pt x="126" y="59"/>
                  <a:pt x="125" y="56"/>
                </a:cubicBezTo>
                <a:cubicBezTo>
                  <a:pt x="121" y="46"/>
                  <a:pt x="121" y="46"/>
                  <a:pt x="121" y="46"/>
                </a:cubicBezTo>
                <a:cubicBezTo>
                  <a:pt x="119" y="44"/>
                  <a:pt x="120" y="40"/>
                  <a:pt x="122" y="38"/>
                </a:cubicBezTo>
                <a:cubicBezTo>
                  <a:pt x="127" y="33"/>
                  <a:pt x="127" y="33"/>
                  <a:pt x="127" y="33"/>
                </a:cubicBezTo>
                <a:cubicBezTo>
                  <a:pt x="129" y="31"/>
                  <a:pt x="129" y="27"/>
                  <a:pt x="127" y="25"/>
                </a:cubicBezTo>
                <a:cubicBezTo>
                  <a:pt x="119" y="17"/>
                  <a:pt x="119" y="17"/>
                  <a:pt x="119" y="17"/>
                </a:cubicBezTo>
                <a:cubicBezTo>
                  <a:pt x="117" y="15"/>
                  <a:pt x="113" y="15"/>
                  <a:pt x="111" y="17"/>
                </a:cubicBezTo>
                <a:cubicBezTo>
                  <a:pt x="106" y="22"/>
                  <a:pt x="106" y="22"/>
                  <a:pt x="106" y="22"/>
                </a:cubicBezTo>
                <a:cubicBezTo>
                  <a:pt x="104" y="24"/>
                  <a:pt x="100" y="25"/>
                  <a:pt x="98" y="23"/>
                </a:cubicBezTo>
                <a:cubicBezTo>
                  <a:pt x="88" y="19"/>
                  <a:pt x="88" y="19"/>
                  <a:pt x="88" y="19"/>
                </a:cubicBezTo>
                <a:cubicBezTo>
                  <a:pt x="85" y="18"/>
                  <a:pt x="83" y="15"/>
                  <a:pt x="83" y="12"/>
                </a:cubicBezTo>
                <a:cubicBezTo>
                  <a:pt x="83" y="6"/>
                  <a:pt x="83" y="6"/>
                  <a:pt x="83" y="6"/>
                </a:cubicBezTo>
                <a:cubicBezTo>
                  <a:pt x="83" y="2"/>
                  <a:pt x="81" y="0"/>
                  <a:pt x="78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3" y="0"/>
                  <a:pt x="61" y="2"/>
                  <a:pt x="61" y="6"/>
                </a:cubicBezTo>
                <a:cubicBezTo>
                  <a:pt x="61" y="12"/>
                  <a:pt x="61" y="12"/>
                  <a:pt x="61" y="12"/>
                </a:cubicBezTo>
                <a:cubicBezTo>
                  <a:pt x="61" y="15"/>
                  <a:pt x="59" y="18"/>
                  <a:pt x="56" y="19"/>
                </a:cubicBezTo>
                <a:cubicBezTo>
                  <a:pt x="46" y="23"/>
                  <a:pt x="46" y="23"/>
                  <a:pt x="46" y="23"/>
                </a:cubicBezTo>
                <a:cubicBezTo>
                  <a:pt x="44" y="25"/>
                  <a:pt x="40" y="24"/>
                  <a:pt x="38" y="22"/>
                </a:cubicBezTo>
                <a:cubicBezTo>
                  <a:pt x="33" y="17"/>
                  <a:pt x="33" y="17"/>
                  <a:pt x="33" y="17"/>
                </a:cubicBezTo>
                <a:cubicBezTo>
                  <a:pt x="31" y="15"/>
                  <a:pt x="27" y="15"/>
                  <a:pt x="25" y="17"/>
                </a:cubicBezTo>
                <a:cubicBezTo>
                  <a:pt x="17" y="25"/>
                  <a:pt x="17" y="25"/>
                  <a:pt x="17" y="25"/>
                </a:cubicBezTo>
                <a:cubicBezTo>
                  <a:pt x="15" y="27"/>
                  <a:pt x="15" y="31"/>
                  <a:pt x="17" y="33"/>
                </a:cubicBezTo>
                <a:cubicBezTo>
                  <a:pt x="22" y="38"/>
                  <a:pt x="22" y="38"/>
                  <a:pt x="22" y="38"/>
                </a:cubicBezTo>
                <a:cubicBezTo>
                  <a:pt x="24" y="40"/>
                  <a:pt x="25" y="44"/>
                  <a:pt x="23" y="46"/>
                </a:cubicBezTo>
                <a:cubicBezTo>
                  <a:pt x="19" y="56"/>
                  <a:pt x="19" y="56"/>
                  <a:pt x="19" y="56"/>
                </a:cubicBezTo>
                <a:cubicBezTo>
                  <a:pt x="18" y="59"/>
                  <a:pt x="15" y="61"/>
                  <a:pt x="12" y="61"/>
                </a:cubicBezTo>
                <a:cubicBezTo>
                  <a:pt x="6" y="61"/>
                  <a:pt x="6" y="61"/>
                  <a:pt x="6" y="61"/>
                </a:cubicBezTo>
                <a:cubicBezTo>
                  <a:pt x="2" y="61"/>
                  <a:pt x="0" y="63"/>
                  <a:pt x="0" y="66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81"/>
                  <a:pt x="2" y="83"/>
                  <a:pt x="6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5" y="83"/>
                  <a:pt x="18" y="85"/>
                  <a:pt x="19" y="88"/>
                </a:cubicBezTo>
                <a:cubicBezTo>
                  <a:pt x="23" y="98"/>
                  <a:pt x="23" y="98"/>
                  <a:pt x="23" y="98"/>
                </a:cubicBezTo>
                <a:cubicBezTo>
                  <a:pt x="25" y="100"/>
                  <a:pt x="24" y="104"/>
                  <a:pt x="22" y="106"/>
                </a:cubicBezTo>
                <a:cubicBezTo>
                  <a:pt x="17" y="111"/>
                  <a:pt x="17" y="111"/>
                  <a:pt x="17" y="111"/>
                </a:cubicBezTo>
                <a:cubicBezTo>
                  <a:pt x="15" y="113"/>
                  <a:pt x="15" y="117"/>
                  <a:pt x="17" y="119"/>
                </a:cubicBezTo>
                <a:cubicBezTo>
                  <a:pt x="25" y="127"/>
                  <a:pt x="25" y="127"/>
                  <a:pt x="25" y="127"/>
                </a:cubicBezTo>
                <a:cubicBezTo>
                  <a:pt x="27" y="129"/>
                  <a:pt x="31" y="129"/>
                  <a:pt x="33" y="127"/>
                </a:cubicBezTo>
                <a:cubicBezTo>
                  <a:pt x="38" y="122"/>
                  <a:pt x="38" y="122"/>
                  <a:pt x="38" y="122"/>
                </a:cubicBezTo>
                <a:cubicBezTo>
                  <a:pt x="40" y="120"/>
                  <a:pt x="44" y="119"/>
                  <a:pt x="46" y="121"/>
                </a:cubicBezTo>
                <a:cubicBezTo>
                  <a:pt x="56" y="125"/>
                  <a:pt x="56" y="125"/>
                  <a:pt x="56" y="125"/>
                </a:cubicBezTo>
                <a:cubicBezTo>
                  <a:pt x="59" y="126"/>
                  <a:pt x="61" y="129"/>
                  <a:pt x="61" y="132"/>
                </a:cubicBezTo>
                <a:cubicBezTo>
                  <a:pt x="61" y="138"/>
                  <a:pt x="61" y="138"/>
                  <a:pt x="61" y="138"/>
                </a:cubicBezTo>
                <a:cubicBezTo>
                  <a:pt x="61" y="142"/>
                  <a:pt x="63" y="144"/>
                  <a:pt x="66" y="144"/>
                </a:cubicBezTo>
                <a:cubicBezTo>
                  <a:pt x="78" y="144"/>
                  <a:pt x="78" y="144"/>
                  <a:pt x="78" y="144"/>
                </a:cubicBezTo>
                <a:cubicBezTo>
                  <a:pt x="81" y="144"/>
                  <a:pt x="83" y="142"/>
                  <a:pt x="83" y="138"/>
                </a:cubicBezTo>
                <a:cubicBezTo>
                  <a:pt x="83" y="132"/>
                  <a:pt x="83" y="132"/>
                  <a:pt x="83" y="132"/>
                </a:cubicBezTo>
                <a:cubicBezTo>
                  <a:pt x="83" y="129"/>
                  <a:pt x="85" y="126"/>
                  <a:pt x="88" y="125"/>
                </a:cubicBezTo>
                <a:cubicBezTo>
                  <a:pt x="98" y="121"/>
                  <a:pt x="98" y="121"/>
                  <a:pt x="98" y="121"/>
                </a:cubicBezTo>
                <a:cubicBezTo>
                  <a:pt x="100" y="119"/>
                  <a:pt x="104" y="120"/>
                  <a:pt x="106" y="122"/>
                </a:cubicBezTo>
                <a:cubicBezTo>
                  <a:pt x="111" y="127"/>
                  <a:pt x="111" y="127"/>
                  <a:pt x="111" y="127"/>
                </a:cubicBezTo>
                <a:cubicBezTo>
                  <a:pt x="113" y="129"/>
                  <a:pt x="117" y="129"/>
                  <a:pt x="119" y="127"/>
                </a:cubicBezTo>
                <a:cubicBezTo>
                  <a:pt x="127" y="119"/>
                  <a:pt x="127" y="119"/>
                  <a:pt x="127" y="119"/>
                </a:cubicBezTo>
                <a:cubicBezTo>
                  <a:pt x="129" y="117"/>
                  <a:pt x="129" y="113"/>
                  <a:pt x="127" y="111"/>
                </a:cubicBezTo>
                <a:cubicBezTo>
                  <a:pt x="122" y="106"/>
                  <a:pt x="122" y="106"/>
                  <a:pt x="122" y="106"/>
                </a:cubicBezTo>
                <a:cubicBezTo>
                  <a:pt x="120" y="104"/>
                  <a:pt x="119" y="100"/>
                  <a:pt x="121" y="98"/>
                </a:cubicBezTo>
                <a:cubicBezTo>
                  <a:pt x="125" y="88"/>
                  <a:pt x="125" y="88"/>
                  <a:pt x="125" y="88"/>
                </a:cubicBezTo>
                <a:cubicBezTo>
                  <a:pt x="126" y="85"/>
                  <a:pt x="129" y="83"/>
                  <a:pt x="132" y="83"/>
                </a:cubicBezTo>
                <a:cubicBezTo>
                  <a:pt x="138" y="83"/>
                  <a:pt x="138" y="83"/>
                  <a:pt x="138" y="83"/>
                </a:cubicBezTo>
                <a:cubicBezTo>
                  <a:pt x="142" y="83"/>
                  <a:pt x="144" y="81"/>
                  <a:pt x="144" y="78"/>
                </a:cubicBezTo>
                <a:cubicBezTo>
                  <a:pt x="144" y="66"/>
                  <a:pt x="144" y="66"/>
                  <a:pt x="144" y="66"/>
                </a:cubicBezTo>
                <a:cubicBezTo>
                  <a:pt x="144" y="63"/>
                  <a:pt x="142" y="61"/>
                  <a:pt x="138" y="61"/>
                </a:cubicBezTo>
                <a:moveTo>
                  <a:pt x="100" y="72"/>
                </a:moveTo>
                <a:cubicBezTo>
                  <a:pt x="100" y="87"/>
                  <a:pt x="87" y="100"/>
                  <a:pt x="72" y="100"/>
                </a:cubicBezTo>
                <a:cubicBezTo>
                  <a:pt x="57" y="100"/>
                  <a:pt x="44" y="87"/>
                  <a:pt x="44" y="72"/>
                </a:cubicBezTo>
                <a:cubicBezTo>
                  <a:pt x="44" y="57"/>
                  <a:pt x="57" y="44"/>
                  <a:pt x="72" y="44"/>
                </a:cubicBezTo>
                <a:cubicBezTo>
                  <a:pt x="87" y="44"/>
                  <a:pt x="100" y="57"/>
                  <a:pt x="100" y="7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ea typeface="思源黑体 Normal" panose="020B0400000000000000" pitchFamily="34" charset="-122"/>
              <a:cs typeface="+mn-lt"/>
            </a:endParaRPr>
          </a:p>
        </p:txBody>
      </p:sp>
      <p:grpSp>
        <p:nvGrpSpPr>
          <p:cNvPr id="35" name="Group 12"/>
          <p:cNvGrpSpPr>
            <a:grpSpLocks noChangeAspect="1"/>
          </p:cNvGrpSpPr>
          <p:nvPr/>
        </p:nvGrpSpPr>
        <p:grpSpPr bwMode="auto">
          <a:xfrm>
            <a:off x="7084955" y="2538927"/>
            <a:ext cx="814218" cy="680400"/>
            <a:chOff x="4638" y="1688"/>
            <a:chExt cx="432" cy="361"/>
          </a:xfrm>
          <a:solidFill>
            <a:schemeClr val="bg1"/>
          </a:solidFill>
        </p:grpSpPr>
        <p:sp>
          <p:nvSpPr>
            <p:cNvPr id="36" name="Freeform 13"/>
            <p:cNvSpPr/>
            <p:nvPr/>
          </p:nvSpPr>
          <p:spPr bwMode="auto">
            <a:xfrm>
              <a:off x="4638" y="1782"/>
              <a:ext cx="331" cy="267"/>
            </a:xfrm>
            <a:custGeom>
              <a:avLst/>
              <a:gdLst>
                <a:gd name="T0" fmla="*/ 123 w 138"/>
                <a:gd name="T1" fmla="*/ 83 h 111"/>
                <a:gd name="T2" fmla="*/ 89 w 138"/>
                <a:gd name="T3" fmla="*/ 93 h 111"/>
                <a:gd name="T4" fmla="*/ 85 w 138"/>
                <a:gd name="T5" fmla="*/ 93 h 111"/>
                <a:gd name="T6" fmla="*/ 83 w 138"/>
                <a:gd name="T7" fmla="*/ 92 h 111"/>
                <a:gd name="T8" fmla="*/ 79 w 138"/>
                <a:gd name="T9" fmla="*/ 92 h 111"/>
                <a:gd name="T10" fmla="*/ 77 w 138"/>
                <a:gd name="T11" fmla="*/ 91 h 111"/>
                <a:gd name="T12" fmla="*/ 74 w 138"/>
                <a:gd name="T13" fmla="*/ 91 h 111"/>
                <a:gd name="T14" fmla="*/ 72 w 138"/>
                <a:gd name="T15" fmla="*/ 90 h 111"/>
                <a:gd name="T16" fmla="*/ 68 w 138"/>
                <a:gd name="T17" fmla="*/ 89 h 111"/>
                <a:gd name="T18" fmla="*/ 67 w 138"/>
                <a:gd name="T19" fmla="*/ 88 h 111"/>
                <a:gd name="T20" fmla="*/ 63 w 138"/>
                <a:gd name="T21" fmla="*/ 86 h 111"/>
                <a:gd name="T22" fmla="*/ 63 w 138"/>
                <a:gd name="T23" fmla="*/ 86 h 111"/>
                <a:gd name="T24" fmla="*/ 50 w 138"/>
                <a:gd name="T25" fmla="*/ 76 h 111"/>
                <a:gd name="T26" fmla="*/ 50 w 138"/>
                <a:gd name="T27" fmla="*/ 76 h 111"/>
                <a:gd name="T28" fmla="*/ 46 w 138"/>
                <a:gd name="T29" fmla="*/ 72 h 111"/>
                <a:gd name="T30" fmla="*/ 45 w 138"/>
                <a:gd name="T31" fmla="*/ 71 h 111"/>
                <a:gd name="T32" fmla="*/ 33 w 138"/>
                <a:gd name="T33" fmla="*/ 36 h 111"/>
                <a:gd name="T34" fmla="*/ 48 w 138"/>
                <a:gd name="T35" fmla="*/ 36 h 111"/>
                <a:gd name="T36" fmla="*/ 24 w 138"/>
                <a:gd name="T37" fmla="*/ 0 h 111"/>
                <a:gd name="T38" fmla="*/ 0 w 138"/>
                <a:gd name="T39" fmla="*/ 36 h 111"/>
                <a:gd name="T40" fmla="*/ 15 w 138"/>
                <a:gd name="T41" fmla="*/ 36 h 111"/>
                <a:gd name="T42" fmla="*/ 28 w 138"/>
                <a:gd name="T43" fmla="*/ 78 h 111"/>
                <a:gd name="T44" fmla="*/ 29 w 138"/>
                <a:gd name="T45" fmla="*/ 79 h 111"/>
                <a:gd name="T46" fmla="*/ 31 w 138"/>
                <a:gd name="T47" fmla="*/ 83 h 111"/>
                <a:gd name="T48" fmla="*/ 32 w 138"/>
                <a:gd name="T49" fmla="*/ 84 h 111"/>
                <a:gd name="T50" fmla="*/ 37 w 138"/>
                <a:gd name="T51" fmla="*/ 89 h 111"/>
                <a:gd name="T52" fmla="*/ 37 w 138"/>
                <a:gd name="T53" fmla="*/ 89 h 111"/>
                <a:gd name="T54" fmla="*/ 54 w 138"/>
                <a:gd name="T55" fmla="*/ 102 h 111"/>
                <a:gd name="T56" fmla="*/ 54 w 138"/>
                <a:gd name="T57" fmla="*/ 102 h 111"/>
                <a:gd name="T58" fmla="*/ 60 w 138"/>
                <a:gd name="T59" fmla="*/ 105 h 111"/>
                <a:gd name="T60" fmla="*/ 61 w 138"/>
                <a:gd name="T61" fmla="*/ 105 h 111"/>
                <a:gd name="T62" fmla="*/ 66 w 138"/>
                <a:gd name="T63" fmla="*/ 107 h 111"/>
                <a:gd name="T64" fmla="*/ 68 w 138"/>
                <a:gd name="T65" fmla="*/ 108 h 111"/>
                <a:gd name="T66" fmla="*/ 73 w 138"/>
                <a:gd name="T67" fmla="*/ 109 h 111"/>
                <a:gd name="T68" fmla="*/ 76 w 138"/>
                <a:gd name="T69" fmla="*/ 110 h 111"/>
                <a:gd name="T70" fmla="*/ 77 w 138"/>
                <a:gd name="T71" fmla="*/ 110 h 111"/>
                <a:gd name="T72" fmla="*/ 81 w 138"/>
                <a:gd name="T73" fmla="*/ 110 h 111"/>
                <a:gd name="T74" fmla="*/ 83 w 138"/>
                <a:gd name="T75" fmla="*/ 111 h 111"/>
                <a:gd name="T76" fmla="*/ 90 w 138"/>
                <a:gd name="T77" fmla="*/ 111 h 111"/>
                <a:gd name="T78" fmla="*/ 133 w 138"/>
                <a:gd name="T79" fmla="*/ 97 h 111"/>
                <a:gd name="T80" fmla="*/ 135 w 138"/>
                <a:gd name="T81" fmla="*/ 85 h 111"/>
                <a:gd name="T82" fmla="*/ 123 w 138"/>
                <a:gd name="T83" fmla="*/ 8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8" h="111">
                  <a:moveTo>
                    <a:pt x="123" y="83"/>
                  </a:moveTo>
                  <a:cubicBezTo>
                    <a:pt x="113" y="90"/>
                    <a:pt x="101" y="93"/>
                    <a:pt x="89" y="93"/>
                  </a:cubicBezTo>
                  <a:cubicBezTo>
                    <a:pt x="88" y="93"/>
                    <a:pt x="86" y="93"/>
                    <a:pt x="85" y="93"/>
                  </a:cubicBezTo>
                  <a:cubicBezTo>
                    <a:pt x="84" y="93"/>
                    <a:pt x="83" y="93"/>
                    <a:pt x="83" y="92"/>
                  </a:cubicBezTo>
                  <a:cubicBezTo>
                    <a:pt x="82" y="92"/>
                    <a:pt x="80" y="92"/>
                    <a:pt x="79" y="92"/>
                  </a:cubicBezTo>
                  <a:cubicBezTo>
                    <a:pt x="78" y="92"/>
                    <a:pt x="78" y="92"/>
                    <a:pt x="77" y="91"/>
                  </a:cubicBezTo>
                  <a:cubicBezTo>
                    <a:pt x="76" y="91"/>
                    <a:pt x="75" y="91"/>
                    <a:pt x="74" y="91"/>
                  </a:cubicBezTo>
                  <a:cubicBezTo>
                    <a:pt x="73" y="90"/>
                    <a:pt x="72" y="90"/>
                    <a:pt x="72" y="90"/>
                  </a:cubicBezTo>
                  <a:cubicBezTo>
                    <a:pt x="71" y="90"/>
                    <a:pt x="69" y="89"/>
                    <a:pt x="68" y="89"/>
                  </a:cubicBezTo>
                  <a:cubicBezTo>
                    <a:pt x="68" y="88"/>
                    <a:pt x="68" y="88"/>
                    <a:pt x="67" y="88"/>
                  </a:cubicBezTo>
                  <a:cubicBezTo>
                    <a:pt x="66" y="88"/>
                    <a:pt x="64" y="87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58" y="83"/>
                    <a:pt x="54" y="80"/>
                    <a:pt x="50" y="76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48" y="75"/>
                    <a:pt x="47" y="74"/>
                    <a:pt x="46" y="72"/>
                  </a:cubicBezTo>
                  <a:cubicBezTo>
                    <a:pt x="46" y="72"/>
                    <a:pt x="46" y="72"/>
                    <a:pt x="45" y="71"/>
                  </a:cubicBezTo>
                  <a:cubicBezTo>
                    <a:pt x="38" y="62"/>
                    <a:pt x="33" y="49"/>
                    <a:pt x="33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52"/>
                    <a:pt x="20" y="66"/>
                    <a:pt x="28" y="78"/>
                  </a:cubicBezTo>
                  <a:cubicBezTo>
                    <a:pt x="28" y="79"/>
                    <a:pt x="28" y="79"/>
                    <a:pt x="29" y="79"/>
                  </a:cubicBezTo>
                  <a:cubicBezTo>
                    <a:pt x="29" y="80"/>
                    <a:pt x="30" y="81"/>
                    <a:pt x="31" y="83"/>
                  </a:cubicBezTo>
                  <a:cubicBezTo>
                    <a:pt x="32" y="83"/>
                    <a:pt x="32" y="83"/>
                    <a:pt x="32" y="84"/>
                  </a:cubicBezTo>
                  <a:cubicBezTo>
                    <a:pt x="34" y="86"/>
                    <a:pt x="35" y="87"/>
                    <a:pt x="37" y="89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42" y="94"/>
                    <a:pt x="48" y="98"/>
                    <a:pt x="54" y="102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6" y="103"/>
                    <a:pt x="58" y="104"/>
                    <a:pt x="60" y="105"/>
                  </a:cubicBezTo>
                  <a:cubicBezTo>
                    <a:pt x="60" y="105"/>
                    <a:pt x="61" y="105"/>
                    <a:pt x="61" y="105"/>
                  </a:cubicBezTo>
                  <a:cubicBezTo>
                    <a:pt x="63" y="106"/>
                    <a:pt x="64" y="106"/>
                    <a:pt x="66" y="107"/>
                  </a:cubicBezTo>
                  <a:cubicBezTo>
                    <a:pt x="67" y="107"/>
                    <a:pt x="68" y="108"/>
                    <a:pt x="68" y="108"/>
                  </a:cubicBezTo>
                  <a:cubicBezTo>
                    <a:pt x="70" y="108"/>
                    <a:pt x="71" y="109"/>
                    <a:pt x="73" y="109"/>
                  </a:cubicBezTo>
                  <a:cubicBezTo>
                    <a:pt x="74" y="109"/>
                    <a:pt x="75" y="109"/>
                    <a:pt x="76" y="110"/>
                  </a:cubicBezTo>
                  <a:cubicBezTo>
                    <a:pt x="76" y="110"/>
                    <a:pt x="77" y="110"/>
                    <a:pt x="77" y="110"/>
                  </a:cubicBezTo>
                  <a:cubicBezTo>
                    <a:pt x="78" y="110"/>
                    <a:pt x="80" y="110"/>
                    <a:pt x="81" y="110"/>
                  </a:cubicBezTo>
                  <a:cubicBezTo>
                    <a:pt x="82" y="110"/>
                    <a:pt x="82" y="111"/>
                    <a:pt x="83" y="111"/>
                  </a:cubicBezTo>
                  <a:cubicBezTo>
                    <a:pt x="85" y="111"/>
                    <a:pt x="88" y="111"/>
                    <a:pt x="90" y="111"/>
                  </a:cubicBezTo>
                  <a:cubicBezTo>
                    <a:pt x="105" y="111"/>
                    <a:pt x="120" y="106"/>
                    <a:pt x="133" y="97"/>
                  </a:cubicBezTo>
                  <a:cubicBezTo>
                    <a:pt x="137" y="95"/>
                    <a:pt x="138" y="89"/>
                    <a:pt x="135" y="85"/>
                  </a:cubicBezTo>
                  <a:cubicBezTo>
                    <a:pt x="132" y="81"/>
                    <a:pt x="127" y="80"/>
                    <a:pt x="123" y="8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思源黑体 Normal" panose="020B0400000000000000" pitchFamily="34" charset="-122"/>
                <a:cs typeface="+mn-lt"/>
              </a:endParaRPr>
            </a:p>
          </p:txBody>
        </p:sp>
        <p:sp>
          <p:nvSpPr>
            <p:cNvPr id="37" name="Freeform 14"/>
            <p:cNvSpPr/>
            <p:nvPr/>
          </p:nvSpPr>
          <p:spPr bwMode="auto">
            <a:xfrm>
              <a:off x="4739" y="1688"/>
              <a:ext cx="331" cy="267"/>
            </a:xfrm>
            <a:custGeom>
              <a:avLst/>
              <a:gdLst>
                <a:gd name="T0" fmla="*/ 123 w 138"/>
                <a:gd name="T1" fmla="*/ 75 h 111"/>
                <a:gd name="T2" fmla="*/ 110 w 138"/>
                <a:gd name="T3" fmla="*/ 33 h 111"/>
                <a:gd name="T4" fmla="*/ 109 w 138"/>
                <a:gd name="T5" fmla="*/ 32 h 111"/>
                <a:gd name="T6" fmla="*/ 106 w 138"/>
                <a:gd name="T7" fmla="*/ 28 h 111"/>
                <a:gd name="T8" fmla="*/ 106 w 138"/>
                <a:gd name="T9" fmla="*/ 27 h 111"/>
                <a:gd name="T10" fmla="*/ 78 w 138"/>
                <a:gd name="T11" fmla="*/ 6 h 111"/>
                <a:gd name="T12" fmla="*/ 77 w 138"/>
                <a:gd name="T13" fmla="*/ 6 h 111"/>
                <a:gd name="T14" fmla="*/ 72 w 138"/>
                <a:gd name="T15" fmla="*/ 4 h 111"/>
                <a:gd name="T16" fmla="*/ 70 w 138"/>
                <a:gd name="T17" fmla="*/ 3 h 111"/>
                <a:gd name="T18" fmla="*/ 65 w 138"/>
                <a:gd name="T19" fmla="*/ 2 h 111"/>
                <a:gd name="T20" fmla="*/ 62 w 138"/>
                <a:gd name="T21" fmla="*/ 1 h 111"/>
                <a:gd name="T22" fmla="*/ 61 w 138"/>
                <a:gd name="T23" fmla="*/ 1 h 111"/>
                <a:gd name="T24" fmla="*/ 57 w 138"/>
                <a:gd name="T25" fmla="*/ 1 h 111"/>
                <a:gd name="T26" fmla="*/ 55 w 138"/>
                <a:gd name="T27" fmla="*/ 0 h 111"/>
                <a:gd name="T28" fmla="*/ 49 w 138"/>
                <a:gd name="T29" fmla="*/ 0 h 111"/>
                <a:gd name="T30" fmla="*/ 48 w 138"/>
                <a:gd name="T31" fmla="*/ 0 h 111"/>
                <a:gd name="T32" fmla="*/ 48 w 138"/>
                <a:gd name="T33" fmla="*/ 0 h 111"/>
                <a:gd name="T34" fmla="*/ 5 w 138"/>
                <a:gd name="T35" fmla="*/ 14 h 111"/>
                <a:gd name="T36" fmla="*/ 3 w 138"/>
                <a:gd name="T37" fmla="*/ 26 h 111"/>
                <a:gd name="T38" fmla="*/ 15 w 138"/>
                <a:gd name="T39" fmla="*/ 28 h 111"/>
                <a:gd name="T40" fmla="*/ 48 w 138"/>
                <a:gd name="T41" fmla="*/ 18 h 111"/>
                <a:gd name="T42" fmla="*/ 53 w 138"/>
                <a:gd name="T43" fmla="*/ 18 h 111"/>
                <a:gd name="T44" fmla="*/ 55 w 138"/>
                <a:gd name="T45" fmla="*/ 18 h 111"/>
                <a:gd name="T46" fmla="*/ 59 w 138"/>
                <a:gd name="T47" fmla="*/ 19 h 111"/>
                <a:gd name="T48" fmla="*/ 61 w 138"/>
                <a:gd name="T49" fmla="*/ 19 h 111"/>
                <a:gd name="T50" fmla="*/ 65 w 138"/>
                <a:gd name="T51" fmla="*/ 20 h 111"/>
                <a:gd name="T52" fmla="*/ 66 w 138"/>
                <a:gd name="T53" fmla="*/ 21 h 111"/>
                <a:gd name="T54" fmla="*/ 70 w 138"/>
                <a:gd name="T55" fmla="*/ 22 h 111"/>
                <a:gd name="T56" fmla="*/ 70 w 138"/>
                <a:gd name="T57" fmla="*/ 23 h 111"/>
                <a:gd name="T58" fmla="*/ 92 w 138"/>
                <a:gd name="T59" fmla="*/ 39 h 111"/>
                <a:gd name="T60" fmla="*/ 92 w 138"/>
                <a:gd name="T61" fmla="*/ 39 h 111"/>
                <a:gd name="T62" fmla="*/ 105 w 138"/>
                <a:gd name="T63" fmla="*/ 75 h 111"/>
                <a:gd name="T64" fmla="*/ 90 w 138"/>
                <a:gd name="T65" fmla="*/ 75 h 111"/>
                <a:gd name="T66" fmla="*/ 114 w 138"/>
                <a:gd name="T67" fmla="*/ 111 h 111"/>
                <a:gd name="T68" fmla="*/ 138 w 138"/>
                <a:gd name="T69" fmla="*/ 75 h 111"/>
                <a:gd name="T70" fmla="*/ 123 w 138"/>
                <a:gd name="T71" fmla="*/ 7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8" h="111">
                  <a:moveTo>
                    <a:pt x="123" y="75"/>
                  </a:moveTo>
                  <a:cubicBezTo>
                    <a:pt x="123" y="59"/>
                    <a:pt x="118" y="45"/>
                    <a:pt x="110" y="33"/>
                  </a:cubicBezTo>
                  <a:cubicBezTo>
                    <a:pt x="110" y="32"/>
                    <a:pt x="110" y="32"/>
                    <a:pt x="109" y="32"/>
                  </a:cubicBezTo>
                  <a:cubicBezTo>
                    <a:pt x="108" y="30"/>
                    <a:pt x="107" y="29"/>
                    <a:pt x="106" y="28"/>
                  </a:cubicBezTo>
                  <a:cubicBezTo>
                    <a:pt x="106" y="28"/>
                    <a:pt x="106" y="27"/>
                    <a:pt x="106" y="27"/>
                  </a:cubicBezTo>
                  <a:cubicBezTo>
                    <a:pt x="98" y="18"/>
                    <a:pt x="89" y="11"/>
                    <a:pt x="78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5" y="5"/>
                    <a:pt x="73" y="4"/>
                    <a:pt x="72" y="4"/>
                  </a:cubicBezTo>
                  <a:cubicBezTo>
                    <a:pt x="71" y="4"/>
                    <a:pt x="70" y="3"/>
                    <a:pt x="70" y="3"/>
                  </a:cubicBezTo>
                  <a:cubicBezTo>
                    <a:pt x="68" y="3"/>
                    <a:pt x="67" y="2"/>
                    <a:pt x="65" y="2"/>
                  </a:cubicBezTo>
                  <a:cubicBezTo>
                    <a:pt x="64" y="2"/>
                    <a:pt x="63" y="2"/>
                    <a:pt x="62" y="1"/>
                  </a:cubicBezTo>
                  <a:cubicBezTo>
                    <a:pt x="62" y="1"/>
                    <a:pt x="61" y="1"/>
                    <a:pt x="61" y="1"/>
                  </a:cubicBezTo>
                  <a:cubicBezTo>
                    <a:pt x="60" y="1"/>
                    <a:pt x="59" y="1"/>
                    <a:pt x="57" y="1"/>
                  </a:cubicBezTo>
                  <a:cubicBezTo>
                    <a:pt x="57" y="1"/>
                    <a:pt x="56" y="0"/>
                    <a:pt x="55" y="0"/>
                  </a:cubicBezTo>
                  <a:cubicBezTo>
                    <a:pt x="53" y="0"/>
                    <a:pt x="51" y="0"/>
                    <a:pt x="49" y="0"/>
                  </a:cubicBezTo>
                  <a:cubicBezTo>
                    <a:pt x="49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3" y="0"/>
                    <a:pt x="18" y="5"/>
                    <a:pt x="5" y="14"/>
                  </a:cubicBezTo>
                  <a:cubicBezTo>
                    <a:pt x="1" y="16"/>
                    <a:pt x="0" y="22"/>
                    <a:pt x="3" y="26"/>
                  </a:cubicBezTo>
                  <a:cubicBezTo>
                    <a:pt x="6" y="30"/>
                    <a:pt x="11" y="31"/>
                    <a:pt x="15" y="28"/>
                  </a:cubicBezTo>
                  <a:cubicBezTo>
                    <a:pt x="25" y="21"/>
                    <a:pt x="37" y="18"/>
                    <a:pt x="48" y="18"/>
                  </a:cubicBezTo>
                  <a:cubicBezTo>
                    <a:pt x="50" y="18"/>
                    <a:pt x="52" y="18"/>
                    <a:pt x="53" y="18"/>
                  </a:cubicBezTo>
                  <a:cubicBezTo>
                    <a:pt x="54" y="18"/>
                    <a:pt x="54" y="18"/>
                    <a:pt x="55" y="18"/>
                  </a:cubicBezTo>
                  <a:cubicBezTo>
                    <a:pt x="56" y="19"/>
                    <a:pt x="58" y="19"/>
                    <a:pt x="59" y="19"/>
                  </a:cubicBezTo>
                  <a:cubicBezTo>
                    <a:pt x="60" y="19"/>
                    <a:pt x="60" y="19"/>
                    <a:pt x="61" y="19"/>
                  </a:cubicBezTo>
                  <a:cubicBezTo>
                    <a:pt x="62" y="20"/>
                    <a:pt x="63" y="20"/>
                    <a:pt x="65" y="20"/>
                  </a:cubicBezTo>
                  <a:cubicBezTo>
                    <a:pt x="65" y="21"/>
                    <a:pt x="65" y="21"/>
                    <a:pt x="66" y="21"/>
                  </a:cubicBezTo>
                  <a:cubicBezTo>
                    <a:pt x="67" y="21"/>
                    <a:pt x="69" y="22"/>
                    <a:pt x="70" y="22"/>
                  </a:cubicBezTo>
                  <a:cubicBezTo>
                    <a:pt x="70" y="22"/>
                    <a:pt x="70" y="23"/>
                    <a:pt x="70" y="23"/>
                  </a:cubicBezTo>
                  <a:cubicBezTo>
                    <a:pt x="79" y="26"/>
                    <a:pt x="86" y="32"/>
                    <a:pt x="92" y="39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100" y="49"/>
                    <a:pt x="105" y="61"/>
                    <a:pt x="105" y="75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114" y="111"/>
                    <a:pt x="114" y="111"/>
                    <a:pt x="114" y="111"/>
                  </a:cubicBezTo>
                  <a:cubicBezTo>
                    <a:pt x="138" y="75"/>
                    <a:pt x="138" y="75"/>
                    <a:pt x="138" y="75"/>
                  </a:cubicBezTo>
                  <a:lnTo>
                    <a:pt x="123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思源黑体 Normal" panose="020B0400000000000000" pitchFamily="34" charset="-122"/>
                <a:cs typeface="+mn-lt"/>
              </a:endParaRPr>
            </a:p>
          </p:txBody>
        </p:sp>
      </p:grpSp>
      <p:grpSp>
        <p:nvGrpSpPr>
          <p:cNvPr id="38" name="Group 17"/>
          <p:cNvGrpSpPr>
            <a:grpSpLocks noChangeAspect="1"/>
          </p:cNvGrpSpPr>
          <p:nvPr/>
        </p:nvGrpSpPr>
        <p:grpSpPr bwMode="auto">
          <a:xfrm>
            <a:off x="9896162" y="2558284"/>
            <a:ext cx="504000" cy="743766"/>
            <a:chOff x="3735" y="2006"/>
            <a:chExt cx="206" cy="304"/>
          </a:xfrm>
          <a:solidFill>
            <a:schemeClr val="bg1"/>
          </a:solidFill>
        </p:grpSpPr>
        <p:sp>
          <p:nvSpPr>
            <p:cNvPr id="39" name="Rectangle 18"/>
            <p:cNvSpPr>
              <a:spLocks noChangeArrowheads="1"/>
            </p:cNvSpPr>
            <p:nvPr/>
          </p:nvSpPr>
          <p:spPr bwMode="auto">
            <a:xfrm>
              <a:off x="3823" y="2295"/>
              <a:ext cx="29" cy="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思源黑体 Normal" panose="020B0400000000000000" pitchFamily="34" charset="-122"/>
                <a:cs typeface="+mn-lt"/>
              </a:endParaRPr>
            </a:p>
          </p:txBody>
        </p:sp>
        <p:sp>
          <p:nvSpPr>
            <p:cNvPr id="40" name="Rectangle 19"/>
            <p:cNvSpPr>
              <a:spLocks noChangeArrowheads="1"/>
            </p:cNvSpPr>
            <p:nvPr/>
          </p:nvSpPr>
          <p:spPr bwMode="auto">
            <a:xfrm>
              <a:off x="3793" y="2237"/>
              <a:ext cx="89" cy="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思源黑体 Normal" panose="020B0400000000000000" pitchFamily="34" charset="-122"/>
                <a:cs typeface="+mn-lt"/>
              </a:endParaRPr>
            </a:p>
          </p:txBody>
        </p:sp>
        <p:sp>
          <p:nvSpPr>
            <p:cNvPr id="47" name="Rectangle 20"/>
            <p:cNvSpPr>
              <a:spLocks noChangeArrowheads="1"/>
            </p:cNvSpPr>
            <p:nvPr/>
          </p:nvSpPr>
          <p:spPr bwMode="auto">
            <a:xfrm>
              <a:off x="3793" y="2266"/>
              <a:ext cx="89" cy="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思源黑体 Normal" panose="020B0400000000000000" pitchFamily="34" charset="-122"/>
                <a:cs typeface="+mn-lt"/>
              </a:endParaRPr>
            </a:p>
          </p:txBody>
        </p:sp>
        <p:sp>
          <p:nvSpPr>
            <p:cNvPr id="48" name="Freeform 21"/>
            <p:cNvSpPr/>
            <p:nvPr/>
          </p:nvSpPr>
          <p:spPr bwMode="auto">
            <a:xfrm>
              <a:off x="3735" y="2006"/>
              <a:ext cx="206" cy="217"/>
            </a:xfrm>
            <a:custGeom>
              <a:avLst/>
              <a:gdLst>
                <a:gd name="T0" fmla="*/ 84 w 84"/>
                <a:gd name="T1" fmla="*/ 42 h 90"/>
                <a:gd name="T2" fmla="*/ 42 w 84"/>
                <a:gd name="T3" fmla="*/ 0 h 90"/>
                <a:gd name="T4" fmla="*/ 0 w 84"/>
                <a:gd name="T5" fmla="*/ 42 h 90"/>
                <a:gd name="T6" fmla="*/ 24 w 84"/>
                <a:gd name="T7" fmla="*/ 80 h 90"/>
                <a:gd name="T8" fmla="*/ 24 w 84"/>
                <a:gd name="T9" fmla="*/ 90 h 90"/>
                <a:gd name="T10" fmla="*/ 60 w 84"/>
                <a:gd name="T11" fmla="*/ 90 h 90"/>
                <a:gd name="T12" fmla="*/ 60 w 84"/>
                <a:gd name="T13" fmla="*/ 80 h 90"/>
                <a:gd name="T14" fmla="*/ 84 w 84"/>
                <a:gd name="T15" fmla="*/ 4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90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59"/>
                    <a:pt x="10" y="73"/>
                    <a:pt x="24" y="80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60" y="90"/>
                    <a:pt x="60" y="90"/>
                    <a:pt x="60" y="90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74" y="73"/>
                    <a:pt x="84" y="59"/>
                    <a:pt x="84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思源黑体 Normal" panose="020B0400000000000000" pitchFamily="34" charset="-122"/>
                <a:cs typeface="+mn-lt"/>
              </a:endParaRPr>
            </a:p>
          </p:txBody>
        </p:sp>
      </p:grpSp>
      <p:sp>
        <p:nvSpPr>
          <p:cNvPr id="50" name="文本框 49"/>
          <p:cNvSpPr txBox="1"/>
          <p:nvPr/>
        </p:nvSpPr>
        <p:spPr>
          <a:xfrm>
            <a:off x="956310" y="4185285"/>
            <a:ext cx="2385695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defTabSz="1218565" fontAlgn="auto"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+mn-lt"/>
              <a:cs typeface="+mn-cs"/>
              <a:sym typeface="FZHei-B01S" panose="02010601030101010101" pitchFamily="2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513348" y="3815758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id-ID" dirty="0">
                <a:ln w="38100" cap="flat" cmpd="sng">
                  <a:noFill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+mn-ea"/>
              </a:rPr>
              <a:t>添加标题</a:t>
            </a:r>
            <a:endParaRPr kumimoji="0" lang="zh-CN" altLang="id-ID" sz="1800" b="0" i="0" u="none" strike="noStrike" kern="1200" cap="none" spc="0" normalizeH="0" baseline="0" noProof="0" dirty="0">
              <a:ln w="38100" cap="flat" cmpd="sng">
                <a:noFill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+mn-lt"/>
              <a:sym typeface="+mn-ea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3566160" y="4185285"/>
            <a:ext cx="2364105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defTabSz="1218565"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+mn-lt"/>
              <a:cs typeface="+mn-cs"/>
              <a:sym typeface="FZHei-B01S" panose="02010601030101010101" pitchFamily="2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4123198" y="3815758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id-ID" dirty="0">
                <a:ln w="38100" cap="flat" cmpd="sng">
                  <a:noFill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+mn-ea"/>
              </a:rPr>
              <a:t>添加标题</a:t>
            </a:r>
            <a:endParaRPr kumimoji="0" lang="zh-CN" altLang="id-ID" sz="1800" b="0" i="0" u="none" strike="noStrike" kern="1200" cap="none" spc="0" normalizeH="0" baseline="0" noProof="0" dirty="0">
              <a:ln w="38100" cap="flat" cmpd="sng">
                <a:noFill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+mn-lt"/>
              <a:sym typeface="+mn-ea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6329045" y="4185285"/>
            <a:ext cx="235077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defTabSz="1218565"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+mn-lt"/>
              <a:cs typeface="+mn-cs"/>
              <a:sym typeface="FZHei-B01S" panose="02010601030101010101" pitchFamily="2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6886117" y="3815758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id-ID" dirty="0">
                <a:ln w="38100" cap="flat" cmpd="sng">
                  <a:noFill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+mn-ea"/>
              </a:rPr>
              <a:t>添加标题</a:t>
            </a:r>
            <a:endParaRPr kumimoji="0" lang="zh-CN" altLang="id-ID" sz="1800" b="0" i="0" u="none" strike="noStrike" kern="1200" cap="none" spc="0" normalizeH="0" baseline="0" noProof="0" dirty="0">
              <a:ln w="38100" cap="flat" cmpd="sng">
                <a:noFill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+mn-lt"/>
              <a:sym typeface="+mn-ea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9005570" y="4260850"/>
            <a:ext cx="235077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defTabSz="1218565"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+mn-lt"/>
              <a:cs typeface="+mn-cs"/>
              <a:sym typeface="FZHei-B01S" panose="02010601030101010101" pitchFamily="2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9562823" y="3891512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id-ID" dirty="0">
                <a:ln w="38100" cap="flat" cmpd="sng">
                  <a:noFill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+mn-ea"/>
              </a:rPr>
              <a:t>添加标题</a:t>
            </a:r>
            <a:endParaRPr kumimoji="0" lang="zh-CN" altLang="id-ID" sz="1800" b="0" i="0" u="none" strike="noStrike" kern="1200" cap="none" spc="0" normalizeH="0" baseline="0" noProof="0" dirty="0">
              <a:ln w="38100" cap="flat" cmpd="sng">
                <a:noFill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+mn-lt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14" grpId="0" bldLvl="0" animBg="1"/>
      <p:bldP spid="15" grpId="0" bldLvl="0" animBg="1"/>
      <p:bldP spid="17" grpId="0" bldLvl="0" animBg="1"/>
      <p:bldP spid="21" grpId="0" bldLvl="0" animBg="1"/>
      <p:bldP spid="23" grpId="0" bldLvl="0" animBg="1"/>
      <p:bldP spid="34" grpId="0" bldLvl="0" animBg="1"/>
      <p:bldP spid="50" grpId="0"/>
      <p:bldP spid="51" grpId="0"/>
      <p:bldP spid="53" grpId="0"/>
      <p:bldP spid="54" grpId="0"/>
      <p:bldP spid="56" grpId="0"/>
      <p:bldP spid="57" grpId="0"/>
      <p:bldP spid="58" grpId="0"/>
      <p:bldP spid="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74044"/>
          </a:xfrm>
          <a:prstGeom prst="rect">
            <a:avLst/>
          </a:prstGeom>
        </p:spPr>
      </p:pic>
      <p:sp>
        <p:nvSpPr>
          <p:cNvPr id="5" name="矩形: 圆角 4"/>
          <p:cNvSpPr/>
          <p:nvPr/>
        </p:nvSpPr>
        <p:spPr>
          <a:xfrm>
            <a:off x="285750" y="317500"/>
            <a:ext cx="11607800" cy="6273800"/>
          </a:xfrm>
          <a:prstGeom prst="roundRect">
            <a:avLst>
              <a:gd name="adj" fmla="val 4723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11465566" y="6190526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11465566" y="471640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510906" y="471640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510906" y="6188313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940979" y="667474"/>
            <a:ext cx="4289837" cy="460375"/>
            <a:chOff x="3864779" y="667474"/>
            <a:chExt cx="4289837" cy="460375"/>
          </a:xfrm>
        </p:grpSpPr>
        <p:grpSp>
          <p:nvGrpSpPr>
            <p:cNvPr id="18" name="组合 17"/>
            <p:cNvGrpSpPr/>
            <p:nvPr/>
          </p:nvGrpSpPr>
          <p:grpSpPr>
            <a:xfrm>
              <a:off x="3864779" y="898306"/>
              <a:ext cx="818969" cy="88861"/>
              <a:chOff x="5992478" y="1999605"/>
              <a:chExt cx="2374074" cy="257594"/>
            </a:xfrm>
          </p:grpSpPr>
          <p:sp>
            <p:nvSpPr>
              <p:cNvPr id="19" name="矩形: 圆角 18"/>
              <p:cNvSpPr/>
              <p:nvPr/>
            </p:nvSpPr>
            <p:spPr>
              <a:xfrm rot="18900000">
                <a:off x="7096551" y="2002866"/>
                <a:ext cx="1270001" cy="254333"/>
              </a:xfrm>
              <a:prstGeom prst="roundRect">
                <a:avLst>
                  <a:gd name="adj" fmla="val 50000"/>
                </a:avLst>
              </a:prstGeom>
              <a:solidFill>
                <a:srgbClr val="E845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  <p:sp>
            <p:nvSpPr>
              <p:cNvPr id="22" name="矩形: 圆角 21"/>
              <p:cNvSpPr/>
              <p:nvPr/>
            </p:nvSpPr>
            <p:spPr>
              <a:xfrm rot="18900000">
                <a:off x="6536863" y="2001379"/>
                <a:ext cx="1270001" cy="232563"/>
              </a:xfrm>
              <a:prstGeom prst="roundRect">
                <a:avLst>
                  <a:gd name="adj" fmla="val 50000"/>
                </a:avLst>
              </a:prstGeom>
              <a:solidFill>
                <a:srgbClr val="3836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  <p:sp>
            <p:nvSpPr>
              <p:cNvPr id="24" name="矩形: 圆角 23"/>
              <p:cNvSpPr/>
              <p:nvPr/>
            </p:nvSpPr>
            <p:spPr>
              <a:xfrm rot="18900000">
                <a:off x="5992478" y="1999605"/>
                <a:ext cx="1270001" cy="233241"/>
              </a:xfrm>
              <a:prstGeom prst="roundRect">
                <a:avLst>
                  <a:gd name="adj" fmla="val 50000"/>
                </a:avLst>
              </a:prstGeom>
              <a:solidFill>
                <a:srgbClr val="0BA2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</p:grpSp>
        <p:sp>
          <p:nvSpPr>
            <p:cNvPr id="25" name="文本框 6"/>
            <p:cNvSpPr txBox="1">
              <a:spLocks noChangeArrowheads="1"/>
            </p:cNvSpPr>
            <p:nvPr/>
          </p:nvSpPr>
          <p:spPr bwMode="auto">
            <a:xfrm>
              <a:off x="4856354" y="667474"/>
              <a:ext cx="2480310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lt"/>
                </a:rPr>
                <a:t>02 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lt"/>
                </a:rPr>
                <a:t>标题文字内容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7335647" y="894105"/>
              <a:ext cx="818969" cy="88861"/>
              <a:chOff x="5992478" y="1999605"/>
              <a:chExt cx="2374074" cy="257594"/>
            </a:xfrm>
          </p:grpSpPr>
          <p:sp>
            <p:nvSpPr>
              <p:cNvPr id="31" name="矩形: 圆角 30"/>
              <p:cNvSpPr/>
              <p:nvPr/>
            </p:nvSpPr>
            <p:spPr>
              <a:xfrm rot="18900000">
                <a:off x="7096551" y="2002866"/>
                <a:ext cx="1270001" cy="254333"/>
              </a:xfrm>
              <a:prstGeom prst="roundRect">
                <a:avLst>
                  <a:gd name="adj" fmla="val 50000"/>
                </a:avLst>
              </a:prstGeom>
              <a:solidFill>
                <a:srgbClr val="E845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  <p:sp>
            <p:nvSpPr>
              <p:cNvPr id="32" name="矩形: 圆角 31"/>
              <p:cNvSpPr/>
              <p:nvPr/>
            </p:nvSpPr>
            <p:spPr>
              <a:xfrm rot="18900000">
                <a:off x="6536863" y="2001379"/>
                <a:ext cx="1270001" cy="232563"/>
              </a:xfrm>
              <a:prstGeom prst="roundRect">
                <a:avLst>
                  <a:gd name="adj" fmla="val 50000"/>
                </a:avLst>
              </a:prstGeom>
              <a:solidFill>
                <a:srgbClr val="3836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  <p:sp>
            <p:nvSpPr>
              <p:cNvPr id="33" name="矩形: 圆角 32"/>
              <p:cNvSpPr/>
              <p:nvPr/>
            </p:nvSpPr>
            <p:spPr>
              <a:xfrm rot="18900000">
                <a:off x="5992478" y="1999605"/>
                <a:ext cx="1270001" cy="233241"/>
              </a:xfrm>
              <a:prstGeom prst="roundRect">
                <a:avLst>
                  <a:gd name="adj" fmla="val 50000"/>
                </a:avLst>
              </a:prstGeom>
              <a:solidFill>
                <a:srgbClr val="0BA2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</p:grpSp>
      </p:grpSp>
      <p:sp>
        <p:nvSpPr>
          <p:cNvPr id="41" name="矩形: 圆角 40"/>
          <p:cNvSpPr/>
          <p:nvPr/>
        </p:nvSpPr>
        <p:spPr>
          <a:xfrm rot="18900000">
            <a:off x="-1584657" y="4341383"/>
            <a:ext cx="929580" cy="814517"/>
          </a:xfrm>
          <a:prstGeom prst="roundRect">
            <a:avLst>
              <a:gd name="adj" fmla="val 50000"/>
            </a:avLst>
          </a:prstGeom>
          <a:solidFill>
            <a:srgbClr val="E845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: 圆角 41"/>
          <p:cNvSpPr/>
          <p:nvPr/>
        </p:nvSpPr>
        <p:spPr>
          <a:xfrm rot="18900000">
            <a:off x="-1584657" y="2960907"/>
            <a:ext cx="929580" cy="986987"/>
          </a:xfrm>
          <a:prstGeom prst="roundRect">
            <a:avLst>
              <a:gd name="adj" fmla="val 50000"/>
            </a:avLst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: 圆角 42"/>
          <p:cNvSpPr/>
          <p:nvPr/>
        </p:nvSpPr>
        <p:spPr>
          <a:xfrm rot="18900000">
            <a:off x="-1623198" y="1917885"/>
            <a:ext cx="929580" cy="877974"/>
          </a:xfrm>
          <a:prstGeom prst="roundRect">
            <a:avLst>
              <a:gd name="adj" fmla="val 50000"/>
            </a:avLst>
          </a:prstGeom>
          <a:solidFill>
            <a:srgbClr val="0BA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2" name="组合 111"/>
          <p:cNvGrpSpPr/>
          <p:nvPr/>
        </p:nvGrpSpPr>
        <p:grpSpPr>
          <a:xfrm>
            <a:off x="4538441" y="2036228"/>
            <a:ext cx="3106160" cy="3492258"/>
            <a:chOff x="4500341" y="2036228"/>
            <a:chExt cx="3106160" cy="3492258"/>
          </a:xfrm>
        </p:grpSpPr>
        <p:sp>
          <p:nvSpPr>
            <p:cNvPr id="113" name="任意多边形 112"/>
            <p:cNvSpPr/>
            <p:nvPr/>
          </p:nvSpPr>
          <p:spPr>
            <a:xfrm>
              <a:off x="4842797" y="2581275"/>
              <a:ext cx="2415202" cy="2415202"/>
            </a:xfrm>
            <a:custGeom>
              <a:avLst/>
              <a:gdLst/>
              <a:ahLst/>
              <a:cxnLst/>
              <a:rect l="0" t="0" r="0" b="0"/>
              <a:pathLst>
                <a:path w="2113590" h="2113590">
                  <a:moveTo>
                    <a:pt x="0" y="1056795"/>
                  </a:moveTo>
                  <a:cubicBezTo>
                    <a:pt x="0" y="473143"/>
                    <a:pt x="473143" y="0"/>
                    <a:pt x="1056795" y="0"/>
                  </a:cubicBezTo>
                  <a:cubicBezTo>
                    <a:pt x="1640445" y="0"/>
                    <a:pt x="2113590" y="473143"/>
                    <a:pt x="2113590" y="1056795"/>
                  </a:cubicBezTo>
                  <a:cubicBezTo>
                    <a:pt x="2113590" y="1640445"/>
                    <a:pt x="1640445" y="2113590"/>
                    <a:pt x="1056795" y="2113590"/>
                  </a:cubicBezTo>
                  <a:cubicBezTo>
                    <a:pt x="473143" y="2113590"/>
                    <a:pt x="0" y="1640445"/>
                    <a:pt x="0" y="1056795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49000"/>
              </a:schemeClr>
            </a:solidFill>
            <a:ln w="7600" cap="flat">
              <a:noFill/>
              <a:beve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charset="-122"/>
                <a:cs typeface="+mn-lt"/>
              </a:endParaRPr>
            </a:p>
          </p:txBody>
        </p:sp>
        <p:sp>
          <p:nvSpPr>
            <p:cNvPr id="114" name="任意多边形 113"/>
            <p:cNvSpPr/>
            <p:nvPr/>
          </p:nvSpPr>
          <p:spPr>
            <a:xfrm rot="10800000" flipH="1" flipV="1">
              <a:off x="4508456" y="2737693"/>
              <a:ext cx="703666" cy="703664"/>
            </a:xfrm>
            <a:custGeom>
              <a:avLst/>
              <a:gdLst/>
              <a:ahLst/>
              <a:cxnLst/>
              <a:rect l="0" t="0" r="0" b="0"/>
              <a:pathLst>
                <a:path w="995121" h="995121">
                  <a:moveTo>
                    <a:pt x="0" y="497559"/>
                  </a:moveTo>
                  <a:cubicBezTo>
                    <a:pt x="0" y="222765"/>
                    <a:pt x="222765" y="0"/>
                    <a:pt x="497559" y="0"/>
                  </a:cubicBezTo>
                  <a:cubicBezTo>
                    <a:pt x="772350" y="0"/>
                    <a:pt x="995121" y="222765"/>
                    <a:pt x="995121" y="497559"/>
                  </a:cubicBezTo>
                  <a:cubicBezTo>
                    <a:pt x="995121" y="772350"/>
                    <a:pt x="772350" y="995121"/>
                    <a:pt x="497559" y="995121"/>
                  </a:cubicBezTo>
                  <a:cubicBezTo>
                    <a:pt x="222765" y="995121"/>
                    <a:pt x="0" y="772350"/>
                    <a:pt x="0" y="497559"/>
                  </a:cubicBezTo>
                  <a:close/>
                </a:path>
              </a:pathLst>
            </a:custGeom>
            <a:solidFill>
              <a:srgbClr val="383635"/>
            </a:solidFill>
            <a:ln w="7600" cap="flat">
              <a:noFill/>
              <a:beve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charset="-122"/>
                <a:cs typeface="+mn-lt"/>
              </a:endParaRPr>
            </a:p>
          </p:txBody>
        </p:sp>
        <p:sp>
          <p:nvSpPr>
            <p:cNvPr id="115" name="任意多边形 114"/>
            <p:cNvSpPr/>
            <p:nvPr/>
          </p:nvSpPr>
          <p:spPr>
            <a:xfrm>
              <a:off x="5698568" y="2036228"/>
              <a:ext cx="703664" cy="703666"/>
            </a:xfrm>
            <a:custGeom>
              <a:avLst/>
              <a:gdLst/>
              <a:ahLst/>
              <a:cxnLst/>
              <a:rect l="l" t="t" r="r" b="b"/>
              <a:pathLst>
                <a:path w="995121" h="995121">
                  <a:moveTo>
                    <a:pt x="0" y="497559"/>
                  </a:moveTo>
                  <a:cubicBezTo>
                    <a:pt x="0" y="222765"/>
                    <a:pt x="222765" y="0"/>
                    <a:pt x="497559" y="0"/>
                  </a:cubicBezTo>
                  <a:cubicBezTo>
                    <a:pt x="772350" y="0"/>
                    <a:pt x="995121" y="222765"/>
                    <a:pt x="995121" y="497559"/>
                  </a:cubicBezTo>
                  <a:cubicBezTo>
                    <a:pt x="995121" y="772350"/>
                    <a:pt x="772350" y="995121"/>
                    <a:pt x="497559" y="995121"/>
                  </a:cubicBezTo>
                  <a:cubicBezTo>
                    <a:pt x="222765" y="995121"/>
                    <a:pt x="0" y="772350"/>
                    <a:pt x="0" y="497559"/>
                  </a:cubicBezTo>
                  <a:close/>
                </a:path>
              </a:pathLst>
            </a:custGeom>
            <a:solidFill>
              <a:srgbClr val="0BA29A"/>
            </a:solidFill>
            <a:ln w="7600" cap="flat">
              <a:noFill/>
              <a:bevel/>
            </a:ln>
          </p:spPr>
          <p:txBody>
            <a:bodyPr wrap="square" lIns="0" t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97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lt"/>
              </a:endParaRPr>
            </a:p>
          </p:txBody>
        </p:sp>
        <p:sp>
          <p:nvSpPr>
            <p:cNvPr id="116" name="任意多边形 115"/>
            <p:cNvSpPr/>
            <p:nvPr/>
          </p:nvSpPr>
          <p:spPr>
            <a:xfrm>
              <a:off x="4500341" y="4142006"/>
              <a:ext cx="703664" cy="703666"/>
            </a:xfrm>
            <a:custGeom>
              <a:avLst/>
              <a:gdLst/>
              <a:ahLst/>
              <a:cxnLst/>
              <a:rect l="l" t="t" r="r" b="b"/>
              <a:pathLst>
                <a:path w="995121" h="995121">
                  <a:moveTo>
                    <a:pt x="0" y="497559"/>
                  </a:moveTo>
                  <a:cubicBezTo>
                    <a:pt x="0" y="222765"/>
                    <a:pt x="222765" y="0"/>
                    <a:pt x="497559" y="0"/>
                  </a:cubicBezTo>
                  <a:cubicBezTo>
                    <a:pt x="772350" y="0"/>
                    <a:pt x="995121" y="222765"/>
                    <a:pt x="995121" y="497559"/>
                  </a:cubicBezTo>
                  <a:cubicBezTo>
                    <a:pt x="995121" y="772350"/>
                    <a:pt x="772350" y="995121"/>
                    <a:pt x="497559" y="995121"/>
                  </a:cubicBezTo>
                  <a:cubicBezTo>
                    <a:pt x="222765" y="995121"/>
                    <a:pt x="0" y="772350"/>
                    <a:pt x="0" y="497559"/>
                  </a:cubicBezTo>
                  <a:close/>
                </a:path>
              </a:pathLst>
            </a:custGeom>
            <a:solidFill>
              <a:srgbClr val="E8455B"/>
            </a:solidFill>
            <a:ln w="7600" cap="flat">
              <a:noFill/>
              <a:bevel/>
            </a:ln>
          </p:spPr>
          <p:txBody>
            <a:bodyPr wrap="square" lIns="0" t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97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lt"/>
              </a:endParaRPr>
            </a:p>
          </p:txBody>
        </p:sp>
        <p:sp>
          <p:nvSpPr>
            <p:cNvPr id="117" name="任意多边形 116"/>
            <p:cNvSpPr/>
            <p:nvPr/>
          </p:nvSpPr>
          <p:spPr>
            <a:xfrm>
              <a:off x="5698568" y="4824820"/>
              <a:ext cx="703664" cy="703666"/>
            </a:xfrm>
            <a:custGeom>
              <a:avLst/>
              <a:gdLst/>
              <a:ahLst/>
              <a:cxnLst/>
              <a:rect l="l" t="t" r="r" b="b"/>
              <a:pathLst>
                <a:path w="995121" h="995121">
                  <a:moveTo>
                    <a:pt x="0" y="497559"/>
                  </a:moveTo>
                  <a:cubicBezTo>
                    <a:pt x="0" y="222765"/>
                    <a:pt x="222765" y="0"/>
                    <a:pt x="497559" y="0"/>
                  </a:cubicBezTo>
                  <a:cubicBezTo>
                    <a:pt x="772350" y="0"/>
                    <a:pt x="995121" y="222765"/>
                    <a:pt x="995121" y="497559"/>
                  </a:cubicBezTo>
                  <a:cubicBezTo>
                    <a:pt x="995121" y="772350"/>
                    <a:pt x="772350" y="995121"/>
                    <a:pt x="497559" y="995121"/>
                  </a:cubicBezTo>
                  <a:cubicBezTo>
                    <a:pt x="222765" y="995121"/>
                    <a:pt x="0" y="772350"/>
                    <a:pt x="0" y="497559"/>
                  </a:cubicBezTo>
                  <a:close/>
                </a:path>
              </a:pathLst>
            </a:custGeom>
            <a:solidFill>
              <a:srgbClr val="0BA29A"/>
            </a:solidFill>
            <a:ln w="7600" cap="flat">
              <a:noFill/>
              <a:bevel/>
            </a:ln>
          </p:spPr>
          <p:txBody>
            <a:bodyPr wrap="square" lIns="0" t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97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lt"/>
              </a:endParaRPr>
            </a:p>
          </p:txBody>
        </p:sp>
        <p:sp>
          <p:nvSpPr>
            <p:cNvPr id="118" name="任意多边形 117"/>
            <p:cNvSpPr/>
            <p:nvPr/>
          </p:nvSpPr>
          <p:spPr>
            <a:xfrm>
              <a:off x="6871920" y="4202806"/>
              <a:ext cx="703664" cy="703666"/>
            </a:xfrm>
            <a:custGeom>
              <a:avLst/>
              <a:gdLst/>
              <a:ahLst/>
              <a:cxnLst/>
              <a:rect l="l" t="t" r="r" b="b"/>
              <a:pathLst>
                <a:path w="995121" h="995121">
                  <a:moveTo>
                    <a:pt x="0" y="497559"/>
                  </a:moveTo>
                  <a:cubicBezTo>
                    <a:pt x="0" y="222765"/>
                    <a:pt x="222765" y="0"/>
                    <a:pt x="497559" y="0"/>
                  </a:cubicBezTo>
                  <a:cubicBezTo>
                    <a:pt x="772350" y="0"/>
                    <a:pt x="995121" y="222765"/>
                    <a:pt x="995121" y="497559"/>
                  </a:cubicBezTo>
                  <a:cubicBezTo>
                    <a:pt x="995121" y="772350"/>
                    <a:pt x="772350" y="995121"/>
                    <a:pt x="497559" y="995121"/>
                  </a:cubicBezTo>
                  <a:cubicBezTo>
                    <a:pt x="222765" y="995121"/>
                    <a:pt x="0" y="772350"/>
                    <a:pt x="0" y="497559"/>
                  </a:cubicBezTo>
                  <a:close/>
                </a:path>
              </a:pathLst>
            </a:custGeom>
            <a:solidFill>
              <a:srgbClr val="383635"/>
            </a:solidFill>
            <a:ln w="7600" cap="flat">
              <a:noFill/>
              <a:bevel/>
            </a:ln>
          </p:spPr>
          <p:txBody>
            <a:bodyPr wrap="square" lIns="0" t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97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lt"/>
              </a:endParaRPr>
            </a:p>
          </p:txBody>
        </p:sp>
        <p:sp>
          <p:nvSpPr>
            <p:cNvPr id="119" name="任意多边形 118"/>
            <p:cNvSpPr/>
            <p:nvPr/>
          </p:nvSpPr>
          <p:spPr>
            <a:xfrm>
              <a:off x="6902837" y="2745293"/>
              <a:ext cx="703664" cy="703666"/>
            </a:xfrm>
            <a:custGeom>
              <a:avLst/>
              <a:gdLst/>
              <a:ahLst/>
              <a:cxnLst/>
              <a:rect l="l" t="t" r="r" b="b"/>
              <a:pathLst>
                <a:path w="995121" h="995121">
                  <a:moveTo>
                    <a:pt x="0" y="497559"/>
                  </a:moveTo>
                  <a:cubicBezTo>
                    <a:pt x="0" y="222765"/>
                    <a:pt x="222765" y="0"/>
                    <a:pt x="497559" y="0"/>
                  </a:cubicBezTo>
                  <a:cubicBezTo>
                    <a:pt x="772350" y="0"/>
                    <a:pt x="995121" y="222765"/>
                    <a:pt x="995121" y="497559"/>
                  </a:cubicBezTo>
                  <a:cubicBezTo>
                    <a:pt x="995121" y="772350"/>
                    <a:pt x="772350" y="995121"/>
                    <a:pt x="497559" y="995121"/>
                  </a:cubicBezTo>
                  <a:cubicBezTo>
                    <a:pt x="222765" y="995121"/>
                    <a:pt x="0" y="772350"/>
                    <a:pt x="0" y="497559"/>
                  </a:cubicBezTo>
                  <a:close/>
                </a:path>
              </a:pathLst>
            </a:custGeom>
            <a:solidFill>
              <a:srgbClr val="E8455B"/>
            </a:solidFill>
            <a:ln w="7600" cap="flat">
              <a:noFill/>
              <a:bevel/>
            </a:ln>
          </p:spPr>
          <p:txBody>
            <a:bodyPr wrap="square" lIns="0" t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97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lt"/>
              </a:endParaRPr>
            </a:p>
          </p:txBody>
        </p:sp>
        <p:sp>
          <p:nvSpPr>
            <p:cNvPr id="120" name="任意多边形 119"/>
            <p:cNvSpPr/>
            <p:nvPr/>
          </p:nvSpPr>
          <p:spPr>
            <a:xfrm>
              <a:off x="5244820" y="2983299"/>
              <a:ext cx="1611160" cy="1611158"/>
            </a:xfrm>
            <a:custGeom>
              <a:avLst/>
              <a:gdLst/>
              <a:ahLst/>
              <a:cxnLst/>
              <a:rect l="l" t="t" r="r" b="b"/>
              <a:pathLst>
                <a:path w="995121" h="995121">
                  <a:moveTo>
                    <a:pt x="0" y="497559"/>
                  </a:moveTo>
                  <a:cubicBezTo>
                    <a:pt x="0" y="222765"/>
                    <a:pt x="222765" y="0"/>
                    <a:pt x="497559" y="0"/>
                  </a:cubicBezTo>
                  <a:cubicBezTo>
                    <a:pt x="772350" y="0"/>
                    <a:pt x="995121" y="222765"/>
                    <a:pt x="995121" y="497559"/>
                  </a:cubicBezTo>
                  <a:cubicBezTo>
                    <a:pt x="995121" y="772350"/>
                    <a:pt x="772350" y="995121"/>
                    <a:pt x="497559" y="995121"/>
                  </a:cubicBezTo>
                  <a:cubicBezTo>
                    <a:pt x="222765" y="995121"/>
                    <a:pt x="0" y="772350"/>
                    <a:pt x="0" y="497559"/>
                  </a:cubicBezTo>
                  <a:close/>
                </a:path>
              </a:pathLst>
            </a:custGeom>
            <a:blipFill>
              <a:blip r:embed="rId4"/>
              <a:srcRect/>
              <a:stretch>
                <a:fillRect l="-25550" r="-25038"/>
              </a:stretch>
            </a:blipFill>
            <a:ln w="7600" cap="flat">
              <a:noFill/>
              <a:bevel/>
            </a:ln>
          </p:spPr>
          <p:txBody>
            <a:bodyPr wrap="square" lIns="0" t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13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lt"/>
              </a:endParaRPr>
            </a:p>
          </p:txBody>
        </p:sp>
        <p:sp>
          <p:nvSpPr>
            <p:cNvPr id="121" name="任意多边形 120"/>
            <p:cNvSpPr/>
            <p:nvPr/>
          </p:nvSpPr>
          <p:spPr>
            <a:xfrm rot="10800000" flipH="1" flipV="1">
              <a:off x="4674737" y="2907590"/>
              <a:ext cx="371104" cy="363868"/>
            </a:xfrm>
            <a:custGeom>
              <a:avLst/>
              <a:gdLst>
                <a:gd name="T0" fmla="*/ 1312 w 1990"/>
                <a:gd name="T1" fmla="*/ 1552 h 1954"/>
                <a:gd name="T2" fmla="*/ 291 w 1990"/>
                <a:gd name="T3" fmla="*/ 1746 h 1954"/>
                <a:gd name="T4" fmla="*/ 0 w 1990"/>
                <a:gd name="T5" fmla="*/ 540 h 1954"/>
                <a:gd name="T6" fmla="*/ 515 w 1990"/>
                <a:gd name="T7" fmla="*/ 249 h 1954"/>
                <a:gd name="T8" fmla="*/ 1205 w 1990"/>
                <a:gd name="T9" fmla="*/ 0 h 1954"/>
                <a:gd name="T10" fmla="*/ 1496 w 1990"/>
                <a:gd name="T11" fmla="*/ 489 h 1954"/>
                <a:gd name="T12" fmla="*/ 1413 w 1990"/>
                <a:gd name="T13" fmla="*/ 291 h 1954"/>
                <a:gd name="T14" fmla="*/ 802 w 1990"/>
                <a:gd name="T15" fmla="*/ 83 h 1954"/>
                <a:gd name="T16" fmla="*/ 1039 w 1990"/>
                <a:gd name="T17" fmla="*/ 249 h 1954"/>
                <a:gd name="T18" fmla="*/ 1243 w 1990"/>
                <a:gd name="T19" fmla="*/ 499 h 1954"/>
                <a:gd name="T20" fmla="*/ 291 w 1990"/>
                <a:gd name="T21" fmla="*/ 333 h 1954"/>
                <a:gd name="T22" fmla="*/ 83 w 1990"/>
                <a:gd name="T23" fmla="*/ 1455 h 1954"/>
                <a:gd name="T24" fmla="*/ 1039 w 1990"/>
                <a:gd name="T25" fmla="*/ 1663 h 1954"/>
                <a:gd name="T26" fmla="*/ 1641 w 1990"/>
                <a:gd name="T27" fmla="*/ 1453 h 1954"/>
                <a:gd name="T28" fmla="*/ 1138 w 1990"/>
                <a:gd name="T29" fmla="*/ 583 h 1954"/>
                <a:gd name="T30" fmla="*/ 1641 w 1990"/>
                <a:gd name="T31" fmla="*/ 1453 h 1954"/>
                <a:gd name="T32" fmla="*/ 1752 w 1990"/>
                <a:gd name="T33" fmla="*/ 809 h 1954"/>
                <a:gd name="T34" fmla="*/ 1026 w 1990"/>
                <a:gd name="T35" fmla="*/ 1228 h 1954"/>
                <a:gd name="T36" fmla="*/ 1767 w 1990"/>
                <a:gd name="T37" fmla="*/ 1422 h 1954"/>
                <a:gd name="T38" fmla="*/ 1717 w 1990"/>
                <a:gd name="T39" fmla="*/ 1835 h 1954"/>
                <a:gd name="T40" fmla="*/ 1767 w 1990"/>
                <a:gd name="T41" fmla="*/ 1422 h 1954"/>
                <a:gd name="T42" fmla="*/ 1739 w 1990"/>
                <a:gd name="T43" fmla="*/ 1874 h 1954"/>
                <a:gd name="T44" fmla="*/ 1956 w 1990"/>
                <a:gd name="T45" fmla="*/ 1749 h 1954"/>
                <a:gd name="T46" fmla="*/ 249 w 1990"/>
                <a:gd name="T47" fmla="*/ 551 h 1954"/>
                <a:gd name="T48" fmla="*/ 803 w 1990"/>
                <a:gd name="T49" fmla="*/ 613 h 1954"/>
                <a:gd name="T50" fmla="*/ 675 w 1990"/>
                <a:gd name="T51" fmla="*/ 828 h 1954"/>
                <a:gd name="T52" fmla="*/ 249 w 1990"/>
                <a:gd name="T53" fmla="*/ 890 h 1954"/>
                <a:gd name="T54" fmla="*/ 675 w 1990"/>
                <a:gd name="T55" fmla="*/ 828 h 1954"/>
                <a:gd name="T56" fmla="*/ 675 w 1990"/>
                <a:gd name="T57" fmla="*/ 1167 h 1954"/>
                <a:gd name="T58" fmla="*/ 249 w 1990"/>
                <a:gd name="T59" fmla="*/ 1105 h 1954"/>
                <a:gd name="T60" fmla="*/ 249 w 1990"/>
                <a:gd name="T61" fmla="*/ 1444 h 1954"/>
                <a:gd name="T62" fmla="*/ 803 w 1990"/>
                <a:gd name="T63" fmla="*/ 1382 h 1954"/>
                <a:gd name="T64" fmla="*/ 249 w 1990"/>
                <a:gd name="T65" fmla="*/ 1444 h 1954"/>
                <a:gd name="T66" fmla="*/ 1179 w 1990"/>
                <a:gd name="T67" fmla="*/ 961 h 1954"/>
                <a:gd name="T68" fmla="*/ 1300 w 1990"/>
                <a:gd name="T69" fmla="*/ 1219 h 1954"/>
                <a:gd name="T70" fmla="*/ 1604 w 1990"/>
                <a:gd name="T71" fmla="*/ 858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90" h="1954">
                  <a:moveTo>
                    <a:pt x="1231" y="1534"/>
                  </a:moveTo>
                  <a:cubicBezTo>
                    <a:pt x="1258" y="1542"/>
                    <a:pt x="1285" y="1548"/>
                    <a:pt x="1312" y="1552"/>
                  </a:cubicBezTo>
                  <a:cubicBezTo>
                    <a:pt x="1272" y="1665"/>
                    <a:pt x="1165" y="1746"/>
                    <a:pt x="1039" y="1746"/>
                  </a:cubicBezTo>
                  <a:lnTo>
                    <a:pt x="291" y="1746"/>
                  </a:lnTo>
                  <a:cubicBezTo>
                    <a:pt x="131" y="1746"/>
                    <a:pt x="0" y="1615"/>
                    <a:pt x="0" y="1455"/>
                  </a:cubicBezTo>
                  <a:lnTo>
                    <a:pt x="0" y="540"/>
                  </a:lnTo>
                  <a:cubicBezTo>
                    <a:pt x="0" y="380"/>
                    <a:pt x="131" y="249"/>
                    <a:pt x="291" y="249"/>
                  </a:cubicBezTo>
                  <a:lnTo>
                    <a:pt x="515" y="249"/>
                  </a:lnTo>
                  <a:cubicBezTo>
                    <a:pt x="535" y="109"/>
                    <a:pt x="656" y="0"/>
                    <a:pt x="802" y="0"/>
                  </a:cubicBezTo>
                  <a:lnTo>
                    <a:pt x="1205" y="0"/>
                  </a:lnTo>
                  <a:cubicBezTo>
                    <a:pt x="1366" y="0"/>
                    <a:pt x="1496" y="131"/>
                    <a:pt x="1496" y="291"/>
                  </a:cubicBezTo>
                  <a:lnTo>
                    <a:pt x="1496" y="489"/>
                  </a:lnTo>
                  <a:cubicBezTo>
                    <a:pt x="1469" y="484"/>
                    <a:pt x="1441" y="480"/>
                    <a:pt x="1413" y="479"/>
                  </a:cubicBezTo>
                  <a:lnTo>
                    <a:pt x="1413" y="291"/>
                  </a:lnTo>
                  <a:cubicBezTo>
                    <a:pt x="1413" y="176"/>
                    <a:pt x="1320" y="83"/>
                    <a:pt x="1205" y="83"/>
                  </a:cubicBezTo>
                  <a:lnTo>
                    <a:pt x="802" y="83"/>
                  </a:lnTo>
                  <a:cubicBezTo>
                    <a:pt x="701" y="83"/>
                    <a:pt x="617" y="155"/>
                    <a:pt x="598" y="249"/>
                  </a:cubicBezTo>
                  <a:lnTo>
                    <a:pt x="1039" y="249"/>
                  </a:lnTo>
                  <a:cubicBezTo>
                    <a:pt x="1180" y="249"/>
                    <a:pt x="1297" y="349"/>
                    <a:pt x="1324" y="482"/>
                  </a:cubicBezTo>
                  <a:cubicBezTo>
                    <a:pt x="1297" y="485"/>
                    <a:pt x="1270" y="491"/>
                    <a:pt x="1243" y="499"/>
                  </a:cubicBezTo>
                  <a:cubicBezTo>
                    <a:pt x="1224" y="404"/>
                    <a:pt x="1140" y="333"/>
                    <a:pt x="1039" y="333"/>
                  </a:cubicBezTo>
                  <a:lnTo>
                    <a:pt x="291" y="333"/>
                  </a:lnTo>
                  <a:cubicBezTo>
                    <a:pt x="177" y="333"/>
                    <a:pt x="83" y="426"/>
                    <a:pt x="83" y="540"/>
                  </a:cubicBezTo>
                  <a:lnTo>
                    <a:pt x="83" y="1455"/>
                  </a:lnTo>
                  <a:cubicBezTo>
                    <a:pt x="83" y="1569"/>
                    <a:pt x="177" y="1663"/>
                    <a:pt x="291" y="1663"/>
                  </a:cubicBezTo>
                  <a:lnTo>
                    <a:pt x="1039" y="1663"/>
                  </a:lnTo>
                  <a:cubicBezTo>
                    <a:pt x="1126" y="1663"/>
                    <a:pt x="1200" y="1609"/>
                    <a:pt x="1231" y="1534"/>
                  </a:cubicBezTo>
                  <a:close/>
                  <a:moveTo>
                    <a:pt x="1641" y="1453"/>
                  </a:moveTo>
                  <a:cubicBezTo>
                    <a:pt x="1401" y="1591"/>
                    <a:pt x="1093" y="1509"/>
                    <a:pt x="955" y="1269"/>
                  </a:cubicBezTo>
                  <a:cubicBezTo>
                    <a:pt x="816" y="1029"/>
                    <a:pt x="899" y="722"/>
                    <a:pt x="1138" y="583"/>
                  </a:cubicBezTo>
                  <a:cubicBezTo>
                    <a:pt x="1378" y="445"/>
                    <a:pt x="1686" y="527"/>
                    <a:pt x="1824" y="767"/>
                  </a:cubicBezTo>
                  <a:cubicBezTo>
                    <a:pt x="1963" y="1007"/>
                    <a:pt x="1880" y="1314"/>
                    <a:pt x="1641" y="1453"/>
                  </a:cubicBezTo>
                  <a:close/>
                  <a:moveTo>
                    <a:pt x="1599" y="1381"/>
                  </a:moveTo>
                  <a:cubicBezTo>
                    <a:pt x="1799" y="1266"/>
                    <a:pt x="1868" y="1009"/>
                    <a:pt x="1752" y="809"/>
                  </a:cubicBezTo>
                  <a:cubicBezTo>
                    <a:pt x="1637" y="608"/>
                    <a:pt x="1380" y="539"/>
                    <a:pt x="1180" y="655"/>
                  </a:cubicBezTo>
                  <a:cubicBezTo>
                    <a:pt x="980" y="771"/>
                    <a:pt x="911" y="1027"/>
                    <a:pt x="1026" y="1228"/>
                  </a:cubicBezTo>
                  <a:cubicBezTo>
                    <a:pt x="1142" y="1428"/>
                    <a:pt x="1399" y="1497"/>
                    <a:pt x="1599" y="1381"/>
                  </a:cubicBezTo>
                  <a:close/>
                  <a:moveTo>
                    <a:pt x="1767" y="1422"/>
                  </a:moveTo>
                  <a:lnTo>
                    <a:pt x="1551" y="1547"/>
                  </a:lnTo>
                  <a:lnTo>
                    <a:pt x="1717" y="1835"/>
                  </a:lnTo>
                  <a:lnTo>
                    <a:pt x="1933" y="1710"/>
                  </a:lnTo>
                  <a:lnTo>
                    <a:pt x="1767" y="1422"/>
                  </a:lnTo>
                  <a:close/>
                  <a:moveTo>
                    <a:pt x="1956" y="1749"/>
                  </a:moveTo>
                  <a:lnTo>
                    <a:pt x="1739" y="1874"/>
                  </a:lnTo>
                  <a:cubicBezTo>
                    <a:pt x="1774" y="1934"/>
                    <a:pt x="1850" y="1954"/>
                    <a:pt x="1910" y="1919"/>
                  </a:cubicBezTo>
                  <a:cubicBezTo>
                    <a:pt x="1969" y="1885"/>
                    <a:pt x="1990" y="1809"/>
                    <a:pt x="1956" y="1749"/>
                  </a:cubicBezTo>
                  <a:close/>
                  <a:moveTo>
                    <a:pt x="803" y="551"/>
                  </a:moveTo>
                  <a:lnTo>
                    <a:pt x="249" y="551"/>
                  </a:lnTo>
                  <a:lnTo>
                    <a:pt x="249" y="613"/>
                  </a:lnTo>
                  <a:lnTo>
                    <a:pt x="803" y="613"/>
                  </a:lnTo>
                  <a:lnTo>
                    <a:pt x="803" y="551"/>
                  </a:lnTo>
                  <a:close/>
                  <a:moveTo>
                    <a:pt x="675" y="828"/>
                  </a:moveTo>
                  <a:lnTo>
                    <a:pt x="249" y="828"/>
                  </a:lnTo>
                  <a:lnTo>
                    <a:pt x="249" y="890"/>
                  </a:lnTo>
                  <a:lnTo>
                    <a:pt x="675" y="890"/>
                  </a:lnTo>
                  <a:lnTo>
                    <a:pt x="675" y="828"/>
                  </a:lnTo>
                  <a:close/>
                  <a:moveTo>
                    <a:pt x="249" y="1167"/>
                  </a:moveTo>
                  <a:lnTo>
                    <a:pt x="675" y="1167"/>
                  </a:lnTo>
                  <a:lnTo>
                    <a:pt x="675" y="1105"/>
                  </a:lnTo>
                  <a:lnTo>
                    <a:pt x="249" y="1105"/>
                  </a:lnTo>
                  <a:lnTo>
                    <a:pt x="249" y="1167"/>
                  </a:lnTo>
                  <a:close/>
                  <a:moveTo>
                    <a:pt x="249" y="1444"/>
                  </a:moveTo>
                  <a:lnTo>
                    <a:pt x="803" y="1444"/>
                  </a:lnTo>
                  <a:lnTo>
                    <a:pt x="803" y="1382"/>
                  </a:lnTo>
                  <a:lnTo>
                    <a:pt x="249" y="1382"/>
                  </a:lnTo>
                  <a:lnTo>
                    <a:pt x="249" y="1444"/>
                  </a:lnTo>
                  <a:close/>
                  <a:moveTo>
                    <a:pt x="1308" y="1105"/>
                  </a:moveTo>
                  <a:lnTo>
                    <a:pt x="1179" y="961"/>
                  </a:lnTo>
                  <a:lnTo>
                    <a:pt x="1118" y="1017"/>
                  </a:lnTo>
                  <a:lnTo>
                    <a:pt x="1300" y="1219"/>
                  </a:lnTo>
                  <a:lnTo>
                    <a:pt x="1657" y="922"/>
                  </a:lnTo>
                  <a:lnTo>
                    <a:pt x="1604" y="858"/>
                  </a:lnTo>
                  <a:lnTo>
                    <a:pt x="1308" y="1105"/>
                  </a:lnTo>
                  <a:close/>
                </a:path>
              </a:pathLst>
            </a:custGeom>
            <a:solidFill>
              <a:schemeClr val="bg1"/>
            </a:solidFill>
            <a:ln w="7600" cap="flat">
              <a:noFill/>
              <a:beve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charset="-122"/>
                <a:cs typeface="+mn-lt"/>
              </a:endParaRPr>
            </a:p>
          </p:txBody>
        </p:sp>
        <p:sp>
          <p:nvSpPr>
            <p:cNvPr id="122" name="任意多边形 121"/>
            <p:cNvSpPr/>
            <p:nvPr/>
          </p:nvSpPr>
          <p:spPr>
            <a:xfrm>
              <a:off x="5864848" y="2216986"/>
              <a:ext cx="371104" cy="342148"/>
            </a:xfrm>
            <a:custGeom>
              <a:avLst/>
              <a:gdLst>
                <a:gd name="connsiteX0" fmla="*/ 469488 w 578320"/>
                <a:gd name="connsiteY0" fmla="*/ 312166 h 533197"/>
                <a:gd name="connsiteX1" fmla="*/ 523904 w 578320"/>
                <a:gd name="connsiteY1" fmla="*/ 363740 h 533197"/>
                <a:gd name="connsiteX2" fmla="*/ 523904 w 578320"/>
                <a:gd name="connsiteY2" fmla="*/ 376634 h 533197"/>
                <a:gd name="connsiteX3" fmla="*/ 527594 w 578320"/>
                <a:gd name="connsiteY3" fmla="*/ 391369 h 533197"/>
                <a:gd name="connsiteX4" fmla="*/ 512837 w 578320"/>
                <a:gd name="connsiteY4" fmla="*/ 411630 h 533197"/>
                <a:gd name="connsiteX5" fmla="*/ 498080 w 578320"/>
                <a:gd name="connsiteY5" fmla="*/ 440180 h 533197"/>
                <a:gd name="connsiteX6" fmla="*/ 529438 w 578320"/>
                <a:gd name="connsiteY6" fmla="*/ 475176 h 533197"/>
                <a:gd name="connsiteX7" fmla="*/ 578320 w 578320"/>
                <a:gd name="connsiteY7" fmla="*/ 518462 h 533197"/>
                <a:gd name="connsiteX8" fmla="*/ 485168 w 578320"/>
                <a:gd name="connsiteY8" fmla="*/ 533197 h 533197"/>
                <a:gd name="connsiteX9" fmla="*/ 477789 w 578320"/>
                <a:gd name="connsiteY9" fmla="*/ 486228 h 533197"/>
                <a:gd name="connsiteX10" fmla="*/ 481478 w 578320"/>
                <a:gd name="connsiteY10" fmla="*/ 479781 h 533197"/>
                <a:gd name="connsiteX11" fmla="*/ 480556 w 578320"/>
                <a:gd name="connsiteY11" fmla="*/ 477939 h 533197"/>
                <a:gd name="connsiteX12" fmla="*/ 471333 w 578320"/>
                <a:gd name="connsiteY12" fmla="*/ 466888 h 533197"/>
                <a:gd name="connsiteX13" fmla="*/ 467644 w 578320"/>
                <a:gd name="connsiteY13" fmla="*/ 466888 h 533197"/>
                <a:gd name="connsiteX14" fmla="*/ 458421 w 578320"/>
                <a:gd name="connsiteY14" fmla="*/ 477939 h 533197"/>
                <a:gd name="connsiteX15" fmla="*/ 458421 w 578320"/>
                <a:gd name="connsiteY15" fmla="*/ 479781 h 533197"/>
                <a:gd name="connsiteX16" fmla="*/ 462110 w 578320"/>
                <a:gd name="connsiteY16" fmla="*/ 486228 h 533197"/>
                <a:gd name="connsiteX17" fmla="*/ 454732 w 578320"/>
                <a:gd name="connsiteY17" fmla="*/ 533197 h 533197"/>
                <a:gd name="connsiteX18" fmla="*/ 361579 w 578320"/>
                <a:gd name="connsiteY18" fmla="*/ 518462 h 533197"/>
                <a:gd name="connsiteX19" fmla="*/ 409539 w 578320"/>
                <a:gd name="connsiteY19" fmla="*/ 475176 h 533197"/>
                <a:gd name="connsiteX20" fmla="*/ 440897 w 578320"/>
                <a:gd name="connsiteY20" fmla="*/ 440180 h 533197"/>
                <a:gd name="connsiteX21" fmla="*/ 427063 w 578320"/>
                <a:gd name="connsiteY21" fmla="*/ 411630 h 533197"/>
                <a:gd name="connsiteX22" fmla="*/ 411383 w 578320"/>
                <a:gd name="connsiteY22" fmla="*/ 391369 h 533197"/>
                <a:gd name="connsiteX23" fmla="*/ 415995 w 578320"/>
                <a:gd name="connsiteY23" fmla="*/ 376634 h 533197"/>
                <a:gd name="connsiteX24" fmla="*/ 415995 w 578320"/>
                <a:gd name="connsiteY24" fmla="*/ 363740 h 533197"/>
                <a:gd name="connsiteX25" fmla="*/ 469488 w 578320"/>
                <a:gd name="connsiteY25" fmla="*/ 312166 h 533197"/>
                <a:gd name="connsiteX26" fmla="*/ 107909 w 578320"/>
                <a:gd name="connsiteY26" fmla="*/ 312166 h 533197"/>
                <a:gd name="connsiteX27" fmla="*/ 162325 w 578320"/>
                <a:gd name="connsiteY27" fmla="*/ 363740 h 533197"/>
                <a:gd name="connsiteX28" fmla="*/ 162325 w 578320"/>
                <a:gd name="connsiteY28" fmla="*/ 376634 h 533197"/>
                <a:gd name="connsiteX29" fmla="*/ 166937 w 578320"/>
                <a:gd name="connsiteY29" fmla="*/ 391369 h 533197"/>
                <a:gd name="connsiteX30" fmla="*/ 151257 w 578320"/>
                <a:gd name="connsiteY30" fmla="*/ 411630 h 533197"/>
                <a:gd name="connsiteX31" fmla="*/ 137423 w 578320"/>
                <a:gd name="connsiteY31" fmla="*/ 440180 h 533197"/>
                <a:gd name="connsiteX32" fmla="*/ 167859 w 578320"/>
                <a:gd name="connsiteY32" fmla="*/ 475176 h 533197"/>
                <a:gd name="connsiteX33" fmla="*/ 216741 w 578320"/>
                <a:gd name="connsiteY33" fmla="*/ 518462 h 533197"/>
                <a:gd name="connsiteX34" fmla="*/ 123588 w 578320"/>
                <a:gd name="connsiteY34" fmla="*/ 533197 h 533197"/>
                <a:gd name="connsiteX35" fmla="*/ 116210 w 578320"/>
                <a:gd name="connsiteY35" fmla="*/ 486228 h 533197"/>
                <a:gd name="connsiteX36" fmla="*/ 119899 w 578320"/>
                <a:gd name="connsiteY36" fmla="*/ 479781 h 533197"/>
                <a:gd name="connsiteX37" fmla="*/ 119899 w 578320"/>
                <a:gd name="connsiteY37" fmla="*/ 477939 h 533197"/>
                <a:gd name="connsiteX38" fmla="*/ 109754 w 578320"/>
                <a:gd name="connsiteY38" fmla="*/ 466888 h 533197"/>
                <a:gd name="connsiteX39" fmla="*/ 106987 w 578320"/>
                <a:gd name="connsiteY39" fmla="*/ 466888 h 533197"/>
                <a:gd name="connsiteX40" fmla="*/ 96842 w 578320"/>
                <a:gd name="connsiteY40" fmla="*/ 477939 h 533197"/>
                <a:gd name="connsiteX41" fmla="*/ 96842 w 578320"/>
                <a:gd name="connsiteY41" fmla="*/ 479781 h 533197"/>
                <a:gd name="connsiteX42" fmla="*/ 100531 w 578320"/>
                <a:gd name="connsiteY42" fmla="*/ 486228 h 533197"/>
                <a:gd name="connsiteX43" fmla="*/ 93152 w 578320"/>
                <a:gd name="connsiteY43" fmla="*/ 533197 h 533197"/>
                <a:gd name="connsiteX44" fmla="*/ 0 w 578320"/>
                <a:gd name="connsiteY44" fmla="*/ 518462 h 533197"/>
                <a:gd name="connsiteX45" fmla="*/ 48882 w 578320"/>
                <a:gd name="connsiteY45" fmla="*/ 475176 h 533197"/>
                <a:gd name="connsiteX46" fmla="*/ 79318 w 578320"/>
                <a:gd name="connsiteY46" fmla="*/ 440180 h 533197"/>
                <a:gd name="connsiteX47" fmla="*/ 65483 w 578320"/>
                <a:gd name="connsiteY47" fmla="*/ 411630 h 533197"/>
                <a:gd name="connsiteX48" fmla="*/ 49804 w 578320"/>
                <a:gd name="connsiteY48" fmla="*/ 391369 h 533197"/>
                <a:gd name="connsiteX49" fmla="*/ 54416 w 578320"/>
                <a:gd name="connsiteY49" fmla="*/ 376634 h 533197"/>
                <a:gd name="connsiteX50" fmla="*/ 54416 w 578320"/>
                <a:gd name="connsiteY50" fmla="*/ 363740 h 533197"/>
                <a:gd name="connsiteX51" fmla="*/ 107909 w 578320"/>
                <a:gd name="connsiteY51" fmla="*/ 312166 h 533197"/>
                <a:gd name="connsiteX52" fmla="*/ 288717 w 578320"/>
                <a:gd name="connsiteY52" fmla="*/ 237601 h 533197"/>
                <a:gd name="connsiteX53" fmla="*/ 303485 w 578320"/>
                <a:gd name="connsiteY53" fmla="*/ 252338 h 533197"/>
                <a:gd name="connsiteX54" fmla="*/ 303485 w 578320"/>
                <a:gd name="connsiteY54" fmla="*/ 331547 h 533197"/>
                <a:gd name="connsiteX55" fmla="*/ 384708 w 578320"/>
                <a:gd name="connsiteY55" fmla="*/ 398782 h 533197"/>
                <a:gd name="connsiteX56" fmla="*/ 386554 w 578320"/>
                <a:gd name="connsiteY56" fmla="*/ 419045 h 533197"/>
                <a:gd name="connsiteX57" fmla="*/ 375478 w 578320"/>
                <a:gd name="connsiteY57" fmla="*/ 423650 h 533197"/>
                <a:gd name="connsiteX58" fmla="*/ 366248 w 578320"/>
                <a:gd name="connsiteY58" fmla="*/ 420887 h 533197"/>
                <a:gd name="connsiteX59" fmla="*/ 288717 w 578320"/>
                <a:gd name="connsiteY59" fmla="*/ 356415 h 533197"/>
                <a:gd name="connsiteX60" fmla="*/ 212108 w 578320"/>
                <a:gd name="connsiteY60" fmla="*/ 420887 h 533197"/>
                <a:gd name="connsiteX61" fmla="*/ 191802 w 578320"/>
                <a:gd name="connsiteY61" fmla="*/ 419045 h 533197"/>
                <a:gd name="connsiteX62" fmla="*/ 193648 w 578320"/>
                <a:gd name="connsiteY62" fmla="*/ 398782 h 533197"/>
                <a:gd name="connsiteX63" fmla="*/ 274872 w 578320"/>
                <a:gd name="connsiteY63" fmla="*/ 331547 h 533197"/>
                <a:gd name="connsiteX64" fmla="*/ 274872 w 578320"/>
                <a:gd name="connsiteY64" fmla="*/ 252338 h 533197"/>
                <a:gd name="connsiteX65" fmla="*/ 288717 w 578320"/>
                <a:gd name="connsiteY65" fmla="*/ 237601 h 533197"/>
                <a:gd name="connsiteX66" fmla="*/ 288699 w 578320"/>
                <a:gd name="connsiteY66" fmla="*/ 0 h 533197"/>
                <a:gd name="connsiteX67" fmla="*/ 343115 w 578320"/>
                <a:gd name="connsiteY67" fmla="*/ 50653 h 533197"/>
                <a:gd name="connsiteX68" fmla="*/ 343115 w 578320"/>
                <a:gd name="connsiteY68" fmla="*/ 63546 h 533197"/>
                <a:gd name="connsiteX69" fmla="*/ 346805 w 578320"/>
                <a:gd name="connsiteY69" fmla="*/ 78282 h 533197"/>
                <a:gd name="connsiteX70" fmla="*/ 332048 w 578320"/>
                <a:gd name="connsiteY70" fmla="*/ 98543 h 533197"/>
                <a:gd name="connsiteX71" fmla="*/ 318213 w 578320"/>
                <a:gd name="connsiteY71" fmla="*/ 127093 h 533197"/>
                <a:gd name="connsiteX72" fmla="*/ 348649 w 578320"/>
                <a:gd name="connsiteY72" fmla="*/ 163010 h 533197"/>
                <a:gd name="connsiteX73" fmla="*/ 397531 w 578320"/>
                <a:gd name="connsiteY73" fmla="*/ 206295 h 533197"/>
                <a:gd name="connsiteX74" fmla="*/ 304379 w 578320"/>
                <a:gd name="connsiteY74" fmla="*/ 220110 h 533197"/>
                <a:gd name="connsiteX75" fmla="*/ 297000 w 578320"/>
                <a:gd name="connsiteY75" fmla="*/ 173141 h 533197"/>
                <a:gd name="connsiteX76" fmla="*/ 300689 w 578320"/>
                <a:gd name="connsiteY76" fmla="*/ 167615 h 533197"/>
                <a:gd name="connsiteX77" fmla="*/ 300689 w 578320"/>
                <a:gd name="connsiteY77" fmla="*/ 164852 h 533197"/>
                <a:gd name="connsiteX78" fmla="*/ 290544 w 578320"/>
                <a:gd name="connsiteY78" fmla="*/ 154722 h 533197"/>
                <a:gd name="connsiteX79" fmla="*/ 287777 w 578320"/>
                <a:gd name="connsiteY79" fmla="*/ 154722 h 533197"/>
                <a:gd name="connsiteX80" fmla="*/ 277632 w 578320"/>
                <a:gd name="connsiteY80" fmla="*/ 164852 h 533197"/>
                <a:gd name="connsiteX81" fmla="*/ 277632 w 578320"/>
                <a:gd name="connsiteY81" fmla="*/ 167615 h 533197"/>
                <a:gd name="connsiteX82" fmla="*/ 281321 w 578320"/>
                <a:gd name="connsiteY82" fmla="*/ 173141 h 533197"/>
                <a:gd name="connsiteX83" fmla="*/ 273943 w 578320"/>
                <a:gd name="connsiteY83" fmla="*/ 221031 h 533197"/>
                <a:gd name="connsiteX84" fmla="*/ 180790 w 578320"/>
                <a:gd name="connsiteY84" fmla="*/ 206295 h 533197"/>
                <a:gd name="connsiteX85" fmla="*/ 228750 w 578320"/>
                <a:gd name="connsiteY85" fmla="*/ 163010 h 533197"/>
                <a:gd name="connsiteX86" fmla="*/ 260108 w 578320"/>
                <a:gd name="connsiteY86" fmla="*/ 127093 h 533197"/>
                <a:gd name="connsiteX87" fmla="*/ 246274 w 578320"/>
                <a:gd name="connsiteY87" fmla="*/ 98543 h 533197"/>
                <a:gd name="connsiteX88" fmla="*/ 230594 w 578320"/>
                <a:gd name="connsiteY88" fmla="*/ 78282 h 533197"/>
                <a:gd name="connsiteX89" fmla="*/ 235206 w 578320"/>
                <a:gd name="connsiteY89" fmla="*/ 63546 h 533197"/>
                <a:gd name="connsiteX90" fmla="*/ 235206 w 578320"/>
                <a:gd name="connsiteY90" fmla="*/ 50653 h 533197"/>
                <a:gd name="connsiteX91" fmla="*/ 288699 w 578320"/>
                <a:gd name="connsiteY91" fmla="*/ 0 h 53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578320" h="533197">
                  <a:moveTo>
                    <a:pt x="469488" y="312166"/>
                  </a:moveTo>
                  <a:cubicBezTo>
                    <a:pt x="499002" y="312166"/>
                    <a:pt x="523904" y="335190"/>
                    <a:pt x="523904" y="363740"/>
                  </a:cubicBezTo>
                  <a:lnTo>
                    <a:pt x="523904" y="376634"/>
                  </a:lnTo>
                  <a:cubicBezTo>
                    <a:pt x="523904" y="376634"/>
                    <a:pt x="529438" y="381238"/>
                    <a:pt x="527594" y="391369"/>
                  </a:cubicBezTo>
                  <a:cubicBezTo>
                    <a:pt x="526671" y="404262"/>
                    <a:pt x="512837" y="411630"/>
                    <a:pt x="512837" y="411630"/>
                  </a:cubicBezTo>
                  <a:cubicBezTo>
                    <a:pt x="512837" y="411630"/>
                    <a:pt x="509147" y="430970"/>
                    <a:pt x="498080" y="440180"/>
                  </a:cubicBezTo>
                  <a:cubicBezTo>
                    <a:pt x="494391" y="467809"/>
                    <a:pt x="513759" y="470572"/>
                    <a:pt x="529438" y="475176"/>
                  </a:cubicBezTo>
                  <a:cubicBezTo>
                    <a:pt x="555263" y="483465"/>
                    <a:pt x="578320" y="485307"/>
                    <a:pt x="578320" y="518462"/>
                  </a:cubicBezTo>
                  <a:cubicBezTo>
                    <a:pt x="578320" y="525829"/>
                    <a:pt x="543273" y="532276"/>
                    <a:pt x="485168" y="533197"/>
                  </a:cubicBezTo>
                  <a:lnTo>
                    <a:pt x="477789" y="486228"/>
                  </a:lnTo>
                  <a:lnTo>
                    <a:pt x="481478" y="479781"/>
                  </a:lnTo>
                  <a:cubicBezTo>
                    <a:pt x="481478" y="478860"/>
                    <a:pt x="481478" y="477939"/>
                    <a:pt x="480556" y="477939"/>
                  </a:cubicBezTo>
                  <a:lnTo>
                    <a:pt x="471333" y="466888"/>
                  </a:lnTo>
                  <a:cubicBezTo>
                    <a:pt x="470411" y="465967"/>
                    <a:pt x="468566" y="465967"/>
                    <a:pt x="467644" y="466888"/>
                  </a:cubicBezTo>
                  <a:lnTo>
                    <a:pt x="458421" y="477939"/>
                  </a:lnTo>
                  <a:cubicBezTo>
                    <a:pt x="457499" y="477939"/>
                    <a:pt x="457499" y="478860"/>
                    <a:pt x="458421" y="479781"/>
                  </a:cubicBezTo>
                  <a:lnTo>
                    <a:pt x="462110" y="486228"/>
                  </a:lnTo>
                  <a:lnTo>
                    <a:pt x="454732" y="533197"/>
                  </a:lnTo>
                  <a:cubicBezTo>
                    <a:pt x="396627" y="532276"/>
                    <a:pt x="361579" y="525829"/>
                    <a:pt x="361579" y="518462"/>
                  </a:cubicBezTo>
                  <a:cubicBezTo>
                    <a:pt x="361579" y="485307"/>
                    <a:pt x="384637" y="483465"/>
                    <a:pt x="409539" y="475176"/>
                  </a:cubicBezTo>
                  <a:cubicBezTo>
                    <a:pt x="425218" y="470572"/>
                    <a:pt x="444586" y="466888"/>
                    <a:pt x="440897" y="440180"/>
                  </a:cubicBezTo>
                  <a:cubicBezTo>
                    <a:pt x="430752" y="430970"/>
                    <a:pt x="427063" y="411630"/>
                    <a:pt x="427063" y="411630"/>
                  </a:cubicBezTo>
                  <a:cubicBezTo>
                    <a:pt x="427063" y="411630"/>
                    <a:pt x="413228" y="404262"/>
                    <a:pt x="411383" y="391369"/>
                  </a:cubicBezTo>
                  <a:cubicBezTo>
                    <a:pt x="410461" y="381238"/>
                    <a:pt x="415995" y="376634"/>
                    <a:pt x="415995" y="376634"/>
                  </a:cubicBezTo>
                  <a:lnTo>
                    <a:pt x="415995" y="363740"/>
                  </a:lnTo>
                  <a:cubicBezTo>
                    <a:pt x="415995" y="335190"/>
                    <a:pt x="439975" y="312166"/>
                    <a:pt x="469488" y="312166"/>
                  </a:cubicBezTo>
                  <a:close/>
                  <a:moveTo>
                    <a:pt x="107909" y="312166"/>
                  </a:moveTo>
                  <a:cubicBezTo>
                    <a:pt x="138345" y="312166"/>
                    <a:pt x="162325" y="335190"/>
                    <a:pt x="162325" y="363740"/>
                  </a:cubicBezTo>
                  <a:lnTo>
                    <a:pt x="162325" y="376634"/>
                  </a:lnTo>
                  <a:cubicBezTo>
                    <a:pt x="162325" y="376634"/>
                    <a:pt x="167859" y="381238"/>
                    <a:pt x="166937" y="391369"/>
                  </a:cubicBezTo>
                  <a:cubicBezTo>
                    <a:pt x="165092" y="404262"/>
                    <a:pt x="151257" y="411630"/>
                    <a:pt x="151257" y="411630"/>
                  </a:cubicBezTo>
                  <a:cubicBezTo>
                    <a:pt x="151257" y="411630"/>
                    <a:pt x="147568" y="430970"/>
                    <a:pt x="137423" y="440180"/>
                  </a:cubicBezTo>
                  <a:cubicBezTo>
                    <a:pt x="132811" y="467809"/>
                    <a:pt x="152180" y="470572"/>
                    <a:pt x="167859" y="475176"/>
                  </a:cubicBezTo>
                  <a:cubicBezTo>
                    <a:pt x="193684" y="483465"/>
                    <a:pt x="216741" y="485307"/>
                    <a:pt x="216741" y="518462"/>
                  </a:cubicBezTo>
                  <a:cubicBezTo>
                    <a:pt x="216741" y="525829"/>
                    <a:pt x="181693" y="532276"/>
                    <a:pt x="123588" y="533197"/>
                  </a:cubicBezTo>
                  <a:lnTo>
                    <a:pt x="116210" y="486228"/>
                  </a:lnTo>
                  <a:lnTo>
                    <a:pt x="119899" y="479781"/>
                  </a:lnTo>
                  <a:cubicBezTo>
                    <a:pt x="120821" y="478860"/>
                    <a:pt x="119899" y="477939"/>
                    <a:pt x="119899" y="477939"/>
                  </a:cubicBezTo>
                  <a:lnTo>
                    <a:pt x="109754" y="466888"/>
                  </a:lnTo>
                  <a:cubicBezTo>
                    <a:pt x="108832" y="465967"/>
                    <a:pt x="107909" y="465967"/>
                    <a:pt x="106987" y="466888"/>
                  </a:cubicBezTo>
                  <a:lnTo>
                    <a:pt x="96842" y="477939"/>
                  </a:lnTo>
                  <a:cubicBezTo>
                    <a:pt x="96842" y="477939"/>
                    <a:pt x="95919" y="478860"/>
                    <a:pt x="96842" y="479781"/>
                  </a:cubicBezTo>
                  <a:lnTo>
                    <a:pt x="100531" y="486228"/>
                  </a:lnTo>
                  <a:lnTo>
                    <a:pt x="93152" y="533197"/>
                  </a:lnTo>
                  <a:cubicBezTo>
                    <a:pt x="35047" y="532276"/>
                    <a:pt x="0" y="525829"/>
                    <a:pt x="0" y="518462"/>
                  </a:cubicBezTo>
                  <a:cubicBezTo>
                    <a:pt x="0" y="485307"/>
                    <a:pt x="23057" y="483465"/>
                    <a:pt x="48882" y="475176"/>
                  </a:cubicBezTo>
                  <a:cubicBezTo>
                    <a:pt x="64561" y="470572"/>
                    <a:pt x="83929" y="466888"/>
                    <a:pt x="79318" y="440180"/>
                  </a:cubicBezTo>
                  <a:cubicBezTo>
                    <a:pt x="69173" y="430970"/>
                    <a:pt x="65483" y="411630"/>
                    <a:pt x="65483" y="411630"/>
                  </a:cubicBezTo>
                  <a:cubicBezTo>
                    <a:pt x="65483" y="411630"/>
                    <a:pt x="51649" y="404262"/>
                    <a:pt x="49804" y="391369"/>
                  </a:cubicBezTo>
                  <a:cubicBezTo>
                    <a:pt x="48882" y="381238"/>
                    <a:pt x="54416" y="376634"/>
                    <a:pt x="54416" y="376634"/>
                  </a:cubicBezTo>
                  <a:lnTo>
                    <a:pt x="54416" y="363740"/>
                  </a:lnTo>
                  <a:cubicBezTo>
                    <a:pt x="54416" y="335190"/>
                    <a:pt x="78396" y="312166"/>
                    <a:pt x="107909" y="312166"/>
                  </a:cubicBezTo>
                  <a:close/>
                  <a:moveTo>
                    <a:pt x="288717" y="237601"/>
                  </a:moveTo>
                  <a:cubicBezTo>
                    <a:pt x="297024" y="237601"/>
                    <a:pt x="303485" y="244048"/>
                    <a:pt x="303485" y="252338"/>
                  </a:cubicBezTo>
                  <a:lnTo>
                    <a:pt x="303485" y="331547"/>
                  </a:lnTo>
                  <a:lnTo>
                    <a:pt x="384708" y="398782"/>
                  </a:lnTo>
                  <a:cubicBezTo>
                    <a:pt x="390246" y="403387"/>
                    <a:pt x="391169" y="412598"/>
                    <a:pt x="386554" y="419045"/>
                  </a:cubicBezTo>
                  <a:cubicBezTo>
                    <a:pt x="383785" y="421808"/>
                    <a:pt x="379170" y="423650"/>
                    <a:pt x="375478" y="423650"/>
                  </a:cubicBezTo>
                  <a:cubicBezTo>
                    <a:pt x="371786" y="423650"/>
                    <a:pt x="369017" y="422729"/>
                    <a:pt x="366248" y="420887"/>
                  </a:cubicBezTo>
                  <a:lnTo>
                    <a:pt x="288717" y="356415"/>
                  </a:lnTo>
                  <a:lnTo>
                    <a:pt x="212108" y="420887"/>
                  </a:lnTo>
                  <a:cubicBezTo>
                    <a:pt x="205647" y="425492"/>
                    <a:pt x="196417" y="424571"/>
                    <a:pt x="191802" y="419045"/>
                  </a:cubicBezTo>
                  <a:cubicBezTo>
                    <a:pt x="186264" y="412598"/>
                    <a:pt x="187187" y="403387"/>
                    <a:pt x="193648" y="398782"/>
                  </a:cubicBezTo>
                  <a:lnTo>
                    <a:pt x="274872" y="331547"/>
                  </a:lnTo>
                  <a:lnTo>
                    <a:pt x="274872" y="252338"/>
                  </a:lnTo>
                  <a:cubicBezTo>
                    <a:pt x="274872" y="244048"/>
                    <a:pt x="281333" y="237601"/>
                    <a:pt x="288717" y="237601"/>
                  </a:cubicBezTo>
                  <a:close/>
                  <a:moveTo>
                    <a:pt x="288699" y="0"/>
                  </a:moveTo>
                  <a:cubicBezTo>
                    <a:pt x="318213" y="0"/>
                    <a:pt x="343115" y="22103"/>
                    <a:pt x="343115" y="50653"/>
                  </a:cubicBezTo>
                  <a:lnTo>
                    <a:pt x="343115" y="63546"/>
                  </a:lnTo>
                  <a:cubicBezTo>
                    <a:pt x="343115" y="63546"/>
                    <a:pt x="348649" y="68151"/>
                    <a:pt x="346805" y="78282"/>
                  </a:cubicBezTo>
                  <a:cubicBezTo>
                    <a:pt x="345882" y="92096"/>
                    <a:pt x="332048" y="98543"/>
                    <a:pt x="332048" y="98543"/>
                  </a:cubicBezTo>
                  <a:cubicBezTo>
                    <a:pt x="332048" y="98543"/>
                    <a:pt x="328358" y="117883"/>
                    <a:pt x="318213" y="127093"/>
                  </a:cubicBezTo>
                  <a:cubicBezTo>
                    <a:pt x="313602" y="154722"/>
                    <a:pt x="332970" y="157484"/>
                    <a:pt x="348649" y="163010"/>
                  </a:cubicBezTo>
                  <a:cubicBezTo>
                    <a:pt x="374474" y="171299"/>
                    <a:pt x="397531" y="172220"/>
                    <a:pt x="397531" y="206295"/>
                  </a:cubicBezTo>
                  <a:cubicBezTo>
                    <a:pt x="397531" y="212742"/>
                    <a:pt x="362484" y="219189"/>
                    <a:pt x="304379" y="220110"/>
                  </a:cubicBezTo>
                  <a:lnTo>
                    <a:pt x="297000" y="173141"/>
                  </a:lnTo>
                  <a:lnTo>
                    <a:pt x="300689" y="167615"/>
                  </a:lnTo>
                  <a:cubicBezTo>
                    <a:pt x="300689" y="166694"/>
                    <a:pt x="300689" y="165773"/>
                    <a:pt x="300689" y="164852"/>
                  </a:cubicBezTo>
                  <a:lnTo>
                    <a:pt x="290544" y="154722"/>
                  </a:lnTo>
                  <a:cubicBezTo>
                    <a:pt x="289622" y="153801"/>
                    <a:pt x="287777" y="153801"/>
                    <a:pt x="287777" y="154722"/>
                  </a:cubicBezTo>
                  <a:lnTo>
                    <a:pt x="277632" y="164852"/>
                  </a:lnTo>
                  <a:cubicBezTo>
                    <a:pt x="276710" y="165773"/>
                    <a:pt x="276710" y="166694"/>
                    <a:pt x="277632" y="167615"/>
                  </a:cubicBezTo>
                  <a:lnTo>
                    <a:pt x="281321" y="173141"/>
                  </a:lnTo>
                  <a:lnTo>
                    <a:pt x="273943" y="221031"/>
                  </a:lnTo>
                  <a:cubicBezTo>
                    <a:pt x="215838" y="219189"/>
                    <a:pt x="180790" y="212742"/>
                    <a:pt x="180790" y="206295"/>
                  </a:cubicBezTo>
                  <a:cubicBezTo>
                    <a:pt x="180790" y="172220"/>
                    <a:pt x="203848" y="171299"/>
                    <a:pt x="228750" y="163010"/>
                  </a:cubicBezTo>
                  <a:cubicBezTo>
                    <a:pt x="244429" y="157484"/>
                    <a:pt x="264720" y="154722"/>
                    <a:pt x="260108" y="127093"/>
                  </a:cubicBezTo>
                  <a:cubicBezTo>
                    <a:pt x="249963" y="117883"/>
                    <a:pt x="246274" y="98543"/>
                    <a:pt x="246274" y="98543"/>
                  </a:cubicBezTo>
                  <a:cubicBezTo>
                    <a:pt x="246274" y="98543"/>
                    <a:pt x="232439" y="92096"/>
                    <a:pt x="230594" y="78282"/>
                  </a:cubicBezTo>
                  <a:cubicBezTo>
                    <a:pt x="229672" y="68151"/>
                    <a:pt x="235206" y="63546"/>
                    <a:pt x="235206" y="63546"/>
                  </a:cubicBezTo>
                  <a:lnTo>
                    <a:pt x="235206" y="50653"/>
                  </a:lnTo>
                  <a:cubicBezTo>
                    <a:pt x="235206" y="22103"/>
                    <a:pt x="259186" y="0"/>
                    <a:pt x="288699" y="0"/>
                  </a:cubicBezTo>
                  <a:close/>
                </a:path>
              </a:pathLst>
            </a:custGeom>
            <a:solidFill>
              <a:schemeClr val="bg1"/>
            </a:solidFill>
            <a:ln w="7600" cap="flat">
              <a:noFill/>
              <a:bevel/>
            </a:ln>
          </p:spPr>
          <p:txBody>
            <a:bodyPr wrap="square" lIns="0" t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97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lt"/>
              </a:endParaRPr>
            </a:p>
          </p:txBody>
        </p:sp>
        <p:sp>
          <p:nvSpPr>
            <p:cNvPr id="123" name="任意多边形 122"/>
            <p:cNvSpPr/>
            <p:nvPr/>
          </p:nvSpPr>
          <p:spPr>
            <a:xfrm>
              <a:off x="4666621" y="4335825"/>
              <a:ext cx="371104" cy="316026"/>
            </a:xfrm>
            <a:custGeom>
              <a:avLst/>
              <a:gdLst>
                <a:gd name="connsiteX0" fmla="*/ 303714 w 607639"/>
                <a:gd name="connsiteY0" fmla="*/ 173520 h 517456"/>
                <a:gd name="connsiteX1" fmla="*/ 337586 w 607639"/>
                <a:gd name="connsiteY1" fmla="*/ 207321 h 517456"/>
                <a:gd name="connsiteX2" fmla="*/ 303714 w 607639"/>
                <a:gd name="connsiteY2" fmla="*/ 241122 h 517456"/>
                <a:gd name="connsiteX3" fmla="*/ 269842 w 607639"/>
                <a:gd name="connsiteY3" fmla="*/ 207321 h 517456"/>
                <a:gd name="connsiteX4" fmla="*/ 303714 w 607639"/>
                <a:gd name="connsiteY4" fmla="*/ 173520 h 517456"/>
                <a:gd name="connsiteX5" fmla="*/ 303758 w 607639"/>
                <a:gd name="connsiteY5" fmla="*/ 139994 h 517456"/>
                <a:gd name="connsiteX6" fmla="*/ 236373 w 607639"/>
                <a:gd name="connsiteY6" fmla="*/ 207277 h 517456"/>
                <a:gd name="connsiteX7" fmla="*/ 303758 w 607639"/>
                <a:gd name="connsiteY7" fmla="*/ 274559 h 517456"/>
                <a:gd name="connsiteX8" fmla="*/ 371054 w 607639"/>
                <a:gd name="connsiteY8" fmla="*/ 207277 h 517456"/>
                <a:gd name="connsiteX9" fmla="*/ 303758 w 607639"/>
                <a:gd name="connsiteY9" fmla="*/ 139994 h 517456"/>
                <a:gd name="connsiteX10" fmla="*/ 282839 w 607639"/>
                <a:gd name="connsiteY10" fmla="*/ 68801 h 517456"/>
                <a:gd name="connsiteX11" fmla="*/ 303669 w 607639"/>
                <a:gd name="connsiteY11" fmla="*/ 68801 h 517456"/>
                <a:gd name="connsiteX12" fmla="*/ 303847 w 607639"/>
                <a:gd name="connsiteY12" fmla="*/ 68801 h 517456"/>
                <a:gd name="connsiteX13" fmla="*/ 324588 w 607639"/>
                <a:gd name="connsiteY13" fmla="*/ 68801 h 517456"/>
                <a:gd name="connsiteX14" fmla="*/ 327703 w 607639"/>
                <a:gd name="connsiteY14" fmla="*/ 99465 h 517456"/>
                <a:gd name="connsiteX15" fmla="*/ 363221 w 607639"/>
                <a:gd name="connsiteY15" fmla="*/ 114219 h 517456"/>
                <a:gd name="connsiteX16" fmla="*/ 387166 w 607639"/>
                <a:gd name="connsiteY16" fmla="*/ 94665 h 517456"/>
                <a:gd name="connsiteX17" fmla="*/ 416541 w 607639"/>
                <a:gd name="connsiteY17" fmla="*/ 124085 h 517456"/>
                <a:gd name="connsiteX18" fmla="*/ 396958 w 607639"/>
                <a:gd name="connsiteY18" fmla="*/ 147993 h 517456"/>
                <a:gd name="connsiteX19" fmla="*/ 411645 w 607639"/>
                <a:gd name="connsiteY19" fmla="*/ 183457 h 517456"/>
                <a:gd name="connsiteX20" fmla="*/ 442445 w 607639"/>
                <a:gd name="connsiteY20" fmla="*/ 186479 h 517456"/>
                <a:gd name="connsiteX21" fmla="*/ 442445 w 607639"/>
                <a:gd name="connsiteY21" fmla="*/ 228075 h 517456"/>
                <a:gd name="connsiteX22" fmla="*/ 411645 w 607639"/>
                <a:gd name="connsiteY22" fmla="*/ 231185 h 517456"/>
                <a:gd name="connsiteX23" fmla="*/ 396958 w 607639"/>
                <a:gd name="connsiteY23" fmla="*/ 266649 h 517456"/>
                <a:gd name="connsiteX24" fmla="*/ 416541 w 607639"/>
                <a:gd name="connsiteY24" fmla="*/ 290558 h 517456"/>
                <a:gd name="connsiteX25" fmla="*/ 387166 w 607639"/>
                <a:gd name="connsiteY25" fmla="*/ 319977 h 517456"/>
                <a:gd name="connsiteX26" fmla="*/ 363221 w 607639"/>
                <a:gd name="connsiteY26" fmla="*/ 300423 h 517456"/>
                <a:gd name="connsiteX27" fmla="*/ 327703 w 607639"/>
                <a:gd name="connsiteY27" fmla="*/ 315177 h 517456"/>
                <a:gd name="connsiteX28" fmla="*/ 324588 w 607639"/>
                <a:gd name="connsiteY28" fmla="*/ 345841 h 517456"/>
                <a:gd name="connsiteX29" fmla="*/ 303847 w 607639"/>
                <a:gd name="connsiteY29" fmla="*/ 345841 h 517456"/>
                <a:gd name="connsiteX30" fmla="*/ 303669 w 607639"/>
                <a:gd name="connsiteY30" fmla="*/ 345841 h 517456"/>
                <a:gd name="connsiteX31" fmla="*/ 282839 w 607639"/>
                <a:gd name="connsiteY31" fmla="*/ 345841 h 517456"/>
                <a:gd name="connsiteX32" fmla="*/ 279813 w 607639"/>
                <a:gd name="connsiteY32" fmla="*/ 315177 h 517456"/>
                <a:gd name="connsiteX33" fmla="*/ 244295 w 607639"/>
                <a:gd name="connsiteY33" fmla="*/ 300423 h 517456"/>
                <a:gd name="connsiteX34" fmla="*/ 220350 w 607639"/>
                <a:gd name="connsiteY34" fmla="*/ 319977 h 517456"/>
                <a:gd name="connsiteX35" fmla="*/ 190886 w 607639"/>
                <a:gd name="connsiteY35" fmla="*/ 290558 h 517456"/>
                <a:gd name="connsiteX36" fmla="*/ 210558 w 607639"/>
                <a:gd name="connsiteY36" fmla="*/ 266649 h 517456"/>
                <a:gd name="connsiteX37" fmla="*/ 195782 w 607639"/>
                <a:gd name="connsiteY37" fmla="*/ 231185 h 517456"/>
                <a:gd name="connsiteX38" fmla="*/ 164982 w 607639"/>
                <a:gd name="connsiteY38" fmla="*/ 228075 h 517456"/>
                <a:gd name="connsiteX39" fmla="*/ 164982 w 607639"/>
                <a:gd name="connsiteY39" fmla="*/ 186568 h 517456"/>
                <a:gd name="connsiteX40" fmla="*/ 195782 w 607639"/>
                <a:gd name="connsiteY40" fmla="*/ 183457 h 517456"/>
                <a:gd name="connsiteX41" fmla="*/ 210558 w 607639"/>
                <a:gd name="connsiteY41" fmla="*/ 147993 h 517456"/>
                <a:gd name="connsiteX42" fmla="*/ 190886 w 607639"/>
                <a:gd name="connsiteY42" fmla="*/ 124085 h 517456"/>
                <a:gd name="connsiteX43" fmla="*/ 220350 w 607639"/>
                <a:gd name="connsiteY43" fmla="*/ 94665 h 517456"/>
                <a:gd name="connsiteX44" fmla="*/ 244295 w 607639"/>
                <a:gd name="connsiteY44" fmla="*/ 114219 h 517456"/>
                <a:gd name="connsiteX45" fmla="*/ 279813 w 607639"/>
                <a:gd name="connsiteY45" fmla="*/ 99465 h 517456"/>
                <a:gd name="connsiteX46" fmla="*/ 38005 w 607639"/>
                <a:gd name="connsiteY46" fmla="*/ 37951 h 517456"/>
                <a:gd name="connsiteX47" fmla="*/ 38005 w 607639"/>
                <a:gd name="connsiteY47" fmla="*/ 376049 h 517456"/>
                <a:gd name="connsiteX48" fmla="*/ 569634 w 607639"/>
                <a:gd name="connsiteY48" fmla="*/ 376049 h 517456"/>
                <a:gd name="connsiteX49" fmla="*/ 569634 w 607639"/>
                <a:gd name="connsiteY49" fmla="*/ 37951 h 517456"/>
                <a:gd name="connsiteX50" fmla="*/ 28482 w 607639"/>
                <a:gd name="connsiteY50" fmla="*/ 0 h 517456"/>
                <a:gd name="connsiteX51" fmla="*/ 579157 w 607639"/>
                <a:gd name="connsiteY51" fmla="*/ 0 h 517456"/>
                <a:gd name="connsiteX52" fmla="*/ 607639 w 607639"/>
                <a:gd name="connsiteY52" fmla="*/ 28441 h 517456"/>
                <a:gd name="connsiteX53" fmla="*/ 607639 w 607639"/>
                <a:gd name="connsiteY53" fmla="*/ 385559 h 517456"/>
                <a:gd name="connsiteX54" fmla="*/ 579157 w 607639"/>
                <a:gd name="connsiteY54" fmla="*/ 414000 h 517456"/>
                <a:gd name="connsiteX55" fmla="*/ 351304 w 607639"/>
                <a:gd name="connsiteY55" fmla="*/ 414000 h 517456"/>
                <a:gd name="connsiteX56" fmla="*/ 351304 w 607639"/>
                <a:gd name="connsiteY56" fmla="*/ 479593 h 517456"/>
                <a:gd name="connsiteX57" fmla="*/ 437906 w 607639"/>
                <a:gd name="connsiteY57" fmla="*/ 479593 h 517456"/>
                <a:gd name="connsiteX58" fmla="*/ 437906 w 607639"/>
                <a:gd name="connsiteY58" fmla="*/ 517456 h 517456"/>
                <a:gd name="connsiteX59" fmla="*/ 169733 w 607639"/>
                <a:gd name="connsiteY59" fmla="*/ 517456 h 517456"/>
                <a:gd name="connsiteX60" fmla="*/ 169733 w 607639"/>
                <a:gd name="connsiteY60" fmla="*/ 479593 h 517456"/>
                <a:gd name="connsiteX61" fmla="*/ 256335 w 607639"/>
                <a:gd name="connsiteY61" fmla="*/ 479593 h 517456"/>
                <a:gd name="connsiteX62" fmla="*/ 256335 w 607639"/>
                <a:gd name="connsiteY62" fmla="*/ 414000 h 517456"/>
                <a:gd name="connsiteX63" fmla="*/ 28482 w 607639"/>
                <a:gd name="connsiteY63" fmla="*/ 414000 h 517456"/>
                <a:gd name="connsiteX64" fmla="*/ 0 w 607639"/>
                <a:gd name="connsiteY64" fmla="*/ 385559 h 517456"/>
                <a:gd name="connsiteX65" fmla="*/ 0 w 607639"/>
                <a:gd name="connsiteY65" fmla="*/ 28441 h 517456"/>
                <a:gd name="connsiteX66" fmla="*/ 28482 w 607639"/>
                <a:gd name="connsiteY66" fmla="*/ 0 h 51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607639" h="517456">
                  <a:moveTo>
                    <a:pt x="303714" y="173520"/>
                  </a:moveTo>
                  <a:cubicBezTo>
                    <a:pt x="322421" y="173520"/>
                    <a:pt x="337586" y="188653"/>
                    <a:pt x="337586" y="207321"/>
                  </a:cubicBezTo>
                  <a:cubicBezTo>
                    <a:pt x="337586" y="225989"/>
                    <a:pt x="322421" y="241122"/>
                    <a:pt x="303714" y="241122"/>
                  </a:cubicBezTo>
                  <a:cubicBezTo>
                    <a:pt x="285007" y="241122"/>
                    <a:pt x="269842" y="225989"/>
                    <a:pt x="269842" y="207321"/>
                  </a:cubicBezTo>
                  <a:cubicBezTo>
                    <a:pt x="269842" y="188653"/>
                    <a:pt x="285007" y="173520"/>
                    <a:pt x="303714" y="173520"/>
                  </a:cubicBezTo>
                  <a:close/>
                  <a:moveTo>
                    <a:pt x="303758" y="139994"/>
                  </a:moveTo>
                  <a:cubicBezTo>
                    <a:pt x="266549" y="139994"/>
                    <a:pt x="236373" y="170125"/>
                    <a:pt x="236373" y="207277"/>
                  </a:cubicBezTo>
                  <a:cubicBezTo>
                    <a:pt x="236373" y="244517"/>
                    <a:pt x="266549" y="274559"/>
                    <a:pt x="303758" y="274559"/>
                  </a:cubicBezTo>
                  <a:cubicBezTo>
                    <a:pt x="340967" y="274559"/>
                    <a:pt x="371054" y="244517"/>
                    <a:pt x="371054" y="207277"/>
                  </a:cubicBezTo>
                  <a:cubicBezTo>
                    <a:pt x="371054" y="170125"/>
                    <a:pt x="340967" y="139994"/>
                    <a:pt x="303758" y="139994"/>
                  </a:cubicBezTo>
                  <a:close/>
                  <a:moveTo>
                    <a:pt x="282839" y="68801"/>
                  </a:moveTo>
                  <a:lnTo>
                    <a:pt x="303669" y="68801"/>
                  </a:lnTo>
                  <a:lnTo>
                    <a:pt x="303847" y="68801"/>
                  </a:lnTo>
                  <a:lnTo>
                    <a:pt x="324588" y="68801"/>
                  </a:lnTo>
                  <a:lnTo>
                    <a:pt x="327703" y="99465"/>
                  </a:lnTo>
                  <a:cubicBezTo>
                    <a:pt x="340522" y="102309"/>
                    <a:pt x="352450" y="107375"/>
                    <a:pt x="363221" y="114219"/>
                  </a:cubicBezTo>
                  <a:lnTo>
                    <a:pt x="387166" y="94665"/>
                  </a:lnTo>
                  <a:lnTo>
                    <a:pt x="416541" y="124085"/>
                  </a:lnTo>
                  <a:lnTo>
                    <a:pt x="396958" y="147993"/>
                  </a:lnTo>
                  <a:cubicBezTo>
                    <a:pt x="403812" y="158748"/>
                    <a:pt x="408797" y="170658"/>
                    <a:pt x="411645" y="183457"/>
                  </a:cubicBezTo>
                  <a:lnTo>
                    <a:pt x="442445" y="186479"/>
                  </a:lnTo>
                  <a:lnTo>
                    <a:pt x="442445" y="228075"/>
                  </a:lnTo>
                  <a:lnTo>
                    <a:pt x="411645" y="231185"/>
                  </a:lnTo>
                  <a:cubicBezTo>
                    <a:pt x="408886" y="243984"/>
                    <a:pt x="403812" y="255894"/>
                    <a:pt x="396958" y="266649"/>
                  </a:cubicBezTo>
                  <a:lnTo>
                    <a:pt x="416541" y="290558"/>
                  </a:lnTo>
                  <a:lnTo>
                    <a:pt x="387166" y="319977"/>
                  </a:lnTo>
                  <a:lnTo>
                    <a:pt x="363221" y="300423"/>
                  </a:lnTo>
                  <a:cubicBezTo>
                    <a:pt x="352450" y="307267"/>
                    <a:pt x="340522" y="312333"/>
                    <a:pt x="327703" y="315177"/>
                  </a:cubicBezTo>
                  <a:lnTo>
                    <a:pt x="324588" y="345841"/>
                  </a:lnTo>
                  <a:lnTo>
                    <a:pt x="303847" y="345841"/>
                  </a:lnTo>
                  <a:lnTo>
                    <a:pt x="303669" y="345841"/>
                  </a:lnTo>
                  <a:lnTo>
                    <a:pt x="282839" y="345841"/>
                  </a:lnTo>
                  <a:lnTo>
                    <a:pt x="279813" y="315177"/>
                  </a:lnTo>
                  <a:cubicBezTo>
                    <a:pt x="266994" y="312333"/>
                    <a:pt x="254977" y="307267"/>
                    <a:pt x="244295" y="300423"/>
                  </a:cubicBezTo>
                  <a:lnTo>
                    <a:pt x="220350" y="319977"/>
                  </a:lnTo>
                  <a:lnTo>
                    <a:pt x="190886" y="290558"/>
                  </a:lnTo>
                  <a:lnTo>
                    <a:pt x="210558" y="266649"/>
                  </a:lnTo>
                  <a:cubicBezTo>
                    <a:pt x="203704" y="255894"/>
                    <a:pt x="198630" y="243984"/>
                    <a:pt x="195782" y="231185"/>
                  </a:cubicBezTo>
                  <a:lnTo>
                    <a:pt x="164982" y="228075"/>
                  </a:lnTo>
                  <a:lnTo>
                    <a:pt x="164982" y="186568"/>
                  </a:lnTo>
                  <a:lnTo>
                    <a:pt x="195782" y="183457"/>
                  </a:lnTo>
                  <a:cubicBezTo>
                    <a:pt x="198630" y="170658"/>
                    <a:pt x="203704" y="158748"/>
                    <a:pt x="210558" y="147993"/>
                  </a:cubicBezTo>
                  <a:lnTo>
                    <a:pt x="190886" y="124085"/>
                  </a:lnTo>
                  <a:lnTo>
                    <a:pt x="220350" y="94665"/>
                  </a:lnTo>
                  <a:lnTo>
                    <a:pt x="244295" y="114219"/>
                  </a:lnTo>
                  <a:cubicBezTo>
                    <a:pt x="254977" y="107375"/>
                    <a:pt x="266905" y="102309"/>
                    <a:pt x="279813" y="99465"/>
                  </a:cubicBezTo>
                  <a:close/>
                  <a:moveTo>
                    <a:pt x="38005" y="37951"/>
                  </a:moveTo>
                  <a:lnTo>
                    <a:pt x="38005" y="376049"/>
                  </a:lnTo>
                  <a:lnTo>
                    <a:pt x="569634" y="376049"/>
                  </a:lnTo>
                  <a:lnTo>
                    <a:pt x="569634" y="37951"/>
                  </a:lnTo>
                  <a:close/>
                  <a:moveTo>
                    <a:pt x="28482" y="0"/>
                  </a:moveTo>
                  <a:lnTo>
                    <a:pt x="579157" y="0"/>
                  </a:lnTo>
                  <a:cubicBezTo>
                    <a:pt x="594822" y="0"/>
                    <a:pt x="607639" y="12799"/>
                    <a:pt x="607639" y="28441"/>
                  </a:cubicBezTo>
                  <a:lnTo>
                    <a:pt x="607639" y="385559"/>
                  </a:lnTo>
                  <a:cubicBezTo>
                    <a:pt x="607639" y="401202"/>
                    <a:pt x="594822" y="414000"/>
                    <a:pt x="579157" y="414000"/>
                  </a:cubicBezTo>
                  <a:lnTo>
                    <a:pt x="351304" y="414000"/>
                  </a:lnTo>
                  <a:lnTo>
                    <a:pt x="351304" y="479593"/>
                  </a:lnTo>
                  <a:lnTo>
                    <a:pt x="437906" y="479593"/>
                  </a:lnTo>
                  <a:lnTo>
                    <a:pt x="437906" y="517456"/>
                  </a:lnTo>
                  <a:lnTo>
                    <a:pt x="169733" y="517456"/>
                  </a:lnTo>
                  <a:lnTo>
                    <a:pt x="169733" y="479593"/>
                  </a:lnTo>
                  <a:lnTo>
                    <a:pt x="256335" y="479593"/>
                  </a:lnTo>
                  <a:lnTo>
                    <a:pt x="256335" y="414000"/>
                  </a:lnTo>
                  <a:lnTo>
                    <a:pt x="28482" y="414000"/>
                  </a:lnTo>
                  <a:cubicBezTo>
                    <a:pt x="12817" y="414000"/>
                    <a:pt x="0" y="401202"/>
                    <a:pt x="0" y="385559"/>
                  </a:cubicBezTo>
                  <a:lnTo>
                    <a:pt x="0" y="28441"/>
                  </a:lnTo>
                  <a:cubicBezTo>
                    <a:pt x="0" y="12799"/>
                    <a:pt x="12817" y="0"/>
                    <a:pt x="28482" y="0"/>
                  </a:cubicBezTo>
                  <a:close/>
                </a:path>
              </a:pathLst>
            </a:custGeom>
            <a:solidFill>
              <a:schemeClr val="bg1"/>
            </a:solidFill>
            <a:ln w="7600" cap="flat">
              <a:noFill/>
              <a:bevel/>
            </a:ln>
          </p:spPr>
          <p:txBody>
            <a:bodyPr wrap="square" lIns="0" t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97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lt"/>
              </a:endParaRPr>
            </a:p>
          </p:txBody>
        </p:sp>
        <p:sp>
          <p:nvSpPr>
            <p:cNvPr id="124" name="任意多边形 123"/>
            <p:cNvSpPr/>
            <p:nvPr/>
          </p:nvSpPr>
          <p:spPr>
            <a:xfrm>
              <a:off x="5864848" y="4998280"/>
              <a:ext cx="371104" cy="356745"/>
            </a:xfrm>
            <a:custGeom>
              <a:avLst/>
              <a:gdLst>
                <a:gd name="connsiteX0" fmla="*/ 241391 w 516922"/>
                <a:gd name="connsiteY0" fmla="*/ 466920 h 496921"/>
                <a:gd name="connsiteX1" fmla="*/ 374792 w 516922"/>
                <a:gd name="connsiteY1" fmla="*/ 466920 h 496921"/>
                <a:gd name="connsiteX2" fmla="*/ 394157 w 516922"/>
                <a:gd name="connsiteY2" fmla="*/ 492438 h 496921"/>
                <a:gd name="connsiteX3" fmla="*/ 241391 w 516922"/>
                <a:gd name="connsiteY3" fmla="*/ 492438 h 496921"/>
                <a:gd name="connsiteX4" fmla="*/ 45175 w 516922"/>
                <a:gd name="connsiteY4" fmla="*/ 266910 h 496921"/>
                <a:gd name="connsiteX5" fmla="*/ 178975 w 516922"/>
                <a:gd name="connsiteY5" fmla="*/ 266910 h 496921"/>
                <a:gd name="connsiteX6" fmla="*/ 178975 w 516922"/>
                <a:gd name="connsiteY6" fmla="*/ 312085 h 496921"/>
                <a:gd name="connsiteX7" fmla="*/ 45175 w 516922"/>
                <a:gd name="connsiteY7" fmla="*/ 312085 h 496921"/>
                <a:gd name="connsiteX8" fmla="*/ 45175 w 516922"/>
                <a:gd name="connsiteY8" fmla="*/ 167939 h 496921"/>
                <a:gd name="connsiteX9" fmla="*/ 178975 w 516922"/>
                <a:gd name="connsiteY9" fmla="*/ 167939 h 496921"/>
                <a:gd name="connsiteX10" fmla="*/ 178975 w 516922"/>
                <a:gd name="connsiteY10" fmla="*/ 213114 h 496921"/>
                <a:gd name="connsiteX11" fmla="*/ 45175 w 516922"/>
                <a:gd name="connsiteY11" fmla="*/ 213114 h 496921"/>
                <a:gd name="connsiteX12" fmla="*/ 254150 w 516922"/>
                <a:gd name="connsiteY12" fmla="*/ 92418 h 496921"/>
                <a:gd name="connsiteX13" fmla="*/ 497537 w 516922"/>
                <a:gd name="connsiteY13" fmla="*/ 92418 h 496921"/>
                <a:gd name="connsiteX14" fmla="*/ 516922 w 516922"/>
                <a:gd name="connsiteY14" fmla="*/ 111788 h 496921"/>
                <a:gd name="connsiteX15" fmla="*/ 516922 w 516922"/>
                <a:gd name="connsiteY15" fmla="*/ 402340 h 496921"/>
                <a:gd name="connsiteX16" fmla="*/ 497537 w 516922"/>
                <a:gd name="connsiteY16" fmla="*/ 421710 h 496921"/>
                <a:gd name="connsiteX17" fmla="*/ 359690 w 516922"/>
                <a:gd name="connsiteY17" fmla="*/ 421710 h 496921"/>
                <a:gd name="connsiteX18" fmla="*/ 359690 w 516922"/>
                <a:gd name="connsiteY18" fmla="*/ 458298 h 496921"/>
                <a:gd name="connsiteX19" fmla="*/ 254150 w 516922"/>
                <a:gd name="connsiteY19" fmla="*/ 458298 h 496921"/>
                <a:gd name="connsiteX20" fmla="*/ 254150 w 516922"/>
                <a:gd name="connsiteY20" fmla="*/ 382970 h 496921"/>
                <a:gd name="connsiteX21" fmla="*/ 478152 w 516922"/>
                <a:gd name="connsiteY21" fmla="*/ 382970 h 496921"/>
                <a:gd name="connsiteX22" fmla="*/ 478152 w 516922"/>
                <a:gd name="connsiteY22" fmla="*/ 131158 h 496921"/>
                <a:gd name="connsiteX23" fmla="*/ 254150 w 516922"/>
                <a:gd name="connsiteY23" fmla="*/ 131158 h 496921"/>
                <a:gd name="connsiteX24" fmla="*/ 45175 w 516922"/>
                <a:gd name="connsiteY24" fmla="*/ 75176 h 496921"/>
                <a:gd name="connsiteX25" fmla="*/ 178975 w 516922"/>
                <a:gd name="connsiteY25" fmla="*/ 75176 h 496921"/>
                <a:gd name="connsiteX26" fmla="*/ 178975 w 516922"/>
                <a:gd name="connsiteY26" fmla="*/ 120351 h 496921"/>
                <a:gd name="connsiteX27" fmla="*/ 45175 w 516922"/>
                <a:gd name="connsiteY27" fmla="*/ 120351 h 496921"/>
                <a:gd name="connsiteX28" fmla="*/ 28019 w 516922"/>
                <a:gd name="connsiteY28" fmla="*/ 27965 h 496921"/>
                <a:gd name="connsiteX29" fmla="*/ 28019 w 516922"/>
                <a:gd name="connsiteY29" fmla="*/ 466805 h 496921"/>
                <a:gd name="connsiteX30" fmla="*/ 196130 w 516922"/>
                <a:gd name="connsiteY30" fmla="*/ 466805 h 496921"/>
                <a:gd name="connsiteX31" fmla="*/ 196130 w 516922"/>
                <a:gd name="connsiteY31" fmla="*/ 27965 h 496921"/>
                <a:gd name="connsiteX32" fmla="*/ 28019 w 516922"/>
                <a:gd name="connsiteY32" fmla="*/ 0 h 496921"/>
                <a:gd name="connsiteX33" fmla="*/ 196130 w 516922"/>
                <a:gd name="connsiteY33" fmla="*/ 0 h 496921"/>
                <a:gd name="connsiteX34" fmla="*/ 224149 w 516922"/>
                <a:gd name="connsiteY34" fmla="*/ 27965 h 496921"/>
                <a:gd name="connsiteX35" fmla="*/ 224149 w 516922"/>
                <a:gd name="connsiteY35" fmla="*/ 466805 h 496921"/>
                <a:gd name="connsiteX36" fmla="*/ 196130 w 516922"/>
                <a:gd name="connsiteY36" fmla="*/ 496921 h 496921"/>
                <a:gd name="connsiteX37" fmla="*/ 28019 w 516922"/>
                <a:gd name="connsiteY37" fmla="*/ 496921 h 496921"/>
                <a:gd name="connsiteX38" fmla="*/ 0 w 516922"/>
                <a:gd name="connsiteY38" fmla="*/ 466805 h 496921"/>
                <a:gd name="connsiteX39" fmla="*/ 0 w 516922"/>
                <a:gd name="connsiteY39" fmla="*/ 27965 h 496921"/>
                <a:gd name="connsiteX40" fmla="*/ 28019 w 516922"/>
                <a:gd name="connsiteY40" fmla="*/ 0 h 496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16922" h="496921">
                  <a:moveTo>
                    <a:pt x="241391" y="466920"/>
                  </a:moveTo>
                  <a:lnTo>
                    <a:pt x="374792" y="466920"/>
                  </a:lnTo>
                  <a:lnTo>
                    <a:pt x="394157" y="492438"/>
                  </a:lnTo>
                  <a:lnTo>
                    <a:pt x="241391" y="492438"/>
                  </a:lnTo>
                  <a:close/>
                  <a:moveTo>
                    <a:pt x="45175" y="266910"/>
                  </a:moveTo>
                  <a:lnTo>
                    <a:pt x="178975" y="266910"/>
                  </a:lnTo>
                  <a:lnTo>
                    <a:pt x="178975" y="312085"/>
                  </a:lnTo>
                  <a:lnTo>
                    <a:pt x="45175" y="312085"/>
                  </a:lnTo>
                  <a:close/>
                  <a:moveTo>
                    <a:pt x="45175" y="167939"/>
                  </a:moveTo>
                  <a:lnTo>
                    <a:pt x="178975" y="167939"/>
                  </a:lnTo>
                  <a:lnTo>
                    <a:pt x="178975" y="213114"/>
                  </a:lnTo>
                  <a:lnTo>
                    <a:pt x="45175" y="213114"/>
                  </a:lnTo>
                  <a:close/>
                  <a:moveTo>
                    <a:pt x="254150" y="92418"/>
                  </a:moveTo>
                  <a:lnTo>
                    <a:pt x="497537" y="92418"/>
                  </a:lnTo>
                  <a:cubicBezTo>
                    <a:pt x="508307" y="92418"/>
                    <a:pt x="516922" y="101027"/>
                    <a:pt x="516922" y="111788"/>
                  </a:cubicBezTo>
                  <a:lnTo>
                    <a:pt x="516922" y="402340"/>
                  </a:lnTo>
                  <a:cubicBezTo>
                    <a:pt x="516922" y="413101"/>
                    <a:pt x="508307" y="421710"/>
                    <a:pt x="497537" y="421710"/>
                  </a:cubicBezTo>
                  <a:lnTo>
                    <a:pt x="359690" y="421710"/>
                  </a:lnTo>
                  <a:lnTo>
                    <a:pt x="359690" y="458298"/>
                  </a:lnTo>
                  <a:lnTo>
                    <a:pt x="254150" y="458298"/>
                  </a:lnTo>
                  <a:lnTo>
                    <a:pt x="254150" y="382970"/>
                  </a:lnTo>
                  <a:lnTo>
                    <a:pt x="478152" y="382970"/>
                  </a:lnTo>
                  <a:lnTo>
                    <a:pt x="478152" y="131158"/>
                  </a:lnTo>
                  <a:lnTo>
                    <a:pt x="254150" y="131158"/>
                  </a:lnTo>
                  <a:close/>
                  <a:moveTo>
                    <a:pt x="45175" y="75176"/>
                  </a:moveTo>
                  <a:lnTo>
                    <a:pt x="178975" y="75176"/>
                  </a:lnTo>
                  <a:lnTo>
                    <a:pt x="178975" y="120351"/>
                  </a:lnTo>
                  <a:lnTo>
                    <a:pt x="45175" y="120351"/>
                  </a:lnTo>
                  <a:close/>
                  <a:moveTo>
                    <a:pt x="28019" y="27965"/>
                  </a:moveTo>
                  <a:lnTo>
                    <a:pt x="28019" y="466805"/>
                  </a:lnTo>
                  <a:lnTo>
                    <a:pt x="196130" y="466805"/>
                  </a:lnTo>
                  <a:lnTo>
                    <a:pt x="196130" y="27965"/>
                  </a:lnTo>
                  <a:close/>
                  <a:moveTo>
                    <a:pt x="28019" y="0"/>
                  </a:moveTo>
                  <a:lnTo>
                    <a:pt x="196130" y="0"/>
                  </a:lnTo>
                  <a:cubicBezTo>
                    <a:pt x="211217" y="0"/>
                    <a:pt x="224149" y="12907"/>
                    <a:pt x="224149" y="27965"/>
                  </a:cubicBezTo>
                  <a:lnTo>
                    <a:pt x="224149" y="466805"/>
                  </a:lnTo>
                  <a:cubicBezTo>
                    <a:pt x="224149" y="484014"/>
                    <a:pt x="211217" y="496921"/>
                    <a:pt x="196130" y="496921"/>
                  </a:cubicBezTo>
                  <a:lnTo>
                    <a:pt x="28019" y="496921"/>
                  </a:lnTo>
                  <a:cubicBezTo>
                    <a:pt x="12932" y="496921"/>
                    <a:pt x="0" y="484014"/>
                    <a:pt x="0" y="466805"/>
                  </a:cubicBezTo>
                  <a:lnTo>
                    <a:pt x="0" y="27965"/>
                  </a:lnTo>
                  <a:cubicBezTo>
                    <a:pt x="0" y="12907"/>
                    <a:pt x="12932" y="0"/>
                    <a:pt x="28019" y="0"/>
                  </a:cubicBezTo>
                  <a:close/>
                </a:path>
              </a:pathLst>
            </a:custGeom>
            <a:solidFill>
              <a:schemeClr val="bg1"/>
            </a:solidFill>
            <a:ln w="7600" cap="flat">
              <a:noFill/>
              <a:bevel/>
            </a:ln>
          </p:spPr>
          <p:txBody>
            <a:bodyPr wrap="square" lIns="0" t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97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lt"/>
              </a:endParaRPr>
            </a:p>
          </p:txBody>
        </p:sp>
        <p:sp>
          <p:nvSpPr>
            <p:cNvPr id="125" name="任意多边形 124"/>
            <p:cNvSpPr/>
            <p:nvPr/>
          </p:nvSpPr>
          <p:spPr>
            <a:xfrm>
              <a:off x="7038200" y="4380945"/>
              <a:ext cx="371104" cy="347386"/>
            </a:xfrm>
            <a:custGeom>
              <a:avLst/>
              <a:gdLst>
                <a:gd name="connsiteX0" fmla="*/ 243883 w 600653"/>
                <a:gd name="connsiteY0" fmla="*/ 476473 h 562265"/>
                <a:gd name="connsiteX1" fmla="*/ 243883 w 600653"/>
                <a:gd name="connsiteY1" fmla="*/ 521100 h 562265"/>
                <a:gd name="connsiteX2" fmla="*/ 356770 w 600653"/>
                <a:gd name="connsiteY2" fmla="*/ 521100 h 562265"/>
                <a:gd name="connsiteX3" fmla="*/ 356770 w 600653"/>
                <a:gd name="connsiteY3" fmla="*/ 476473 h 562265"/>
                <a:gd name="connsiteX4" fmla="*/ 38528 w 600653"/>
                <a:gd name="connsiteY4" fmla="*/ 381063 h 562265"/>
                <a:gd name="connsiteX5" fmla="*/ 38528 w 600653"/>
                <a:gd name="connsiteY5" fmla="*/ 418766 h 562265"/>
                <a:gd name="connsiteX6" fmla="*/ 57792 w 600653"/>
                <a:gd name="connsiteY6" fmla="*/ 438001 h 562265"/>
                <a:gd name="connsiteX7" fmla="*/ 542861 w 600653"/>
                <a:gd name="connsiteY7" fmla="*/ 438001 h 562265"/>
                <a:gd name="connsiteX8" fmla="*/ 562125 w 600653"/>
                <a:gd name="connsiteY8" fmla="*/ 418766 h 562265"/>
                <a:gd name="connsiteX9" fmla="*/ 562125 w 600653"/>
                <a:gd name="connsiteY9" fmla="*/ 381063 h 562265"/>
                <a:gd name="connsiteX10" fmla="*/ 300326 w 600653"/>
                <a:gd name="connsiteY10" fmla="*/ 210426 h 562265"/>
                <a:gd name="connsiteX11" fmla="*/ 315710 w 600653"/>
                <a:gd name="connsiteY11" fmla="*/ 225826 h 562265"/>
                <a:gd name="connsiteX12" fmla="*/ 315710 w 600653"/>
                <a:gd name="connsiteY12" fmla="*/ 251620 h 562265"/>
                <a:gd name="connsiteX13" fmla="*/ 300326 w 600653"/>
                <a:gd name="connsiteY13" fmla="*/ 267019 h 562265"/>
                <a:gd name="connsiteX14" fmla="*/ 284943 w 600653"/>
                <a:gd name="connsiteY14" fmla="*/ 251620 h 562265"/>
                <a:gd name="connsiteX15" fmla="*/ 284943 w 600653"/>
                <a:gd name="connsiteY15" fmla="*/ 225826 h 562265"/>
                <a:gd name="connsiteX16" fmla="*/ 300326 w 600653"/>
                <a:gd name="connsiteY16" fmla="*/ 210426 h 562265"/>
                <a:gd name="connsiteX17" fmla="*/ 253291 w 600653"/>
                <a:gd name="connsiteY17" fmla="*/ 184466 h 562265"/>
                <a:gd name="connsiteX18" fmla="*/ 243081 w 600653"/>
                <a:gd name="connsiteY18" fmla="*/ 194851 h 562265"/>
                <a:gd name="connsiteX19" fmla="*/ 243081 w 600653"/>
                <a:gd name="connsiteY19" fmla="*/ 281397 h 562265"/>
                <a:gd name="connsiteX20" fmla="*/ 253291 w 600653"/>
                <a:gd name="connsiteY20" fmla="*/ 291782 h 562265"/>
                <a:gd name="connsiteX21" fmla="*/ 347292 w 600653"/>
                <a:gd name="connsiteY21" fmla="*/ 291782 h 562265"/>
                <a:gd name="connsiteX22" fmla="*/ 357502 w 600653"/>
                <a:gd name="connsiteY22" fmla="*/ 281397 h 562265"/>
                <a:gd name="connsiteX23" fmla="*/ 357502 w 600653"/>
                <a:gd name="connsiteY23" fmla="*/ 194851 h 562265"/>
                <a:gd name="connsiteX24" fmla="*/ 347292 w 600653"/>
                <a:gd name="connsiteY24" fmla="*/ 184466 h 562265"/>
                <a:gd name="connsiteX25" fmla="*/ 300292 w 600653"/>
                <a:gd name="connsiteY25" fmla="*/ 100420 h 562265"/>
                <a:gd name="connsiteX26" fmla="*/ 258299 w 600653"/>
                <a:gd name="connsiteY26" fmla="*/ 142347 h 562265"/>
                <a:gd name="connsiteX27" fmla="*/ 258299 w 600653"/>
                <a:gd name="connsiteY27" fmla="*/ 153694 h 562265"/>
                <a:gd name="connsiteX28" fmla="*/ 342477 w 600653"/>
                <a:gd name="connsiteY28" fmla="*/ 153694 h 562265"/>
                <a:gd name="connsiteX29" fmla="*/ 342477 w 600653"/>
                <a:gd name="connsiteY29" fmla="*/ 142347 h 562265"/>
                <a:gd name="connsiteX30" fmla="*/ 300292 w 600653"/>
                <a:gd name="connsiteY30" fmla="*/ 100420 h 562265"/>
                <a:gd name="connsiteX31" fmla="*/ 300292 w 600653"/>
                <a:gd name="connsiteY31" fmla="*/ 69648 h 562265"/>
                <a:gd name="connsiteX32" fmla="*/ 373297 w 600653"/>
                <a:gd name="connsiteY32" fmla="*/ 142347 h 562265"/>
                <a:gd name="connsiteX33" fmla="*/ 373297 w 600653"/>
                <a:gd name="connsiteY33" fmla="*/ 161964 h 562265"/>
                <a:gd name="connsiteX34" fmla="*/ 373104 w 600653"/>
                <a:gd name="connsiteY34" fmla="*/ 162925 h 562265"/>
                <a:gd name="connsiteX35" fmla="*/ 388322 w 600653"/>
                <a:gd name="connsiteY35" fmla="*/ 194851 h 562265"/>
                <a:gd name="connsiteX36" fmla="*/ 388322 w 600653"/>
                <a:gd name="connsiteY36" fmla="*/ 281397 h 562265"/>
                <a:gd name="connsiteX37" fmla="*/ 347292 w 600653"/>
                <a:gd name="connsiteY37" fmla="*/ 322554 h 562265"/>
                <a:gd name="connsiteX38" fmla="*/ 253291 w 600653"/>
                <a:gd name="connsiteY38" fmla="*/ 322554 h 562265"/>
                <a:gd name="connsiteX39" fmla="*/ 212261 w 600653"/>
                <a:gd name="connsiteY39" fmla="*/ 281397 h 562265"/>
                <a:gd name="connsiteX40" fmla="*/ 212261 w 600653"/>
                <a:gd name="connsiteY40" fmla="*/ 194851 h 562265"/>
                <a:gd name="connsiteX41" fmla="*/ 227479 w 600653"/>
                <a:gd name="connsiteY41" fmla="*/ 162925 h 562265"/>
                <a:gd name="connsiteX42" fmla="*/ 227479 w 600653"/>
                <a:gd name="connsiteY42" fmla="*/ 161964 h 562265"/>
                <a:gd name="connsiteX43" fmla="*/ 227479 w 600653"/>
                <a:gd name="connsiteY43" fmla="*/ 142347 h 562265"/>
                <a:gd name="connsiteX44" fmla="*/ 300292 w 600653"/>
                <a:gd name="connsiteY44" fmla="*/ 69648 h 562265"/>
                <a:gd name="connsiteX45" fmla="*/ 57792 w 600653"/>
                <a:gd name="connsiteY45" fmla="*/ 38472 h 562265"/>
                <a:gd name="connsiteX46" fmla="*/ 38528 w 600653"/>
                <a:gd name="connsiteY46" fmla="*/ 57708 h 562265"/>
                <a:gd name="connsiteX47" fmla="*/ 38528 w 600653"/>
                <a:gd name="connsiteY47" fmla="*/ 342591 h 562265"/>
                <a:gd name="connsiteX48" fmla="*/ 562125 w 600653"/>
                <a:gd name="connsiteY48" fmla="*/ 342591 h 562265"/>
                <a:gd name="connsiteX49" fmla="*/ 562125 w 600653"/>
                <a:gd name="connsiteY49" fmla="*/ 57708 h 562265"/>
                <a:gd name="connsiteX50" fmla="*/ 542861 w 600653"/>
                <a:gd name="connsiteY50" fmla="*/ 38472 h 562265"/>
                <a:gd name="connsiteX51" fmla="*/ 57792 w 600653"/>
                <a:gd name="connsiteY51" fmla="*/ 0 h 562265"/>
                <a:gd name="connsiteX52" fmla="*/ 542861 w 600653"/>
                <a:gd name="connsiteY52" fmla="*/ 0 h 562265"/>
                <a:gd name="connsiteX53" fmla="*/ 600653 w 600653"/>
                <a:gd name="connsiteY53" fmla="*/ 57708 h 562265"/>
                <a:gd name="connsiteX54" fmla="*/ 600653 w 600653"/>
                <a:gd name="connsiteY54" fmla="*/ 418766 h 562265"/>
                <a:gd name="connsiteX55" fmla="*/ 542861 w 600653"/>
                <a:gd name="connsiteY55" fmla="*/ 476473 h 562265"/>
                <a:gd name="connsiteX56" fmla="*/ 395298 w 600653"/>
                <a:gd name="connsiteY56" fmla="*/ 476473 h 562265"/>
                <a:gd name="connsiteX57" fmla="*/ 395298 w 600653"/>
                <a:gd name="connsiteY57" fmla="*/ 523793 h 562265"/>
                <a:gd name="connsiteX58" fmla="*/ 460411 w 600653"/>
                <a:gd name="connsiteY58" fmla="*/ 523793 h 562265"/>
                <a:gd name="connsiteX59" fmla="*/ 479675 w 600653"/>
                <a:gd name="connsiteY59" fmla="*/ 543029 h 562265"/>
                <a:gd name="connsiteX60" fmla="*/ 460411 w 600653"/>
                <a:gd name="connsiteY60" fmla="*/ 562265 h 562265"/>
                <a:gd name="connsiteX61" fmla="*/ 140435 w 600653"/>
                <a:gd name="connsiteY61" fmla="*/ 562265 h 562265"/>
                <a:gd name="connsiteX62" fmla="*/ 121171 w 600653"/>
                <a:gd name="connsiteY62" fmla="*/ 543029 h 562265"/>
                <a:gd name="connsiteX63" fmla="*/ 140435 w 600653"/>
                <a:gd name="connsiteY63" fmla="*/ 523793 h 562265"/>
                <a:gd name="connsiteX64" fmla="*/ 205355 w 600653"/>
                <a:gd name="connsiteY64" fmla="*/ 523793 h 562265"/>
                <a:gd name="connsiteX65" fmla="*/ 205355 w 600653"/>
                <a:gd name="connsiteY65" fmla="*/ 476473 h 562265"/>
                <a:gd name="connsiteX66" fmla="*/ 57792 w 600653"/>
                <a:gd name="connsiteY66" fmla="*/ 476473 h 562265"/>
                <a:gd name="connsiteX67" fmla="*/ 0 w 600653"/>
                <a:gd name="connsiteY67" fmla="*/ 418766 h 562265"/>
                <a:gd name="connsiteX68" fmla="*/ 0 w 600653"/>
                <a:gd name="connsiteY68" fmla="*/ 57708 h 562265"/>
                <a:gd name="connsiteX69" fmla="*/ 57792 w 600653"/>
                <a:gd name="connsiteY69" fmla="*/ 0 h 562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600653" h="562265">
                  <a:moveTo>
                    <a:pt x="243883" y="476473"/>
                  </a:moveTo>
                  <a:lnTo>
                    <a:pt x="243883" y="521100"/>
                  </a:lnTo>
                  <a:lnTo>
                    <a:pt x="356770" y="521100"/>
                  </a:lnTo>
                  <a:lnTo>
                    <a:pt x="356770" y="476473"/>
                  </a:lnTo>
                  <a:close/>
                  <a:moveTo>
                    <a:pt x="38528" y="381063"/>
                  </a:moveTo>
                  <a:lnTo>
                    <a:pt x="38528" y="418766"/>
                  </a:lnTo>
                  <a:cubicBezTo>
                    <a:pt x="38528" y="429345"/>
                    <a:pt x="47197" y="438001"/>
                    <a:pt x="57792" y="438001"/>
                  </a:cubicBezTo>
                  <a:lnTo>
                    <a:pt x="542861" y="438001"/>
                  </a:lnTo>
                  <a:cubicBezTo>
                    <a:pt x="553649" y="438001"/>
                    <a:pt x="562125" y="429345"/>
                    <a:pt x="562125" y="418766"/>
                  </a:cubicBezTo>
                  <a:lnTo>
                    <a:pt x="562125" y="381063"/>
                  </a:lnTo>
                  <a:close/>
                  <a:moveTo>
                    <a:pt x="300326" y="210426"/>
                  </a:moveTo>
                  <a:cubicBezTo>
                    <a:pt x="308787" y="210426"/>
                    <a:pt x="315710" y="217356"/>
                    <a:pt x="315710" y="225826"/>
                  </a:cubicBezTo>
                  <a:lnTo>
                    <a:pt x="315710" y="251620"/>
                  </a:lnTo>
                  <a:cubicBezTo>
                    <a:pt x="315710" y="260089"/>
                    <a:pt x="308787" y="267019"/>
                    <a:pt x="300326" y="267019"/>
                  </a:cubicBezTo>
                  <a:cubicBezTo>
                    <a:pt x="291866" y="267019"/>
                    <a:pt x="284943" y="260089"/>
                    <a:pt x="284943" y="251620"/>
                  </a:cubicBezTo>
                  <a:lnTo>
                    <a:pt x="284943" y="225826"/>
                  </a:lnTo>
                  <a:cubicBezTo>
                    <a:pt x="284943" y="217356"/>
                    <a:pt x="291866" y="210426"/>
                    <a:pt x="300326" y="210426"/>
                  </a:cubicBezTo>
                  <a:close/>
                  <a:moveTo>
                    <a:pt x="253291" y="184466"/>
                  </a:moveTo>
                  <a:cubicBezTo>
                    <a:pt x="247897" y="184466"/>
                    <a:pt x="243081" y="189274"/>
                    <a:pt x="243081" y="194851"/>
                  </a:cubicBezTo>
                  <a:lnTo>
                    <a:pt x="243081" y="281397"/>
                  </a:lnTo>
                  <a:cubicBezTo>
                    <a:pt x="243081" y="286974"/>
                    <a:pt x="247897" y="291782"/>
                    <a:pt x="253291" y="291782"/>
                  </a:cubicBezTo>
                  <a:lnTo>
                    <a:pt x="347292" y="291782"/>
                  </a:lnTo>
                  <a:cubicBezTo>
                    <a:pt x="352879" y="291782"/>
                    <a:pt x="357502" y="286974"/>
                    <a:pt x="357502" y="281397"/>
                  </a:cubicBezTo>
                  <a:lnTo>
                    <a:pt x="357502" y="194851"/>
                  </a:lnTo>
                  <a:cubicBezTo>
                    <a:pt x="357502" y="189274"/>
                    <a:pt x="352879" y="184466"/>
                    <a:pt x="347292" y="184466"/>
                  </a:cubicBezTo>
                  <a:close/>
                  <a:moveTo>
                    <a:pt x="300292" y="100420"/>
                  </a:moveTo>
                  <a:cubicBezTo>
                    <a:pt x="277176" y="100420"/>
                    <a:pt x="258299" y="119268"/>
                    <a:pt x="258299" y="142347"/>
                  </a:cubicBezTo>
                  <a:lnTo>
                    <a:pt x="258299" y="153694"/>
                  </a:lnTo>
                  <a:lnTo>
                    <a:pt x="342477" y="153694"/>
                  </a:lnTo>
                  <a:lnTo>
                    <a:pt x="342477" y="142347"/>
                  </a:lnTo>
                  <a:cubicBezTo>
                    <a:pt x="342477" y="119268"/>
                    <a:pt x="323599" y="100420"/>
                    <a:pt x="300292" y="100420"/>
                  </a:cubicBezTo>
                  <a:close/>
                  <a:moveTo>
                    <a:pt x="300292" y="69648"/>
                  </a:moveTo>
                  <a:cubicBezTo>
                    <a:pt x="340551" y="69648"/>
                    <a:pt x="373297" y="102343"/>
                    <a:pt x="373297" y="142347"/>
                  </a:cubicBezTo>
                  <a:lnTo>
                    <a:pt x="373297" y="161964"/>
                  </a:lnTo>
                  <a:cubicBezTo>
                    <a:pt x="373297" y="162348"/>
                    <a:pt x="373104" y="162541"/>
                    <a:pt x="373104" y="162925"/>
                  </a:cubicBezTo>
                  <a:cubicBezTo>
                    <a:pt x="382351" y="170426"/>
                    <a:pt x="388322" y="181965"/>
                    <a:pt x="388322" y="194851"/>
                  </a:cubicBezTo>
                  <a:lnTo>
                    <a:pt x="388322" y="281397"/>
                  </a:lnTo>
                  <a:cubicBezTo>
                    <a:pt x="388322" y="304091"/>
                    <a:pt x="370022" y="322554"/>
                    <a:pt x="347292" y="322554"/>
                  </a:cubicBezTo>
                  <a:lnTo>
                    <a:pt x="253291" y="322554"/>
                  </a:lnTo>
                  <a:cubicBezTo>
                    <a:pt x="230753" y="322554"/>
                    <a:pt x="212261" y="304091"/>
                    <a:pt x="212261" y="281397"/>
                  </a:cubicBezTo>
                  <a:lnTo>
                    <a:pt x="212261" y="194851"/>
                  </a:lnTo>
                  <a:cubicBezTo>
                    <a:pt x="212261" y="181965"/>
                    <a:pt x="218232" y="170426"/>
                    <a:pt x="227479" y="162925"/>
                  </a:cubicBezTo>
                  <a:cubicBezTo>
                    <a:pt x="227479" y="162541"/>
                    <a:pt x="227479" y="162348"/>
                    <a:pt x="227479" y="161964"/>
                  </a:cubicBezTo>
                  <a:lnTo>
                    <a:pt x="227479" y="142347"/>
                  </a:lnTo>
                  <a:cubicBezTo>
                    <a:pt x="227479" y="102343"/>
                    <a:pt x="260225" y="69648"/>
                    <a:pt x="300292" y="69648"/>
                  </a:cubicBezTo>
                  <a:close/>
                  <a:moveTo>
                    <a:pt x="57792" y="38472"/>
                  </a:moveTo>
                  <a:cubicBezTo>
                    <a:pt x="47197" y="38472"/>
                    <a:pt x="38528" y="47128"/>
                    <a:pt x="38528" y="57708"/>
                  </a:cubicBezTo>
                  <a:lnTo>
                    <a:pt x="38528" y="342591"/>
                  </a:lnTo>
                  <a:lnTo>
                    <a:pt x="562125" y="342591"/>
                  </a:lnTo>
                  <a:lnTo>
                    <a:pt x="562125" y="57708"/>
                  </a:lnTo>
                  <a:cubicBezTo>
                    <a:pt x="562125" y="47128"/>
                    <a:pt x="553649" y="38472"/>
                    <a:pt x="542861" y="38472"/>
                  </a:cubicBezTo>
                  <a:close/>
                  <a:moveTo>
                    <a:pt x="57792" y="0"/>
                  </a:moveTo>
                  <a:lnTo>
                    <a:pt x="542861" y="0"/>
                  </a:lnTo>
                  <a:cubicBezTo>
                    <a:pt x="574839" y="0"/>
                    <a:pt x="600653" y="25776"/>
                    <a:pt x="600653" y="57708"/>
                  </a:cubicBezTo>
                  <a:lnTo>
                    <a:pt x="600653" y="418766"/>
                  </a:lnTo>
                  <a:cubicBezTo>
                    <a:pt x="600653" y="450505"/>
                    <a:pt x="574839" y="476473"/>
                    <a:pt x="542861" y="476473"/>
                  </a:cubicBezTo>
                  <a:lnTo>
                    <a:pt x="395298" y="476473"/>
                  </a:lnTo>
                  <a:lnTo>
                    <a:pt x="395298" y="523793"/>
                  </a:lnTo>
                  <a:lnTo>
                    <a:pt x="460411" y="523793"/>
                  </a:lnTo>
                  <a:cubicBezTo>
                    <a:pt x="471006" y="523793"/>
                    <a:pt x="479675" y="532257"/>
                    <a:pt x="479675" y="543029"/>
                  </a:cubicBezTo>
                  <a:cubicBezTo>
                    <a:pt x="479675" y="553609"/>
                    <a:pt x="471006" y="562265"/>
                    <a:pt x="460411" y="562265"/>
                  </a:cubicBezTo>
                  <a:lnTo>
                    <a:pt x="140435" y="562265"/>
                  </a:lnTo>
                  <a:cubicBezTo>
                    <a:pt x="129840" y="562265"/>
                    <a:pt x="121171" y="553609"/>
                    <a:pt x="121171" y="543029"/>
                  </a:cubicBezTo>
                  <a:cubicBezTo>
                    <a:pt x="121171" y="532257"/>
                    <a:pt x="129840" y="523793"/>
                    <a:pt x="140435" y="523793"/>
                  </a:cubicBezTo>
                  <a:lnTo>
                    <a:pt x="205355" y="523793"/>
                  </a:lnTo>
                  <a:lnTo>
                    <a:pt x="205355" y="476473"/>
                  </a:lnTo>
                  <a:lnTo>
                    <a:pt x="57792" y="476473"/>
                  </a:lnTo>
                  <a:cubicBezTo>
                    <a:pt x="26006" y="476473"/>
                    <a:pt x="0" y="450505"/>
                    <a:pt x="0" y="418766"/>
                  </a:cubicBezTo>
                  <a:lnTo>
                    <a:pt x="0" y="57708"/>
                  </a:lnTo>
                  <a:cubicBezTo>
                    <a:pt x="0" y="25776"/>
                    <a:pt x="26006" y="0"/>
                    <a:pt x="57792" y="0"/>
                  </a:cubicBezTo>
                  <a:close/>
                </a:path>
              </a:pathLst>
            </a:custGeom>
            <a:solidFill>
              <a:schemeClr val="bg1"/>
            </a:solidFill>
            <a:ln w="7600" cap="flat">
              <a:noFill/>
              <a:bevel/>
            </a:ln>
          </p:spPr>
          <p:txBody>
            <a:bodyPr wrap="square" lIns="0" t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97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lt"/>
              </a:endParaRPr>
            </a:p>
          </p:txBody>
        </p:sp>
        <p:sp>
          <p:nvSpPr>
            <p:cNvPr id="126" name="任意多边形 125"/>
            <p:cNvSpPr/>
            <p:nvPr/>
          </p:nvSpPr>
          <p:spPr>
            <a:xfrm>
              <a:off x="7085446" y="2911574"/>
              <a:ext cx="338445" cy="371104"/>
            </a:xfrm>
            <a:custGeom>
              <a:avLst/>
              <a:gdLst>
                <a:gd name="connsiteX0" fmla="*/ 130776 w 510187"/>
                <a:gd name="connsiteY0" fmla="*/ 398252 h 559418"/>
                <a:gd name="connsiteX1" fmla="*/ 180826 w 510187"/>
                <a:gd name="connsiteY1" fmla="*/ 398252 h 559418"/>
                <a:gd name="connsiteX2" fmla="*/ 195356 w 510187"/>
                <a:gd name="connsiteY2" fmla="*/ 420815 h 559418"/>
                <a:gd name="connsiteX3" fmla="*/ 140463 w 510187"/>
                <a:gd name="connsiteY3" fmla="*/ 420815 h 559418"/>
                <a:gd name="connsiteX4" fmla="*/ 48435 w 510187"/>
                <a:gd name="connsiteY4" fmla="*/ 535243 h 559418"/>
                <a:gd name="connsiteX5" fmla="*/ 461752 w 510187"/>
                <a:gd name="connsiteY5" fmla="*/ 535243 h 559418"/>
                <a:gd name="connsiteX6" fmla="*/ 369724 w 510187"/>
                <a:gd name="connsiteY6" fmla="*/ 420815 h 559418"/>
                <a:gd name="connsiteX7" fmla="*/ 316445 w 510187"/>
                <a:gd name="connsiteY7" fmla="*/ 420815 h 559418"/>
                <a:gd name="connsiteX8" fmla="*/ 329361 w 510187"/>
                <a:gd name="connsiteY8" fmla="*/ 398252 h 559418"/>
                <a:gd name="connsiteX9" fmla="*/ 381026 w 510187"/>
                <a:gd name="connsiteY9" fmla="*/ 398252 h 559418"/>
                <a:gd name="connsiteX10" fmla="*/ 510187 w 510187"/>
                <a:gd name="connsiteY10" fmla="*/ 559418 h 559418"/>
                <a:gd name="connsiteX11" fmla="*/ 0 w 510187"/>
                <a:gd name="connsiteY11" fmla="*/ 559418 h 559418"/>
                <a:gd name="connsiteX12" fmla="*/ 254964 w 510187"/>
                <a:gd name="connsiteY12" fmla="*/ 79000 h 559418"/>
                <a:gd name="connsiteX13" fmla="*/ 175836 w 510187"/>
                <a:gd name="connsiteY13" fmla="*/ 159612 h 559418"/>
                <a:gd name="connsiteX14" fmla="*/ 254964 w 510187"/>
                <a:gd name="connsiteY14" fmla="*/ 238611 h 559418"/>
                <a:gd name="connsiteX15" fmla="*/ 335706 w 510187"/>
                <a:gd name="connsiteY15" fmla="*/ 159612 h 559418"/>
                <a:gd name="connsiteX16" fmla="*/ 254964 w 510187"/>
                <a:gd name="connsiteY16" fmla="*/ 79000 h 559418"/>
                <a:gd name="connsiteX17" fmla="*/ 254964 w 510187"/>
                <a:gd name="connsiteY17" fmla="*/ 0 h 559418"/>
                <a:gd name="connsiteX18" fmla="*/ 414834 w 510187"/>
                <a:gd name="connsiteY18" fmla="*/ 159612 h 559418"/>
                <a:gd name="connsiteX19" fmla="*/ 254964 w 510187"/>
                <a:gd name="connsiteY19" fmla="*/ 478835 h 559418"/>
                <a:gd name="connsiteX20" fmla="*/ 95093 w 510187"/>
                <a:gd name="connsiteY20" fmla="*/ 159612 h 559418"/>
                <a:gd name="connsiteX21" fmla="*/ 254964 w 510187"/>
                <a:gd name="connsiteY21" fmla="*/ 0 h 55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10187" h="559418">
                  <a:moveTo>
                    <a:pt x="130776" y="398252"/>
                  </a:moveTo>
                  <a:lnTo>
                    <a:pt x="180826" y="398252"/>
                  </a:lnTo>
                  <a:cubicBezTo>
                    <a:pt x="185669" y="404699"/>
                    <a:pt x="190513" y="412757"/>
                    <a:pt x="195356" y="420815"/>
                  </a:cubicBezTo>
                  <a:lnTo>
                    <a:pt x="140463" y="420815"/>
                  </a:lnTo>
                  <a:lnTo>
                    <a:pt x="48435" y="535243"/>
                  </a:lnTo>
                  <a:lnTo>
                    <a:pt x="461752" y="535243"/>
                  </a:lnTo>
                  <a:lnTo>
                    <a:pt x="369724" y="420815"/>
                  </a:lnTo>
                  <a:lnTo>
                    <a:pt x="316445" y="420815"/>
                  </a:lnTo>
                  <a:cubicBezTo>
                    <a:pt x="319674" y="412757"/>
                    <a:pt x="324518" y="404699"/>
                    <a:pt x="329361" y="398252"/>
                  </a:cubicBezTo>
                  <a:lnTo>
                    <a:pt x="381026" y="398252"/>
                  </a:lnTo>
                  <a:lnTo>
                    <a:pt x="510187" y="559418"/>
                  </a:lnTo>
                  <a:lnTo>
                    <a:pt x="0" y="559418"/>
                  </a:lnTo>
                  <a:close/>
                  <a:moveTo>
                    <a:pt x="254964" y="79000"/>
                  </a:moveTo>
                  <a:cubicBezTo>
                    <a:pt x="211363" y="79000"/>
                    <a:pt x="175836" y="116081"/>
                    <a:pt x="175836" y="159612"/>
                  </a:cubicBezTo>
                  <a:cubicBezTo>
                    <a:pt x="175836" y="203142"/>
                    <a:pt x="211363" y="238611"/>
                    <a:pt x="254964" y="238611"/>
                  </a:cubicBezTo>
                  <a:cubicBezTo>
                    <a:pt x="300179" y="238611"/>
                    <a:pt x="335706" y="203142"/>
                    <a:pt x="335706" y="159612"/>
                  </a:cubicBezTo>
                  <a:cubicBezTo>
                    <a:pt x="335706" y="116081"/>
                    <a:pt x="300179" y="79000"/>
                    <a:pt x="254964" y="79000"/>
                  </a:cubicBezTo>
                  <a:close/>
                  <a:moveTo>
                    <a:pt x="254964" y="0"/>
                  </a:moveTo>
                  <a:cubicBezTo>
                    <a:pt x="343781" y="0"/>
                    <a:pt x="414834" y="70939"/>
                    <a:pt x="414834" y="159612"/>
                  </a:cubicBezTo>
                  <a:cubicBezTo>
                    <a:pt x="414834" y="246673"/>
                    <a:pt x="254964" y="478835"/>
                    <a:pt x="254964" y="478835"/>
                  </a:cubicBezTo>
                  <a:cubicBezTo>
                    <a:pt x="254964" y="478835"/>
                    <a:pt x="95093" y="246673"/>
                    <a:pt x="95093" y="159612"/>
                  </a:cubicBezTo>
                  <a:cubicBezTo>
                    <a:pt x="95093" y="70939"/>
                    <a:pt x="167761" y="0"/>
                    <a:pt x="254964" y="0"/>
                  </a:cubicBezTo>
                  <a:close/>
                </a:path>
              </a:pathLst>
            </a:custGeom>
            <a:solidFill>
              <a:schemeClr val="bg1"/>
            </a:solidFill>
            <a:ln w="7600" cap="flat">
              <a:noFill/>
              <a:bevel/>
            </a:ln>
          </p:spPr>
          <p:txBody>
            <a:bodyPr wrap="square" lIns="0" t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97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lt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569935" y="1991303"/>
            <a:ext cx="2211278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defTabSz="1218565" fontAlgn="auto">
              <a:lnSpc>
                <a:spcPts val="20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+mn-lt"/>
              <a:cs typeface="+mn-cs"/>
              <a:sym typeface="FZHei-B01S" panose="02010601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708761" y="1699431"/>
            <a:ext cx="9956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id-ID" sz="1600" dirty="0">
                <a:ln w="38100" cap="flat" cmpd="sng">
                  <a:noFill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+mn-ea"/>
              </a:rPr>
              <a:t>添加标题</a:t>
            </a:r>
            <a:endParaRPr kumimoji="0" lang="zh-CN" altLang="id-ID" sz="1600" b="0" i="0" u="none" strike="noStrike" kern="1200" cap="none" spc="0" normalizeH="0" baseline="0" noProof="0" dirty="0">
              <a:ln w="38100" cap="flat" cmpd="sng">
                <a:noFill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+mn-lt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74971" y="3921226"/>
            <a:ext cx="2211278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defTabSz="1218565" fontAlgn="auto">
              <a:lnSpc>
                <a:spcPts val="20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+mn-lt"/>
              <a:cs typeface="+mn-cs"/>
              <a:sym typeface="FZHei-B01S" panose="02010601030101010101" pitchFamily="2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3519958" y="3620125"/>
            <a:ext cx="9956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id-ID" sz="1600" dirty="0">
                <a:ln w="38100" cap="flat" cmpd="sng">
                  <a:noFill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+mn-ea"/>
              </a:rPr>
              <a:t>添加标题</a:t>
            </a:r>
            <a:endParaRPr kumimoji="0" lang="zh-CN" altLang="id-ID" sz="1600" b="0" i="0" u="none" strike="noStrike" kern="1200" cap="none" spc="0" normalizeH="0" baseline="0" noProof="0" dirty="0">
              <a:ln w="38100" cap="flat" cmpd="sng">
                <a:noFill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+mn-lt"/>
              <a:sym typeface="+mn-ea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444595" y="5207838"/>
            <a:ext cx="2211278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defTabSz="1218565" fontAlgn="auto">
              <a:lnSpc>
                <a:spcPts val="20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+mn-lt"/>
              <a:cs typeface="+mn-cs"/>
              <a:sym typeface="FZHei-B01S" panose="02010601030101010101" pitchFamily="2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4608818" y="4969350"/>
            <a:ext cx="9956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id-ID" sz="1600" dirty="0">
                <a:ln w="38100" cap="flat" cmpd="sng">
                  <a:noFill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+mn-ea"/>
              </a:rPr>
              <a:t>添加标题</a:t>
            </a:r>
            <a:endParaRPr kumimoji="0" lang="zh-CN" altLang="id-ID" sz="1600" b="0" i="0" u="none" strike="noStrike" kern="1200" cap="none" spc="0" normalizeH="0" baseline="0" noProof="0" dirty="0">
              <a:ln w="38100" cap="flat" cmpd="sng">
                <a:noFill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+mn-lt"/>
              <a:sym typeface="+mn-ea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7733220" y="3103848"/>
            <a:ext cx="2211278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defTabSz="1218565" fontAlgn="auto">
              <a:lnSpc>
                <a:spcPts val="20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+mn-lt"/>
              <a:cs typeface="+mn-cs"/>
              <a:sym typeface="FZHei-B01S" panose="02010601030101010101" pitchFamily="2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7813865" y="2776833"/>
            <a:ext cx="9956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id-ID" sz="1600" dirty="0">
                <a:ln w="38100" cap="flat" cmpd="sng">
                  <a:noFill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+mn-ea"/>
              </a:rPr>
              <a:t>添加标题</a:t>
            </a:r>
            <a:endParaRPr kumimoji="0" lang="zh-CN" altLang="id-ID" sz="1600" b="0" i="0" u="none" strike="noStrike" kern="1200" cap="none" spc="0" normalizeH="0" baseline="0" noProof="0" dirty="0">
              <a:ln w="38100" cap="flat" cmpd="sng">
                <a:noFill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+mn-lt"/>
              <a:sym typeface="+mn-ea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7613435" y="4691604"/>
            <a:ext cx="2211278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defTabSz="1218565" fontAlgn="auto">
              <a:lnSpc>
                <a:spcPts val="20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+mn-lt"/>
              <a:cs typeface="+mn-cs"/>
              <a:sym typeface="FZHei-B01S" panose="02010601030101010101" pitchFamily="2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7732815" y="4386179"/>
            <a:ext cx="9956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id-ID" sz="1600" dirty="0">
                <a:ln w="38100" cap="flat" cmpd="sng">
                  <a:noFill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+mn-ea"/>
              </a:rPr>
              <a:t>添加标题</a:t>
            </a:r>
            <a:endParaRPr kumimoji="0" lang="zh-CN" altLang="id-ID" sz="1600" b="0" i="0" u="none" strike="noStrike" kern="1200" cap="none" spc="0" normalizeH="0" baseline="0" noProof="0" dirty="0">
              <a:ln w="38100" cap="flat" cmpd="sng">
                <a:noFill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+mn-lt"/>
              <a:sym typeface="+mn-ea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6356352" y="1529732"/>
            <a:ext cx="2211278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defTabSz="1218565" fontAlgn="auto">
              <a:lnSpc>
                <a:spcPts val="20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+mn-lt"/>
              <a:cs typeface="+mn-cs"/>
              <a:sym typeface="FZHei-B01S" panose="02010601030101010101" pitchFamily="2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6356352" y="1291617"/>
            <a:ext cx="9956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id-ID" sz="1600" dirty="0">
                <a:ln w="38100" cap="flat" cmpd="sng">
                  <a:noFill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+mn-ea"/>
              </a:rPr>
              <a:t>添加标题</a:t>
            </a:r>
            <a:endParaRPr kumimoji="0" lang="zh-CN" altLang="id-ID" sz="1600" b="0" i="0" u="none" strike="noStrike" kern="1200" cap="none" spc="0" normalizeH="0" baseline="0" noProof="0" dirty="0">
              <a:ln w="38100" cap="flat" cmpd="sng">
                <a:noFill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+mn-lt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Content="1"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2" grpId="0"/>
      <p:bldP spid="3" grpId="0"/>
      <p:bldP spid="6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74044"/>
          </a:xfrm>
          <a:prstGeom prst="rect">
            <a:avLst/>
          </a:prstGeom>
        </p:spPr>
      </p:pic>
      <p:sp>
        <p:nvSpPr>
          <p:cNvPr id="5" name="矩形: 圆角 4"/>
          <p:cNvSpPr/>
          <p:nvPr/>
        </p:nvSpPr>
        <p:spPr>
          <a:xfrm>
            <a:off x="285750" y="317500"/>
            <a:ext cx="11607800" cy="6273800"/>
          </a:xfrm>
          <a:prstGeom prst="roundRect">
            <a:avLst>
              <a:gd name="adj" fmla="val 4723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11465566" y="6190526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11465566" y="471640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510906" y="471640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510906" y="6188313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392" y="816751"/>
            <a:ext cx="5137215" cy="5224497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601581" y="3339058"/>
            <a:ext cx="8993426" cy="235721"/>
            <a:chOff x="1601581" y="3339058"/>
            <a:chExt cx="8993426" cy="235721"/>
          </a:xfrm>
        </p:grpSpPr>
        <p:sp>
          <p:nvSpPr>
            <p:cNvPr id="21" name="矩形: 圆角 20"/>
            <p:cNvSpPr/>
            <p:nvPr/>
          </p:nvSpPr>
          <p:spPr>
            <a:xfrm rot="18900000">
              <a:off x="2698199" y="3345409"/>
              <a:ext cx="1270000" cy="192582"/>
            </a:xfrm>
            <a:prstGeom prst="roundRect">
              <a:avLst>
                <a:gd name="adj" fmla="val 50000"/>
              </a:avLst>
            </a:prstGeom>
            <a:solidFill>
              <a:srgbClr val="E845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: 圆角 22"/>
            <p:cNvSpPr/>
            <p:nvPr/>
          </p:nvSpPr>
          <p:spPr>
            <a:xfrm rot="18900000">
              <a:off x="2146207" y="3340731"/>
              <a:ext cx="1270000" cy="192582"/>
            </a:xfrm>
            <a:prstGeom prst="roundRect">
              <a:avLst>
                <a:gd name="adj" fmla="val 50000"/>
              </a:avLst>
            </a:prstGeom>
            <a:solidFill>
              <a:srgbClr val="3836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: 圆角 33"/>
            <p:cNvSpPr/>
            <p:nvPr/>
          </p:nvSpPr>
          <p:spPr>
            <a:xfrm rot="18900000">
              <a:off x="1601581" y="3339058"/>
              <a:ext cx="1270000" cy="192582"/>
            </a:xfrm>
            <a:prstGeom prst="roundRect">
              <a:avLst>
                <a:gd name="adj" fmla="val 50000"/>
              </a:avLst>
            </a:prstGeom>
            <a:solidFill>
              <a:srgbClr val="0BA2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: 圆角 34"/>
            <p:cNvSpPr/>
            <p:nvPr/>
          </p:nvSpPr>
          <p:spPr>
            <a:xfrm rot="18900000">
              <a:off x="9325007" y="3382197"/>
              <a:ext cx="1270000" cy="192582"/>
            </a:xfrm>
            <a:prstGeom prst="roundRect">
              <a:avLst>
                <a:gd name="adj" fmla="val 50000"/>
              </a:avLst>
            </a:prstGeom>
            <a:solidFill>
              <a:srgbClr val="0BA2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: 圆角 35"/>
            <p:cNvSpPr/>
            <p:nvPr/>
          </p:nvSpPr>
          <p:spPr>
            <a:xfrm rot="18900000">
              <a:off x="8773015" y="3377519"/>
              <a:ext cx="1270000" cy="192582"/>
            </a:xfrm>
            <a:prstGeom prst="roundRect">
              <a:avLst>
                <a:gd name="adj" fmla="val 50000"/>
              </a:avLst>
            </a:prstGeom>
            <a:solidFill>
              <a:srgbClr val="3836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: 圆角 36"/>
            <p:cNvSpPr/>
            <p:nvPr/>
          </p:nvSpPr>
          <p:spPr>
            <a:xfrm rot="18900000">
              <a:off x="8228389" y="3375846"/>
              <a:ext cx="1270000" cy="192582"/>
            </a:xfrm>
            <a:prstGeom prst="roundRect">
              <a:avLst>
                <a:gd name="adj" fmla="val 50000"/>
              </a:avLst>
            </a:prstGeom>
            <a:solidFill>
              <a:srgbClr val="E845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744738" y="3482177"/>
            <a:ext cx="2749471" cy="1333653"/>
            <a:chOff x="4744738" y="3482177"/>
            <a:chExt cx="2749471" cy="1333653"/>
          </a:xfrm>
        </p:grpSpPr>
        <p:sp>
          <p:nvSpPr>
            <p:cNvPr id="38" name="矩形 37"/>
            <p:cNvSpPr/>
            <p:nvPr/>
          </p:nvSpPr>
          <p:spPr bwMode="auto">
            <a:xfrm>
              <a:off x="5045974" y="3482177"/>
              <a:ext cx="2233930" cy="583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PART THREE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39" name="文本框 6"/>
            <p:cNvSpPr txBox="1">
              <a:spLocks noChangeArrowheads="1"/>
            </p:cNvSpPr>
            <p:nvPr/>
          </p:nvSpPr>
          <p:spPr bwMode="auto">
            <a:xfrm>
              <a:off x="4744738" y="4046389"/>
              <a:ext cx="27494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4400" b="1" spc="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标题内容</a:t>
              </a:r>
            </a:p>
          </p:txBody>
        </p:sp>
      </p:grpSp>
      <p:pic>
        <p:nvPicPr>
          <p:cNvPr id="40" name="图片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538" y="2398556"/>
            <a:ext cx="2559969" cy="7661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6" grpId="0" bldLvl="0" animBg="1"/>
      <p:bldP spid="27" grpId="0" bldLvl="0" animBg="1"/>
      <p:bldP spid="28" grpId="0" bldLvl="0" animBg="1"/>
      <p:bldP spid="29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74044"/>
          </a:xfrm>
          <a:prstGeom prst="rect">
            <a:avLst/>
          </a:prstGeom>
        </p:spPr>
      </p:pic>
      <p:sp>
        <p:nvSpPr>
          <p:cNvPr id="5" name="矩形: 圆角 4"/>
          <p:cNvSpPr/>
          <p:nvPr/>
        </p:nvSpPr>
        <p:spPr>
          <a:xfrm>
            <a:off x="285750" y="317500"/>
            <a:ext cx="11607800" cy="6273800"/>
          </a:xfrm>
          <a:prstGeom prst="roundRect">
            <a:avLst>
              <a:gd name="adj" fmla="val 4723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11465566" y="6190526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1465566" y="471640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510906" y="471640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510906" y="6188313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3940979" y="667474"/>
            <a:ext cx="4289837" cy="460375"/>
            <a:chOff x="3864779" y="667474"/>
            <a:chExt cx="4289837" cy="460375"/>
          </a:xfrm>
        </p:grpSpPr>
        <p:grpSp>
          <p:nvGrpSpPr>
            <p:cNvPr id="18" name="组合 17"/>
            <p:cNvGrpSpPr/>
            <p:nvPr/>
          </p:nvGrpSpPr>
          <p:grpSpPr>
            <a:xfrm>
              <a:off x="3864779" y="898306"/>
              <a:ext cx="818969" cy="88861"/>
              <a:chOff x="5992478" y="1999605"/>
              <a:chExt cx="2374074" cy="257594"/>
            </a:xfrm>
          </p:grpSpPr>
          <p:sp>
            <p:nvSpPr>
              <p:cNvPr id="19" name="矩形: 圆角 18"/>
              <p:cNvSpPr/>
              <p:nvPr/>
            </p:nvSpPr>
            <p:spPr>
              <a:xfrm rot="18900000">
                <a:off x="7096551" y="2002866"/>
                <a:ext cx="1270001" cy="254333"/>
              </a:xfrm>
              <a:prstGeom prst="roundRect">
                <a:avLst>
                  <a:gd name="adj" fmla="val 50000"/>
                </a:avLst>
              </a:prstGeom>
              <a:solidFill>
                <a:srgbClr val="E845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  <p:sp>
            <p:nvSpPr>
              <p:cNvPr id="22" name="矩形: 圆角 21"/>
              <p:cNvSpPr/>
              <p:nvPr/>
            </p:nvSpPr>
            <p:spPr>
              <a:xfrm rot="18900000">
                <a:off x="6536863" y="2001379"/>
                <a:ext cx="1270001" cy="232563"/>
              </a:xfrm>
              <a:prstGeom prst="roundRect">
                <a:avLst>
                  <a:gd name="adj" fmla="val 50000"/>
                </a:avLst>
              </a:prstGeom>
              <a:solidFill>
                <a:srgbClr val="3836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  <p:sp>
            <p:nvSpPr>
              <p:cNvPr id="24" name="矩形: 圆角 23"/>
              <p:cNvSpPr/>
              <p:nvPr/>
            </p:nvSpPr>
            <p:spPr>
              <a:xfrm rot="18900000">
                <a:off x="5992478" y="1999605"/>
                <a:ext cx="1270001" cy="233241"/>
              </a:xfrm>
              <a:prstGeom prst="roundRect">
                <a:avLst>
                  <a:gd name="adj" fmla="val 50000"/>
                </a:avLst>
              </a:prstGeom>
              <a:solidFill>
                <a:srgbClr val="0BA2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</p:grpSp>
        <p:sp>
          <p:nvSpPr>
            <p:cNvPr id="25" name="文本框 6"/>
            <p:cNvSpPr txBox="1">
              <a:spLocks noChangeArrowheads="1"/>
            </p:cNvSpPr>
            <p:nvPr/>
          </p:nvSpPr>
          <p:spPr bwMode="auto">
            <a:xfrm>
              <a:off x="4856354" y="667474"/>
              <a:ext cx="2480310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lt"/>
                </a:rPr>
                <a:t>03 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lt"/>
                </a:rPr>
                <a:t>标题文字内容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7335647" y="894105"/>
              <a:ext cx="818969" cy="88861"/>
              <a:chOff x="5992478" y="1999605"/>
              <a:chExt cx="2374074" cy="257594"/>
            </a:xfrm>
          </p:grpSpPr>
          <p:sp>
            <p:nvSpPr>
              <p:cNvPr id="31" name="矩形: 圆角 30"/>
              <p:cNvSpPr/>
              <p:nvPr/>
            </p:nvSpPr>
            <p:spPr>
              <a:xfrm rot="18900000">
                <a:off x="7096551" y="2002866"/>
                <a:ext cx="1270001" cy="254333"/>
              </a:xfrm>
              <a:prstGeom prst="roundRect">
                <a:avLst>
                  <a:gd name="adj" fmla="val 50000"/>
                </a:avLst>
              </a:prstGeom>
              <a:solidFill>
                <a:srgbClr val="E845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  <p:sp>
            <p:nvSpPr>
              <p:cNvPr id="32" name="矩形: 圆角 31"/>
              <p:cNvSpPr/>
              <p:nvPr/>
            </p:nvSpPr>
            <p:spPr>
              <a:xfrm rot="18900000">
                <a:off x="6536863" y="2001379"/>
                <a:ext cx="1270001" cy="232563"/>
              </a:xfrm>
              <a:prstGeom prst="roundRect">
                <a:avLst>
                  <a:gd name="adj" fmla="val 50000"/>
                </a:avLst>
              </a:prstGeom>
              <a:solidFill>
                <a:srgbClr val="3836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  <p:sp>
            <p:nvSpPr>
              <p:cNvPr id="33" name="矩形: 圆角 32"/>
              <p:cNvSpPr/>
              <p:nvPr/>
            </p:nvSpPr>
            <p:spPr>
              <a:xfrm rot="18900000">
                <a:off x="5992478" y="1999605"/>
                <a:ext cx="1270001" cy="233241"/>
              </a:xfrm>
              <a:prstGeom prst="roundRect">
                <a:avLst>
                  <a:gd name="adj" fmla="val 50000"/>
                </a:avLst>
              </a:prstGeom>
              <a:solidFill>
                <a:srgbClr val="0BA2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</p:grpSp>
      </p:grpSp>
      <p:sp>
        <p:nvSpPr>
          <p:cNvPr id="41" name="矩形: 圆角 40"/>
          <p:cNvSpPr/>
          <p:nvPr/>
        </p:nvSpPr>
        <p:spPr>
          <a:xfrm rot="18900000">
            <a:off x="-1584657" y="4341383"/>
            <a:ext cx="929580" cy="814517"/>
          </a:xfrm>
          <a:prstGeom prst="roundRect">
            <a:avLst>
              <a:gd name="adj" fmla="val 50000"/>
            </a:avLst>
          </a:prstGeom>
          <a:solidFill>
            <a:srgbClr val="E845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: 圆角 41"/>
          <p:cNvSpPr/>
          <p:nvPr/>
        </p:nvSpPr>
        <p:spPr>
          <a:xfrm rot="18900000">
            <a:off x="-1584657" y="2960907"/>
            <a:ext cx="929580" cy="986987"/>
          </a:xfrm>
          <a:prstGeom prst="roundRect">
            <a:avLst>
              <a:gd name="adj" fmla="val 50000"/>
            </a:avLst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: 圆角 42"/>
          <p:cNvSpPr/>
          <p:nvPr/>
        </p:nvSpPr>
        <p:spPr>
          <a:xfrm rot="18900000">
            <a:off x="-1623198" y="1917885"/>
            <a:ext cx="929580" cy="877974"/>
          </a:xfrm>
          <a:prstGeom prst="roundRect">
            <a:avLst>
              <a:gd name="adj" fmla="val 50000"/>
            </a:avLst>
          </a:prstGeom>
          <a:solidFill>
            <a:srgbClr val="0BA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6" name="Straight Connector 65"/>
          <p:cNvCxnSpPr/>
          <p:nvPr/>
        </p:nvCxnSpPr>
        <p:spPr>
          <a:xfrm>
            <a:off x="4106290" y="5318475"/>
            <a:ext cx="1709524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704943" y="4259063"/>
            <a:ext cx="2051432" cy="0"/>
          </a:xfrm>
          <a:prstGeom prst="line">
            <a:avLst/>
          </a:prstGeom>
          <a:ln w="9525">
            <a:solidFill>
              <a:srgbClr val="0BA29A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4200849" y="3218253"/>
            <a:ext cx="1709524" cy="0"/>
          </a:xfrm>
          <a:prstGeom prst="line">
            <a:avLst/>
          </a:prstGeom>
          <a:ln w="9525">
            <a:solidFill>
              <a:srgbClr val="383635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610122" y="2082687"/>
            <a:ext cx="1709524" cy="0"/>
          </a:xfrm>
          <a:prstGeom prst="line">
            <a:avLst/>
          </a:prstGeom>
          <a:ln w="9525">
            <a:solidFill>
              <a:srgbClr val="E8455B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4"/>
          <p:cNvGrpSpPr/>
          <p:nvPr/>
        </p:nvGrpSpPr>
        <p:grpSpPr>
          <a:xfrm>
            <a:off x="3439525" y="4886035"/>
            <a:ext cx="1132721" cy="1066132"/>
            <a:chOff x="6139503" y="4871969"/>
            <a:chExt cx="1192668" cy="1122553"/>
          </a:xfrm>
          <a:solidFill>
            <a:schemeClr val="bg1">
              <a:lumMod val="65000"/>
            </a:schemeClr>
          </a:solidFill>
          <a:effectLst/>
        </p:grpSpPr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6139503" y="4871969"/>
              <a:ext cx="1192668" cy="1122553"/>
            </a:xfrm>
            <a:prstGeom prst="roundRect">
              <a:avLst>
                <a:gd name="adj" fmla="val 9375"/>
              </a:avLst>
            </a:prstGeom>
            <a:grpFill/>
            <a:ln w="9525">
              <a:noFill/>
              <a:rou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608965">
                <a:lnSpc>
                  <a:spcPct val="120000"/>
                </a:lnSpc>
              </a:pPr>
              <a:endParaRPr lang="id-ID" altLang="id-ID" sz="2635">
                <a:solidFill>
                  <a:prstClr val="white"/>
                </a:solidFill>
                <a:latin typeface="+mn-lt"/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7" name="TextBox 21"/>
            <p:cNvSpPr txBox="1">
              <a:spLocks noChangeArrowheads="1"/>
            </p:cNvSpPr>
            <p:nvPr/>
          </p:nvSpPr>
          <p:spPr bwMode="auto">
            <a:xfrm>
              <a:off x="6356736" y="5179787"/>
              <a:ext cx="771726" cy="57015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608965">
                <a:lnSpc>
                  <a:spcPct val="120000"/>
                </a:lnSpc>
              </a:pPr>
              <a:r>
                <a:rPr lang="nb-NO" altLang="id-ID" sz="2635" dirty="0">
                  <a:solidFill>
                    <a:prstClr val="white"/>
                  </a:solidFill>
                  <a:latin typeface="+mn-lt"/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rPr>
                <a:t>01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706046" y="3819910"/>
            <a:ext cx="1132721" cy="1066134"/>
            <a:chOff x="6420131" y="3749417"/>
            <a:chExt cx="1192668" cy="1122553"/>
          </a:xfrm>
          <a:solidFill>
            <a:srgbClr val="0BA29A"/>
          </a:solidFill>
          <a:effectLst/>
        </p:grpSpPr>
        <p:sp>
          <p:nvSpPr>
            <p:cNvPr id="9" name="Rounded Rectangle 8"/>
            <p:cNvSpPr>
              <a:spLocks noChangeArrowheads="1"/>
            </p:cNvSpPr>
            <p:nvPr/>
          </p:nvSpPr>
          <p:spPr bwMode="auto">
            <a:xfrm>
              <a:off x="6420131" y="3749417"/>
              <a:ext cx="1192668" cy="1122553"/>
            </a:xfrm>
            <a:prstGeom prst="roundRect">
              <a:avLst>
                <a:gd name="adj" fmla="val 9375"/>
              </a:avLst>
            </a:prstGeom>
            <a:grpFill/>
            <a:ln w="9525">
              <a:noFill/>
              <a:rou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608965">
                <a:lnSpc>
                  <a:spcPct val="120000"/>
                </a:lnSpc>
              </a:pPr>
              <a:endParaRPr lang="id-ID" altLang="id-ID" sz="2635">
                <a:solidFill>
                  <a:prstClr val="white"/>
                </a:solidFill>
                <a:latin typeface="+mn-lt"/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10" name="TextBox 22"/>
            <p:cNvSpPr txBox="1">
              <a:spLocks noChangeArrowheads="1"/>
            </p:cNvSpPr>
            <p:nvPr/>
          </p:nvSpPr>
          <p:spPr bwMode="auto">
            <a:xfrm>
              <a:off x="6672041" y="4034885"/>
              <a:ext cx="771726" cy="5701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608965">
                <a:lnSpc>
                  <a:spcPct val="120000"/>
                </a:lnSpc>
              </a:pPr>
              <a:r>
                <a:rPr lang="nb-NO" altLang="id-ID" sz="2635" dirty="0">
                  <a:solidFill>
                    <a:prstClr val="white"/>
                  </a:solidFill>
                  <a:latin typeface="+mn-lt"/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rPr>
                <a:t>02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306264" y="2753789"/>
            <a:ext cx="1132721" cy="1066131"/>
            <a:chOff x="5999190" y="2626865"/>
            <a:chExt cx="1192668" cy="1122553"/>
          </a:xfrm>
          <a:solidFill>
            <a:srgbClr val="383635"/>
          </a:solidFill>
          <a:effectLst/>
        </p:grpSpPr>
        <p:sp>
          <p:nvSpPr>
            <p:cNvPr id="12" name="Rounded Rectangle 11"/>
            <p:cNvSpPr>
              <a:spLocks noChangeArrowheads="1"/>
            </p:cNvSpPr>
            <p:nvPr/>
          </p:nvSpPr>
          <p:spPr bwMode="auto">
            <a:xfrm>
              <a:off x="5999190" y="2626865"/>
              <a:ext cx="1192668" cy="1122553"/>
            </a:xfrm>
            <a:prstGeom prst="roundRect">
              <a:avLst>
                <a:gd name="adj" fmla="val 9375"/>
              </a:avLst>
            </a:prstGeom>
            <a:grpFill/>
            <a:ln w="9525">
              <a:noFill/>
              <a:rou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608965">
                <a:lnSpc>
                  <a:spcPct val="120000"/>
                </a:lnSpc>
              </a:pPr>
              <a:endParaRPr lang="id-ID" altLang="id-ID" sz="2635">
                <a:solidFill>
                  <a:prstClr val="white"/>
                </a:solidFill>
                <a:latin typeface="+mn-lt"/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3" name="TextBox 23"/>
            <p:cNvSpPr txBox="1">
              <a:spLocks noChangeArrowheads="1"/>
            </p:cNvSpPr>
            <p:nvPr/>
          </p:nvSpPr>
          <p:spPr bwMode="auto">
            <a:xfrm>
              <a:off x="6231729" y="2895663"/>
              <a:ext cx="771726" cy="57015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608965">
                <a:lnSpc>
                  <a:spcPct val="120000"/>
                </a:lnSpc>
              </a:pPr>
              <a:r>
                <a:rPr lang="nb-NO" altLang="id-ID" sz="2635" dirty="0">
                  <a:solidFill>
                    <a:prstClr val="white"/>
                  </a:solidFill>
                  <a:latin typeface="+mn-lt"/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rPr>
                <a:t>03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739909" y="1747068"/>
            <a:ext cx="1132721" cy="1066132"/>
            <a:chOff x="5402860" y="1566869"/>
            <a:chExt cx="1192668" cy="1122553"/>
          </a:xfrm>
          <a:effectLst/>
        </p:grpSpPr>
        <p:sp>
          <p:nvSpPr>
            <p:cNvPr id="15" name="Rounded Rectangle 14"/>
            <p:cNvSpPr>
              <a:spLocks noChangeArrowheads="1"/>
            </p:cNvSpPr>
            <p:nvPr/>
          </p:nvSpPr>
          <p:spPr bwMode="auto">
            <a:xfrm rot="20684149">
              <a:off x="5402860" y="1566869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rgbClr val="E8455B"/>
            </a:solidFill>
            <a:ln w="9525">
              <a:noFill/>
              <a:rou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608965">
                <a:lnSpc>
                  <a:spcPct val="120000"/>
                </a:lnSpc>
              </a:pPr>
              <a:endParaRPr lang="id-ID" altLang="id-ID" sz="2635">
                <a:solidFill>
                  <a:prstClr val="white"/>
                </a:solidFill>
                <a:latin typeface="+mn-lt"/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16" name="TextBox 24"/>
            <p:cNvSpPr txBox="1">
              <a:spLocks noChangeArrowheads="1"/>
            </p:cNvSpPr>
            <p:nvPr/>
          </p:nvSpPr>
          <p:spPr bwMode="auto">
            <a:xfrm rot="20681241">
              <a:off x="5613324" y="1795905"/>
              <a:ext cx="771726" cy="570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608965">
                <a:lnSpc>
                  <a:spcPct val="120000"/>
                </a:lnSpc>
              </a:pPr>
              <a:r>
                <a:rPr lang="nb-NO" altLang="id-ID" sz="2635" dirty="0">
                  <a:solidFill>
                    <a:prstClr val="white"/>
                  </a:solidFill>
                  <a:latin typeface="+mn-lt"/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rPr>
                <a:t>04</a:t>
              </a:r>
            </a:p>
          </p:txBody>
        </p:sp>
      </p:grpSp>
      <p:grpSp>
        <p:nvGrpSpPr>
          <p:cNvPr id="17" name="Group 26"/>
          <p:cNvGrpSpPr>
            <a:grpSpLocks noChangeAspect="1"/>
          </p:cNvGrpSpPr>
          <p:nvPr/>
        </p:nvGrpSpPr>
        <p:grpSpPr>
          <a:xfrm>
            <a:off x="4769655" y="1709535"/>
            <a:ext cx="854764" cy="854764"/>
            <a:chOff x="5385173" y="1917525"/>
            <a:chExt cx="1440000" cy="1440000"/>
          </a:xfrm>
          <a:solidFill>
            <a:srgbClr val="E8455B"/>
          </a:solidFill>
        </p:grpSpPr>
        <p:sp>
          <p:nvSpPr>
            <p:cNvPr id="20" name="Oval 27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608965">
                <a:lnSpc>
                  <a:spcPct val="120000"/>
                </a:lnSpc>
              </a:pPr>
              <a:endParaRPr lang="id-ID" sz="740">
                <a:solidFill>
                  <a:prstClr val="white"/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21" name="Oval 28"/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608965">
                <a:lnSpc>
                  <a:spcPct val="120000"/>
                </a:lnSpc>
              </a:pPr>
              <a:endParaRPr lang="id-ID" sz="740">
                <a:solidFill>
                  <a:prstClr val="white"/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</p:grpSp>
      <p:grpSp>
        <p:nvGrpSpPr>
          <p:cNvPr id="23" name="Group 29"/>
          <p:cNvGrpSpPr>
            <a:grpSpLocks noChangeAspect="1"/>
          </p:cNvGrpSpPr>
          <p:nvPr/>
        </p:nvGrpSpPr>
        <p:grpSpPr>
          <a:xfrm>
            <a:off x="5699615" y="4873741"/>
            <a:ext cx="854763" cy="854764"/>
            <a:chOff x="5385173" y="1917525"/>
            <a:chExt cx="1440000" cy="1440000"/>
          </a:xfrm>
          <a:solidFill>
            <a:schemeClr val="bg1">
              <a:lumMod val="65000"/>
            </a:schemeClr>
          </a:solidFill>
        </p:grpSpPr>
        <p:sp>
          <p:nvSpPr>
            <p:cNvPr id="34" name="Oval 30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608965">
                <a:lnSpc>
                  <a:spcPct val="120000"/>
                </a:lnSpc>
              </a:pPr>
              <a:endParaRPr lang="id-ID" sz="740">
                <a:solidFill>
                  <a:prstClr val="white"/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35" name="Oval 31"/>
            <p:cNvSpPr/>
            <p:nvPr/>
          </p:nvSpPr>
          <p:spPr>
            <a:xfrm>
              <a:off x="5475175" y="2007525"/>
              <a:ext cx="1260001" cy="1260000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608965">
                <a:lnSpc>
                  <a:spcPct val="120000"/>
                </a:lnSpc>
              </a:pPr>
              <a:endParaRPr lang="id-ID" sz="740">
                <a:solidFill>
                  <a:prstClr val="white"/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</p:grpSp>
      <p:grpSp>
        <p:nvGrpSpPr>
          <p:cNvPr id="36" name="Group 32"/>
          <p:cNvGrpSpPr>
            <a:grpSpLocks noChangeAspect="1"/>
          </p:cNvGrpSpPr>
          <p:nvPr/>
        </p:nvGrpSpPr>
        <p:grpSpPr>
          <a:xfrm>
            <a:off x="6553719" y="3829923"/>
            <a:ext cx="854764" cy="854764"/>
            <a:chOff x="5385173" y="1917525"/>
            <a:chExt cx="1440000" cy="1440000"/>
          </a:xfrm>
          <a:solidFill>
            <a:srgbClr val="0BA29A"/>
          </a:solidFill>
        </p:grpSpPr>
        <p:sp>
          <p:nvSpPr>
            <p:cNvPr id="37" name="Oval 33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608965">
                <a:lnSpc>
                  <a:spcPct val="120000"/>
                </a:lnSpc>
              </a:pPr>
              <a:endParaRPr lang="id-ID" sz="740">
                <a:solidFill>
                  <a:prstClr val="white"/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38" name="Oval 34"/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608965">
                <a:lnSpc>
                  <a:spcPct val="120000"/>
                </a:lnSpc>
              </a:pPr>
              <a:endParaRPr lang="id-ID" sz="740">
                <a:solidFill>
                  <a:prstClr val="white"/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</p:grpSp>
      <p:grpSp>
        <p:nvGrpSpPr>
          <p:cNvPr id="39" name="Group 35"/>
          <p:cNvGrpSpPr>
            <a:grpSpLocks noChangeAspect="1"/>
          </p:cNvGrpSpPr>
          <p:nvPr/>
        </p:nvGrpSpPr>
        <p:grpSpPr>
          <a:xfrm>
            <a:off x="5524473" y="2724907"/>
            <a:ext cx="854764" cy="854764"/>
            <a:chOff x="5385173" y="1917525"/>
            <a:chExt cx="1440000" cy="1440000"/>
          </a:xfrm>
          <a:solidFill>
            <a:srgbClr val="383635"/>
          </a:solidFill>
        </p:grpSpPr>
        <p:sp>
          <p:nvSpPr>
            <p:cNvPr id="40" name="Oval 36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608965">
                <a:lnSpc>
                  <a:spcPct val="120000"/>
                </a:lnSpc>
              </a:pPr>
              <a:endParaRPr lang="id-ID" sz="740">
                <a:solidFill>
                  <a:prstClr val="white"/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44" name="Oval 37"/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608965">
                <a:lnSpc>
                  <a:spcPct val="120000"/>
                </a:lnSpc>
              </a:pPr>
              <a:endParaRPr lang="id-ID" sz="740">
                <a:solidFill>
                  <a:prstClr val="white"/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</p:grpSp>
      <p:grpSp>
        <p:nvGrpSpPr>
          <p:cNvPr id="45" name="Group 38"/>
          <p:cNvGrpSpPr>
            <a:grpSpLocks noChangeAspect="1"/>
          </p:cNvGrpSpPr>
          <p:nvPr/>
        </p:nvGrpSpPr>
        <p:grpSpPr>
          <a:xfrm>
            <a:off x="4961399" y="1896515"/>
            <a:ext cx="462999" cy="462999"/>
            <a:chOff x="-2771775" y="66675"/>
            <a:chExt cx="827087" cy="827088"/>
          </a:xfrm>
          <a:solidFill>
            <a:schemeClr val="bg1"/>
          </a:solidFill>
        </p:grpSpPr>
        <p:sp>
          <p:nvSpPr>
            <p:cNvPr id="46" name="Freeform 19"/>
            <p:cNvSpPr>
              <a:spLocks noEditPoints="1"/>
            </p:cNvSpPr>
            <p:nvPr/>
          </p:nvSpPr>
          <p:spPr bwMode="auto">
            <a:xfrm>
              <a:off x="-2771775" y="66675"/>
              <a:ext cx="827087" cy="827088"/>
            </a:xfrm>
            <a:custGeom>
              <a:avLst/>
              <a:gdLst>
                <a:gd name="T0" fmla="*/ 188 w 220"/>
                <a:gd name="T1" fmla="*/ 83 h 220"/>
                <a:gd name="T2" fmla="*/ 196 w 220"/>
                <a:gd name="T3" fmla="*/ 56 h 220"/>
                <a:gd name="T4" fmla="*/ 181 w 220"/>
                <a:gd name="T5" fmla="*/ 26 h 220"/>
                <a:gd name="T6" fmla="*/ 164 w 220"/>
                <a:gd name="T7" fmla="*/ 24 h 220"/>
                <a:gd name="T8" fmla="*/ 137 w 220"/>
                <a:gd name="T9" fmla="*/ 32 h 220"/>
                <a:gd name="T10" fmla="*/ 119 w 220"/>
                <a:gd name="T11" fmla="*/ 0 h 220"/>
                <a:gd name="T12" fmla="*/ 87 w 220"/>
                <a:gd name="T13" fmla="*/ 11 h 220"/>
                <a:gd name="T14" fmla="*/ 74 w 220"/>
                <a:gd name="T15" fmla="*/ 36 h 220"/>
                <a:gd name="T16" fmla="*/ 49 w 220"/>
                <a:gd name="T17" fmla="*/ 22 h 220"/>
                <a:gd name="T18" fmla="*/ 26 w 220"/>
                <a:gd name="T19" fmla="*/ 39 h 220"/>
                <a:gd name="T20" fmla="*/ 36 w 220"/>
                <a:gd name="T21" fmla="*/ 74 h 220"/>
                <a:gd name="T22" fmla="*/ 11 w 220"/>
                <a:gd name="T23" fmla="*/ 87 h 220"/>
                <a:gd name="T24" fmla="*/ 0 w 220"/>
                <a:gd name="T25" fmla="*/ 119 h 220"/>
                <a:gd name="T26" fmla="*/ 32 w 220"/>
                <a:gd name="T27" fmla="*/ 137 h 220"/>
                <a:gd name="T28" fmla="*/ 24 w 220"/>
                <a:gd name="T29" fmla="*/ 164 h 220"/>
                <a:gd name="T30" fmla="*/ 39 w 220"/>
                <a:gd name="T31" fmla="*/ 194 h 220"/>
                <a:gd name="T32" fmla="*/ 56 w 220"/>
                <a:gd name="T33" fmla="*/ 196 h 220"/>
                <a:gd name="T34" fmla="*/ 83 w 220"/>
                <a:gd name="T35" fmla="*/ 188 h 220"/>
                <a:gd name="T36" fmla="*/ 101 w 220"/>
                <a:gd name="T37" fmla="*/ 220 h 220"/>
                <a:gd name="T38" fmla="*/ 133 w 220"/>
                <a:gd name="T39" fmla="*/ 209 h 220"/>
                <a:gd name="T40" fmla="*/ 146 w 220"/>
                <a:gd name="T41" fmla="*/ 184 h 220"/>
                <a:gd name="T42" fmla="*/ 171 w 220"/>
                <a:gd name="T43" fmla="*/ 198 h 220"/>
                <a:gd name="T44" fmla="*/ 194 w 220"/>
                <a:gd name="T45" fmla="*/ 181 h 220"/>
                <a:gd name="T46" fmla="*/ 184 w 220"/>
                <a:gd name="T47" fmla="*/ 146 h 220"/>
                <a:gd name="T48" fmla="*/ 209 w 220"/>
                <a:gd name="T49" fmla="*/ 133 h 220"/>
                <a:gd name="T50" fmla="*/ 220 w 220"/>
                <a:gd name="T51" fmla="*/ 101 h 220"/>
                <a:gd name="T52" fmla="*/ 185 w 220"/>
                <a:gd name="T53" fmla="*/ 124 h 220"/>
                <a:gd name="T54" fmla="*/ 172 w 220"/>
                <a:gd name="T55" fmla="*/ 140 h 220"/>
                <a:gd name="T56" fmla="*/ 185 w 220"/>
                <a:gd name="T57" fmla="*/ 171 h 220"/>
                <a:gd name="T58" fmla="*/ 154 w 220"/>
                <a:gd name="T59" fmla="*/ 173 h 220"/>
                <a:gd name="T60" fmla="*/ 140 w 220"/>
                <a:gd name="T61" fmla="*/ 172 h 220"/>
                <a:gd name="T62" fmla="*/ 124 w 220"/>
                <a:gd name="T63" fmla="*/ 185 h 220"/>
                <a:gd name="T64" fmla="*/ 101 w 220"/>
                <a:gd name="T65" fmla="*/ 206 h 220"/>
                <a:gd name="T66" fmla="*/ 87 w 220"/>
                <a:gd name="T67" fmla="*/ 175 h 220"/>
                <a:gd name="T68" fmla="*/ 74 w 220"/>
                <a:gd name="T69" fmla="*/ 170 h 220"/>
                <a:gd name="T70" fmla="*/ 49 w 220"/>
                <a:gd name="T71" fmla="*/ 185 h 220"/>
                <a:gd name="T72" fmla="*/ 47 w 220"/>
                <a:gd name="T73" fmla="*/ 154 h 220"/>
                <a:gd name="T74" fmla="*/ 45 w 220"/>
                <a:gd name="T75" fmla="*/ 133 h 220"/>
                <a:gd name="T76" fmla="*/ 14 w 220"/>
                <a:gd name="T77" fmla="*/ 119 h 220"/>
                <a:gd name="T78" fmla="*/ 35 w 220"/>
                <a:gd name="T79" fmla="*/ 96 h 220"/>
                <a:gd name="T80" fmla="*/ 48 w 220"/>
                <a:gd name="T81" fmla="*/ 80 h 220"/>
                <a:gd name="T82" fmla="*/ 35 w 220"/>
                <a:gd name="T83" fmla="*/ 49 h 220"/>
                <a:gd name="T84" fmla="*/ 66 w 220"/>
                <a:gd name="T85" fmla="*/ 47 h 220"/>
                <a:gd name="T86" fmla="*/ 80 w 220"/>
                <a:gd name="T87" fmla="*/ 48 h 220"/>
                <a:gd name="T88" fmla="*/ 96 w 220"/>
                <a:gd name="T89" fmla="*/ 35 h 220"/>
                <a:gd name="T90" fmla="*/ 119 w 220"/>
                <a:gd name="T91" fmla="*/ 14 h 220"/>
                <a:gd name="T92" fmla="*/ 133 w 220"/>
                <a:gd name="T93" fmla="*/ 45 h 220"/>
                <a:gd name="T94" fmla="*/ 146 w 220"/>
                <a:gd name="T95" fmla="*/ 50 h 220"/>
                <a:gd name="T96" fmla="*/ 171 w 220"/>
                <a:gd name="T97" fmla="*/ 35 h 220"/>
                <a:gd name="T98" fmla="*/ 173 w 220"/>
                <a:gd name="T99" fmla="*/ 66 h 220"/>
                <a:gd name="T100" fmla="*/ 175 w 220"/>
                <a:gd name="T101" fmla="*/ 87 h 220"/>
                <a:gd name="T102" fmla="*/ 206 w 220"/>
                <a:gd name="T103" fmla="*/ 101 h 220"/>
                <a:gd name="T104" fmla="*/ 185 w 220"/>
                <a:gd name="T105" fmla="*/ 12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0" h="220">
                  <a:moveTo>
                    <a:pt x="209" y="87"/>
                  </a:moveTo>
                  <a:cubicBezTo>
                    <a:pt x="188" y="83"/>
                    <a:pt x="188" y="83"/>
                    <a:pt x="188" y="83"/>
                  </a:cubicBezTo>
                  <a:cubicBezTo>
                    <a:pt x="187" y="80"/>
                    <a:pt x="186" y="77"/>
                    <a:pt x="184" y="74"/>
                  </a:cubicBezTo>
                  <a:cubicBezTo>
                    <a:pt x="196" y="56"/>
                    <a:pt x="196" y="56"/>
                    <a:pt x="196" y="56"/>
                  </a:cubicBezTo>
                  <a:cubicBezTo>
                    <a:pt x="200" y="51"/>
                    <a:pt x="199" y="43"/>
                    <a:pt x="194" y="39"/>
                  </a:cubicBezTo>
                  <a:cubicBezTo>
                    <a:pt x="181" y="26"/>
                    <a:pt x="181" y="26"/>
                    <a:pt x="181" y="26"/>
                  </a:cubicBezTo>
                  <a:cubicBezTo>
                    <a:pt x="179" y="23"/>
                    <a:pt x="175" y="22"/>
                    <a:pt x="171" y="22"/>
                  </a:cubicBezTo>
                  <a:cubicBezTo>
                    <a:pt x="169" y="22"/>
                    <a:pt x="166" y="22"/>
                    <a:pt x="164" y="24"/>
                  </a:cubicBezTo>
                  <a:cubicBezTo>
                    <a:pt x="146" y="36"/>
                    <a:pt x="146" y="36"/>
                    <a:pt x="146" y="36"/>
                  </a:cubicBezTo>
                  <a:cubicBezTo>
                    <a:pt x="143" y="34"/>
                    <a:pt x="140" y="33"/>
                    <a:pt x="137" y="32"/>
                  </a:cubicBezTo>
                  <a:cubicBezTo>
                    <a:pt x="133" y="11"/>
                    <a:pt x="133" y="11"/>
                    <a:pt x="133" y="11"/>
                  </a:cubicBezTo>
                  <a:cubicBezTo>
                    <a:pt x="132" y="5"/>
                    <a:pt x="126" y="0"/>
                    <a:pt x="1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94" y="0"/>
                    <a:pt x="88" y="5"/>
                    <a:pt x="87" y="11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0" y="33"/>
                    <a:pt x="77" y="34"/>
                    <a:pt x="74" y="36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4" y="22"/>
                    <a:pt x="51" y="22"/>
                    <a:pt x="49" y="22"/>
                  </a:cubicBezTo>
                  <a:cubicBezTo>
                    <a:pt x="45" y="22"/>
                    <a:pt x="41" y="23"/>
                    <a:pt x="39" y="26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1" y="43"/>
                    <a:pt x="20" y="51"/>
                    <a:pt x="24" y="56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34" y="77"/>
                    <a:pt x="33" y="80"/>
                    <a:pt x="32" y="83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5" y="88"/>
                    <a:pt x="0" y="94"/>
                    <a:pt x="0" y="101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6"/>
                    <a:pt x="5" y="132"/>
                    <a:pt x="11" y="133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3" y="140"/>
                    <a:pt x="34" y="143"/>
                    <a:pt x="36" y="146"/>
                  </a:cubicBezTo>
                  <a:cubicBezTo>
                    <a:pt x="24" y="164"/>
                    <a:pt x="24" y="164"/>
                    <a:pt x="24" y="164"/>
                  </a:cubicBezTo>
                  <a:cubicBezTo>
                    <a:pt x="20" y="169"/>
                    <a:pt x="21" y="177"/>
                    <a:pt x="26" y="181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41" y="197"/>
                    <a:pt x="45" y="198"/>
                    <a:pt x="49" y="198"/>
                  </a:cubicBezTo>
                  <a:cubicBezTo>
                    <a:pt x="51" y="198"/>
                    <a:pt x="54" y="198"/>
                    <a:pt x="56" y="196"/>
                  </a:cubicBezTo>
                  <a:cubicBezTo>
                    <a:pt x="74" y="184"/>
                    <a:pt x="74" y="184"/>
                    <a:pt x="74" y="184"/>
                  </a:cubicBezTo>
                  <a:cubicBezTo>
                    <a:pt x="77" y="186"/>
                    <a:pt x="80" y="187"/>
                    <a:pt x="83" y="18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8" y="215"/>
                    <a:pt x="94" y="220"/>
                    <a:pt x="101" y="220"/>
                  </a:cubicBezTo>
                  <a:cubicBezTo>
                    <a:pt x="119" y="220"/>
                    <a:pt x="119" y="220"/>
                    <a:pt x="119" y="220"/>
                  </a:cubicBezTo>
                  <a:cubicBezTo>
                    <a:pt x="126" y="220"/>
                    <a:pt x="132" y="215"/>
                    <a:pt x="133" y="209"/>
                  </a:cubicBezTo>
                  <a:cubicBezTo>
                    <a:pt x="137" y="188"/>
                    <a:pt x="137" y="188"/>
                    <a:pt x="137" y="188"/>
                  </a:cubicBezTo>
                  <a:cubicBezTo>
                    <a:pt x="140" y="187"/>
                    <a:pt x="143" y="186"/>
                    <a:pt x="146" y="184"/>
                  </a:cubicBezTo>
                  <a:cubicBezTo>
                    <a:pt x="164" y="196"/>
                    <a:pt x="164" y="196"/>
                    <a:pt x="164" y="196"/>
                  </a:cubicBezTo>
                  <a:cubicBezTo>
                    <a:pt x="166" y="198"/>
                    <a:pt x="169" y="198"/>
                    <a:pt x="171" y="198"/>
                  </a:cubicBezTo>
                  <a:cubicBezTo>
                    <a:pt x="175" y="198"/>
                    <a:pt x="179" y="197"/>
                    <a:pt x="181" y="194"/>
                  </a:cubicBezTo>
                  <a:cubicBezTo>
                    <a:pt x="194" y="181"/>
                    <a:pt x="194" y="181"/>
                    <a:pt x="194" y="181"/>
                  </a:cubicBezTo>
                  <a:cubicBezTo>
                    <a:pt x="199" y="177"/>
                    <a:pt x="200" y="169"/>
                    <a:pt x="196" y="164"/>
                  </a:cubicBezTo>
                  <a:cubicBezTo>
                    <a:pt x="184" y="146"/>
                    <a:pt x="184" y="146"/>
                    <a:pt x="184" y="146"/>
                  </a:cubicBezTo>
                  <a:cubicBezTo>
                    <a:pt x="186" y="143"/>
                    <a:pt x="187" y="140"/>
                    <a:pt x="188" y="137"/>
                  </a:cubicBezTo>
                  <a:cubicBezTo>
                    <a:pt x="209" y="133"/>
                    <a:pt x="209" y="133"/>
                    <a:pt x="209" y="133"/>
                  </a:cubicBezTo>
                  <a:cubicBezTo>
                    <a:pt x="215" y="132"/>
                    <a:pt x="220" y="126"/>
                    <a:pt x="220" y="119"/>
                  </a:cubicBezTo>
                  <a:cubicBezTo>
                    <a:pt x="220" y="101"/>
                    <a:pt x="220" y="101"/>
                    <a:pt x="220" y="101"/>
                  </a:cubicBezTo>
                  <a:cubicBezTo>
                    <a:pt x="220" y="94"/>
                    <a:pt x="215" y="88"/>
                    <a:pt x="209" y="87"/>
                  </a:cubicBezTo>
                  <a:close/>
                  <a:moveTo>
                    <a:pt x="185" y="124"/>
                  </a:moveTo>
                  <a:cubicBezTo>
                    <a:pt x="180" y="125"/>
                    <a:pt x="176" y="128"/>
                    <a:pt x="175" y="133"/>
                  </a:cubicBezTo>
                  <a:cubicBezTo>
                    <a:pt x="174" y="135"/>
                    <a:pt x="173" y="138"/>
                    <a:pt x="172" y="140"/>
                  </a:cubicBezTo>
                  <a:cubicBezTo>
                    <a:pt x="170" y="144"/>
                    <a:pt x="170" y="149"/>
                    <a:pt x="173" y="154"/>
                  </a:cubicBezTo>
                  <a:cubicBezTo>
                    <a:pt x="185" y="171"/>
                    <a:pt x="185" y="171"/>
                    <a:pt x="185" y="171"/>
                  </a:cubicBezTo>
                  <a:cubicBezTo>
                    <a:pt x="171" y="185"/>
                    <a:pt x="171" y="185"/>
                    <a:pt x="171" y="185"/>
                  </a:cubicBezTo>
                  <a:cubicBezTo>
                    <a:pt x="154" y="173"/>
                    <a:pt x="154" y="173"/>
                    <a:pt x="154" y="173"/>
                  </a:cubicBezTo>
                  <a:cubicBezTo>
                    <a:pt x="151" y="171"/>
                    <a:pt x="149" y="170"/>
                    <a:pt x="146" y="170"/>
                  </a:cubicBezTo>
                  <a:cubicBezTo>
                    <a:pt x="144" y="170"/>
                    <a:pt x="142" y="171"/>
                    <a:pt x="140" y="172"/>
                  </a:cubicBezTo>
                  <a:cubicBezTo>
                    <a:pt x="138" y="173"/>
                    <a:pt x="135" y="174"/>
                    <a:pt x="133" y="175"/>
                  </a:cubicBezTo>
                  <a:cubicBezTo>
                    <a:pt x="128" y="176"/>
                    <a:pt x="125" y="180"/>
                    <a:pt x="124" y="185"/>
                  </a:cubicBezTo>
                  <a:cubicBezTo>
                    <a:pt x="119" y="206"/>
                    <a:pt x="119" y="206"/>
                    <a:pt x="119" y="206"/>
                  </a:cubicBezTo>
                  <a:cubicBezTo>
                    <a:pt x="101" y="206"/>
                    <a:pt x="101" y="206"/>
                    <a:pt x="101" y="206"/>
                  </a:cubicBezTo>
                  <a:cubicBezTo>
                    <a:pt x="96" y="185"/>
                    <a:pt x="96" y="185"/>
                    <a:pt x="96" y="185"/>
                  </a:cubicBezTo>
                  <a:cubicBezTo>
                    <a:pt x="95" y="180"/>
                    <a:pt x="92" y="176"/>
                    <a:pt x="87" y="175"/>
                  </a:cubicBezTo>
                  <a:cubicBezTo>
                    <a:pt x="85" y="174"/>
                    <a:pt x="82" y="173"/>
                    <a:pt x="80" y="172"/>
                  </a:cubicBezTo>
                  <a:cubicBezTo>
                    <a:pt x="78" y="171"/>
                    <a:pt x="76" y="170"/>
                    <a:pt x="74" y="170"/>
                  </a:cubicBezTo>
                  <a:cubicBezTo>
                    <a:pt x="71" y="170"/>
                    <a:pt x="69" y="171"/>
                    <a:pt x="66" y="173"/>
                  </a:cubicBezTo>
                  <a:cubicBezTo>
                    <a:pt x="49" y="185"/>
                    <a:pt x="49" y="185"/>
                    <a:pt x="49" y="185"/>
                  </a:cubicBezTo>
                  <a:cubicBezTo>
                    <a:pt x="35" y="171"/>
                    <a:pt x="35" y="171"/>
                    <a:pt x="35" y="171"/>
                  </a:cubicBezTo>
                  <a:cubicBezTo>
                    <a:pt x="47" y="154"/>
                    <a:pt x="47" y="154"/>
                    <a:pt x="47" y="154"/>
                  </a:cubicBezTo>
                  <a:cubicBezTo>
                    <a:pt x="50" y="149"/>
                    <a:pt x="50" y="144"/>
                    <a:pt x="48" y="140"/>
                  </a:cubicBezTo>
                  <a:cubicBezTo>
                    <a:pt x="47" y="138"/>
                    <a:pt x="46" y="135"/>
                    <a:pt x="45" y="133"/>
                  </a:cubicBezTo>
                  <a:cubicBezTo>
                    <a:pt x="44" y="128"/>
                    <a:pt x="40" y="125"/>
                    <a:pt x="35" y="124"/>
                  </a:cubicBezTo>
                  <a:cubicBezTo>
                    <a:pt x="14" y="119"/>
                    <a:pt x="14" y="119"/>
                    <a:pt x="14" y="119"/>
                  </a:cubicBezTo>
                  <a:cubicBezTo>
                    <a:pt x="14" y="101"/>
                    <a:pt x="14" y="101"/>
                    <a:pt x="14" y="101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40" y="95"/>
                    <a:pt x="44" y="92"/>
                    <a:pt x="45" y="87"/>
                  </a:cubicBezTo>
                  <a:cubicBezTo>
                    <a:pt x="46" y="85"/>
                    <a:pt x="47" y="82"/>
                    <a:pt x="48" y="80"/>
                  </a:cubicBezTo>
                  <a:cubicBezTo>
                    <a:pt x="50" y="76"/>
                    <a:pt x="50" y="71"/>
                    <a:pt x="47" y="66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9" y="49"/>
                    <a:pt x="71" y="50"/>
                    <a:pt x="74" y="50"/>
                  </a:cubicBezTo>
                  <a:cubicBezTo>
                    <a:pt x="76" y="50"/>
                    <a:pt x="78" y="49"/>
                    <a:pt x="80" y="48"/>
                  </a:cubicBezTo>
                  <a:cubicBezTo>
                    <a:pt x="82" y="47"/>
                    <a:pt x="85" y="46"/>
                    <a:pt x="87" y="45"/>
                  </a:cubicBezTo>
                  <a:cubicBezTo>
                    <a:pt x="92" y="44"/>
                    <a:pt x="95" y="40"/>
                    <a:pt x="96" y="3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5" y="40"/>
                    <a:pt x="128" y="44"/>
                    <a:pt x="133" y="45"/>
                  </a:cubicBezTo>
                  <a:cubicBezTo>
                    <a:pt x="135" y="46"/>
                    <a:pt x="138" y="47"/>
                    <a:pt x="140" y="48"/>
                  </a:cubicBezTo>
                  <a:cubicBezTo>
                    <a:pt x="142" y="49"/>
                    <a:pt x="144" y="50"/>
                    <a:pt x="146" y="50"/>
                  </a:cubicBezTo>
                  <a:cubicBezTo>
                    <a:pt x="149" y="50"/>
                    <a:pt x="151" y="49"/>
                    <a:pt x="154" y="47"/>
                  </a:cubicBezTo>
                  <a:cubicBezTo>
                    <a:pt x="171" y="35"/>
                    <a:pt x="171" y="35"/>
                    <a:pt x="171" y="35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73" y="66"/>
                    <a:pt x="173" y="66"/>
                    <a:pt x="173" y="66"/>
                  </a:cubicBezTo>
                  <a:cubicBezTo>
                    <a:pt x="170" y="71"/>
                    <a:pt x="170" y="76"/>
                    <a:pt x="172" y="80"/>
                  </a:cubicBezTo>
                  <a:cubicBezTo>
                    <a:pt x="173" y="82"/>
                    <a:pt x="174" y="85"/>
                    <a:pt x="175" y="87"/>
                  </a:cubicBezTo>
                  <a:cubicBezTo>
                    <a:pt x="176" y="92"/>
                    <a:pt x="180" y="95"/>
                    <a:pt x="185" y="96"/>
                  </a:cubicBezTo>
                  <a:cubicBezTo>
                    <a:pt x="206" y="101"/>
                    <a:pt x="206" y="101"/>
                    <a:pt x="206" y="101"/>
                  </a:cubicBezTo>
                  <a:cubicBezTo>
                    <a:pt x="206" y="119"/>
                    <a:pt x="206" y="119"/>
                    <a:pt x="206" y="119"/>
                  </a:cubicBezTo>
                  <a:lnTo>
                    <a:pt x="185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845" tIns="43421" rIns="86845" bIns="43421" numCol="1" anchor="t" anchorCtr="0" compatLnSpc="1"/>
            <a:lstStyle/>
            <a:p>
              <a:pPr algn="just" defTabSz="608965">
                <a:lnSpc>
                  <a:spcPct val="120000"/>
                </a:lnSpc>
              </a:pPr>
              <a:endParaRPr lang="id-ID" sz="740">
                <a:solidFill>
                  <a:prstClr val="black"/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47" name="Freeform 20"/>
            <p:cNvSpPr>
              <a:spLocks noEditPoints="1"/>
            </p:cNvSpPr>
            <p:nvPr/>
          </p:nvSpPr>
          <p:spPr bwMode="auto">
            <a:xfrm>
              <a:off x="-2538413" y="300038"/>
              <a:ext cx="360362" cy="360363"/>
            </a:xfrm>
            <a:custGeom>
              <a:avLst/>
              <a:gdLst>
                <a:gd name="T0" fmla="*/ 48 w 96"/>
                <a:gd name="T1" fmla="*/ 0 h 96"/>
                <a:gd name="T2" fmla="*/ 0 w 96"/>
                <a:gd name="T3" fmla="*/ 48 h 96"/>
                <a:gd name="T4" fmla="*/ 48 w 96"/>
                <a:gd name="T5" fmla="*/ 96 h 96"/>
                <a:gd name="T6" fmla="*/ 96 w 96"/>
                <a:gd name="T7" fmla="*/ 48 h 96"/>
                <a:gd name="T8" fmla="*/ 48 w 96"/>
                <a:gd name="T9" fmla="*/ 0 h 96"/>
                <a:gd name="T10" fmla="*/ 48 w 96"/>
                <a:gd name="T11" fmla="*/ 90 h 96"/>
                <a:gd name="T12" fmla="*/ 6 w 96"/>
                <a:gd name="T13" fmla="*/ 48 h 96"/>
                <a:gd name="T14" fmla="*/ 48 w 96"/>
                <a:gd name="T15" fmla="*/ 6 h 96"/>
                <a:gd name="T16" fmla="*/ 90 w 96"/>
                <a:gd name="T17" fmla="*/ 48 h 96"/>
                <a:gd name="T18" fmla="*/ 48 w 96"/>
                <a:gd name="T19" fmla="*/ 9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cubicBezTo>
                    <a:pt x="21" y="0"/>
                    <a:pt x="0" y="21"/>
                    <a:pt x="0" y="48"/>
                  </a:cubicBezTo>
                  <a:cubicBezTo>
                    <a:pt x="0" y="75"/>
                    <a:pt x="21" y="96"/>
                    <a:pt x="48" y="96"/>
                  </a:cubicBezTo>
                  <a:cubicBezTo>
                    <a:pt x="75" y="96"/>
                    <a:pt x="96" y="75"/>
                    <a:pt x="96" y="48"/>
                  </a:cubicBezTo>
                  <a:cubicBezTo>
                    <a:pt x="96" y="21"/>
                    <a:pt x="75" y="0"/>
                    <a:pt x="48" y="0"/>
                  </a:cubicBezTo>
                  <a:close/>
                  <a:moveTo>
                    <a:pt x="48" y="90"/>
                  </a:moveTo>
                  <a:cubicBezTo>
                    <a:pt x="25" y="90"/>
                    <a:pt x="6" y="71"/>
                    <a:pt x="6" y="48"/>
                  </a:cubicBezTo>
                  <a:cubicBezTo>
                    <a:pt x="6" y="25"/>
                    <a:pt x="25" y="6"/>
                    <a:pt x="48" y="6"/>
                  </a:cubicBezTo>
                  <a:cubicBezTo>
                    <a:pt x="71" y="6"/>
                    <a:pt x="90" y="25"/>
                    <a:pt x="90" y="48"/>
                  </a:cubicBezTo>
                  <a:cubicBezTo>
                    <a:pt x="90" y="71"/>
                    <a:pt x="71" y="90"/>
                    <a:pt x="48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845" tIns="43421" rIns="86845" bIns="43421" numCol="1" anchor="t" anchorCtr="0" compatLnSpc="1"/>
            <a:lstStyle/>
            <a:p>
              <a:pPr algn="just" defTabSz="608965">
                <a:lnSpc>
                  <a:spcPct val="120000"/>
                </a:lnSpc>
              </a:pPr>
              <a:endParaRPr lang="id-ID" sz="740">
                <a:solidFill>
                  <a:prstClr val="black"/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48" name="Freeform 21"/>
            <p:cNvSpPr>
              <a:spLocks noEditPoints="1"/>
            </p:cNvSpPr>
            <p:nvPr/>
          </p:nvSpPr>
          <p:spPr bwMode="auto">
            <a:xfrm>
              <a:off x="-2460625" y="374650"/>
              <a:ext cx="207962" cy="206375"/>
            </a:xfrm>
            <a:custGeom>
              <a:avLst/>
              <a:gdLst>
                <a:gd name="T0" fmla="*/ 27 w 55"/>
                <a:gd name="T1" fmla="*/ 0 h 55"/>
                <a:gd name="T2" fmla="*/ 0 w 55"/>
                <a:gd name="T3" fmla="*/ 28 h 55"/>
                <a:gd name="T4" fmla="*/ 27 w 55"/>
                <a:gd name="T5" fmla="*/ 55 h 55"/>
                <a:gd name="T6" fmla="*/ 55 w 55"/>
                <a:gd name="T7" fmla="*/ 28 h 55"/>
                <a:gd name="T8" fmla="*/ 27 w 55"/>
                <a:gd name="T9" fmla="*/ 0 h 55"/>
                <a:gd name="T10" fmla="*/ 27 w 55"/>
                <a:gd name="T11" fmla="*/ 49 h 55"/>
                <a:gd name="T12" fmla="*/ 6 w 55"/>
                <a:gd name="T13" fmla="*/ 28 h 55"/>
                <a:gd name="T14" fmla="*/ 27 w 55"/>
                <a:gd name="T15" fmla="*/ 7 h 55"/>
                <a:gd name="T16" fmla="*/ 48 w 55"/>
                <a:gd name="T17" fmla="*/ 28 h 55"/>
                <a:gd name="T18" fmla="*/ 27 w 55"/>
                <a:gd name="T19" fmla="*/ 4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5">
                  <a:moveTo>
                    <a:pt x="27" y="0"/>
                  </a:move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5"/>
                    <a:pt x="27" y="55"/>
                  </a:cubicBezTo>
                  <a:cubicBezTo>
                    <a:pt x="42" y="55"/>
                    <a:pt x="55" y="43"/>
                    <a:pt x="55" y="28"/>
                  </a:cubicBezTo>
                  <a:cubicBezTo>
                    <a:pt x="55" y="13"/>
                    <a:pt x="42" y="0"/>
                    <a:pt x="27" y="0"/>
                  </a:cubicBezTo>
                  <a:close/>
                  <a:moveTo>
                    <a:pt x="27" y="49"/>
                  </a:moveTo>
                  <a:cubicBezTo>
                    <a:pt x="16" y="49"/>
                    <a:pt x="6" y="39"/>
                    <a:pt x="6" y="28"/>
                  </a:cubicBezTo>
                  <a:cubicBezTo>
                    <a:pt x="6" y="17"/>
                    <a:pt x="16" y="7"/>
                    <a:pt x="27" y="7"/>
                  </a:cubicBezTo>
                  <a:cubicBezTo>
                    <a:pt x="38" y="7"/>
                    <a:pt x="48" y="17"/>
                    <a:pt x="48" y="28"/>
                  </a:cubicBezTo>
                  <a:cubicBezTo>
                    <a:pt x="48" y="39"/>
                    <a:pt x="38" y="49"/>
                    <a:pt x="27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845" tIns="43421" rIns="86845" bIns="43421" numCol="1" anchor="t" anchorCtr="0" compatLnSpc="1"/>
            <a:lstStyle/>
            <a:p>
              <a:pPr algn="just" defTabSz="608965">
                <a:lnSpc>
                  <a:spcPct val="120000"/>
                </a:lnSpc>
              </a:pPr>
              <a:endParaRPr lang="id-ID" sz="740">
                <a:solidFill>
                  <a:prstClr val="black"/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</p:grpSp>
      <p:grpSp>
        <p:nvGrpSpPr>
          <p:cNvPr id="49" name="Group 42"/>
          <p:cNvGrpSpPr/>
          <p:nvPr/>
        </p:nvGrpSpPr>
        <p:grpSpPr>
          <a:xfrm>
            <a:off x="5918383" y="5141647"/>
            <a:ext cx="410635" cy="313848"/>
            <a:chOff x="5516563" y="84138"/>
            <a:chExt cx="1414463" cy="1081087"/>
          </a:xfrm>
          <a:solidFill>
            <a:schemeClr val="bg1"/>
          </a:solidFill>
        </p:grpSpPr>
        <p:sp>
          <p:nvSpPr>
            <p:cNvPr id="50" name="Freeform 13"/>
            <p:cNvSpPr>
              <a:spLocks noEditPoints="1"/>
            </p:cNvSpPr>
            <p:nvPr/>
          </p:nvSpPr>
          <p:spPr bwMode="auto">
            <a:xfrm>
              <a:off x="5688013" y="249238"/>
              <a:ext cx="896938" cy="698500"/>
            </a:xfrm>
            <a:custGeom>
              <a:avLst/>
              <a:gdLst>
                <a:gd name="T0" fmla="*/ 214 w 239"/>
                <a:gd name="T1" fmla="*/ 9 h 186"/>
                <a:gd name="T2" fmla="*/ 120 w 239"/>
                <a:gd name="T3" fmla="*/ 0 h 186"/>
                <a:gd name="T4" fmla="*/ 26 w 239"/>
                <a:gd name="T5" fmla="*/ 9 h 186"/>
                <a:gd name="T6" fmla="*/ 17 w 239"/>
                <a:gd name="T7" fmla="*/ 17 h 186"/>
                <a:gd name="T8" fmla="*/ 17 w 239"/>
                <a:gd name="T9" fmla="*/ 169 h 186"/>
                <a:gd name="T10" fmla="*/ 26 w 239"/>
                <a:gd name="T11" fmla="*/ 177 h 186"/>
                <a:gd name="T12" fmla="*/ 120 w 239"/>
                <a:gd name="T13" fmla="*/ 186 h 186"/>
                <a:gd name="T14" fmla="*/ 214 w 239"/>
                <a:gd name="T15" fmla="*/ 177 h 186"/>
                <a:gd name="T16" fmla="*/ 222 w 239"/>
                <a:gd name="T17" fmla="*/ 169 h 186"/>
                <a:gd name="T18" fmla="*/ 222 w 239"/>
                <a:gd name="T19" fmla="*/ 17 h 186"/>
                <a:gd name="T20" fmla="*/ 214 w 239"/>
                <a:gd name="T21" fmla="*/ 9 h 186"/>
                <a:gd name="T22" fmla="*/ 211 w 239"/>
                <a:gd name="T23" fmla="*/ 165 h 186"/>
                <a:gd name="T24" fmla="*/ 28 w 239"/>
                <a:gd name="T25" fmla="*/ 165 h 186"/>
                <a:gd name="T26" fmla="*/ 28 w 239"/>
                <a:gd name="T27" fmla="*/ 21 h 186"/>
                <a:gd name="T28" fmla="*/ 211 w 239"/>
                <a:gd name="T29" fmla="*/ 21 h 186"/>
                <a:gd name="T30" fmla="*/ 211 w 239"/>
                <a:gd name="T31" fmla="*/ 16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9" h="186">
                  <a:moveTo>
                    <a:pt x="214" y="9"/>
                  </a:moveTo>
                  <a:cubicBezTo>
                    <a:pt x="182" y="3"/>
                    <a:pt x="151" y="0"/>
                    <a:pt x="120" y="0"/>
                  </a:cubicBezTo>
                  <a:cubicBezTo>
                    <a:pt x="88" y="0"/>
                    <a:pt x="57" y="3"/>
                    <a:pt x="26" y="9"/>
                  </a:cubicBezTo>
                  <a:cubicBezTo>
                    <a:pt x="22" y="10"/>
                    <a:pt x="18" y="13"/>
                    <a:pt x="17" y="17"/>
                  </a:cubicBezTo>
                  <a:cubicBezTo>
                    <a:pt x="0" y="67"/>
                    <a:pt x="0" y="118"/>
                    <a:pt x="17" y="169"/>
                  </a:cubicBezTo>
                  <a:cubicBezTo>
                    <a:pt x="18" y="173"/>
                    <a:pt x="22" y="176"/>
                    <a:pt x="26" y="177"/>
                  </a:cubicBezTo>
                  <a:cubicBezTo>
                    <a:pt x="57" y="183"/>
                    <a:pt x="88" y="186"/>
                    <a:pt x="120" y="186"/>
                  </a:cubicBezTo>
                  <a:cubicBezTo>
                    <a:pt x="151" y="186"/>
                    <a:pt x="182" y="183"/>
                    <a:pt x="214" y="177"/>
                  </a:cubicBezTo>
                  <a:cubicBezTo>
                    <a:pt x="218" y="176"/>
                    <a:pt x="221" y="173"/>
                    <a:pt x="222" y="169"/>
                  </a:cubicBezTo>
                  <a:cubicBezTo>
                    <a:pt x="239" y="118"/>
                    <a:pt x="239" y="67"/>
                    <a:pt x="222" y="17"/>
                  </a:cubicBezTo>
                  <a:cubicBezTo>
                    <a:pt x="221" y="13"/>
                    <a:pt x="218" y="10"/>
                    <a:pt x="214" y="9"/>
                  </a:cubicBezTo>
                  <a:close/>
                  <a:moveTo>
                    <a:pt x="211" y="165"/>
                  </a:moveTo>
                  <a:cubicBezTo>
                    <a:pt x="150" y="178"/>
                    <a:pt x="89" y="178"/>
                    <a:pt x="28" y="165"/>
                  </a:cubicBezTo>
                  <a:cubicBezTo>
                    <a:pt x="12" y="117"/>
                    <a:pt x="12" y="69"/>
                    <a:pt x="28" y="21"/>
                  </a:cubicBezTo>
                  <a:cubicBezTo>
                    <a:pt x="89" y="8"/>
                    <a:pt x="150" y="8"/>
                    <a:pt x="211" y="21"/>
                  </a:cubicBezTo>
                  <a:cubicBezTo>
                    <a:pt x="227" y="69"/>
                    <a:pt x="227" y="117"/>
                    <a:pt x="211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845" tIns="43421" rIns="86845" bIns="43421" numCol="1" anchor="t" anchorCtr="0" compatLnSpc="1"/>
            <a:lstStyle/>
            <a:p>
              <a:pPr algn="just" defTabSz="608965">
                <a:lnSpc>
                  <a:spcPct val="120000"/>
                </a:lnSpc>
              </a:pPr>
              <a:endParaRPr lang="id-ID" sz="740">
                <a:solidFill>
                  <a:prstClr val="black"/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51" name="Freeform 14"/>
            <p:cNvSpPr>
              <a:spLocks noEditPoints="1"/>
            </p:cNvSpPr>
            <p:nvPr/>
          </p:nvSpPr>
          <p:spPr bwMode="auto">
            <a:xfrm>
              <a:off x="5516563" y="84138"/>
              <a:ext cx="1414463" cy="1081087"/>
            </a:xfrm>
            <a:custGeom>
              <a:avLst/>
              <a:gdLst>
                <a:gd name="T0" fmla="*/ 359 w 377"/>
                <a:gd name="T1" fmla="*/ 27 h 288"/>
                <a:gd name="T2" fmla="*/ 340 w 377"/>
                <a:gd name="T3" fmla="*/ 9 h 288"/>
                <a:gd name="T4" fmla="*/ 189 w 377"/>
                <a:gd name="T5" fmla="*/ 0 h 288"/>
                <a:gd name="T6" fmla="*/ 37 w 377"/>
                <a:gd name="T7" fmla="*/ 9 h 288"/>
                <a:gd name="T8" fmla="*/ 18 w 377"/>
                <a:gd name="T9" fmla="*/ 27 h 288"/>
                <a:gd name="T10" fmla="*/ 18 w 377"/>
                <a:gd name="T11" fmla="*/ 250 h 288"/>
                <a:gd name="T12" fmla="*/ 37 w 377"/>
                <a:gd name="T13" fmla="*/ 267 h 288"/>
                <a:gd name="T14" fmla="*/ 110 w 377"/>
                <a:gd name="T15" fmla="*/ 274 h 288"/>
                <a:gd name="T16" fmla="*/ 108 w 377"/>
                <a:gd name="T17" fmla="*/ 276 h 288"/>
                <a:gd name="T18" fmla="*/ 189 w 377"/>
                <a:gd name="T19" fmla="*/ 288 h 288"/>
                <a:gd name="T20" fmla="*/ 269 w 377"/>
                <a:gd name="T21" fmla="*/ 276 h 288"/>
                <a:gd name="T22" fmla="*/ 267 w 377"/>
                <a:gd name="T23" fmla="*/ 274 h 288"/>
                <a:gd name="T24" fmla="*/ 340 w 377"/>
                <a:gd name="T25" fmla="*/ 267 h 288"/>
                <a:gd name="T26" fmla="*/ 359 w 377"/>
                <a:gd name="T27" fmla="*/ 250 h 288"/>
                <a:gd name="T28" fmla="*/ 359 w 377"/>
                <a:gd name="T29" fmla="*/ 27 h 288"/>
                <a:gd name="T30" fmla="*/ 337 w 377"/>
                <a:gd name="T31" fmla="*/ 244 h 288"/>
                <a:gd name="T32" fmla="*/ 40 w 377"/>
                <a:gd name="T33" fmla="*/ 244 h 288"/>
                <a:gd name="T34" fmla="*/ 40 w 377"/>
                <a:gd name="T35" fmla="*/ 32 h 288"/>
                <a:gd name="T36" fmla="*/ 337 w 377"/>
                <a:gd name="T37" fmla="*/ 32 h 288"/>
                <a:gd name="T38" fmla="*/ 337 w 377"/>
                <a:gd name="T39" fmla="*/ 2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7" h="288">
                  <a:moveTo>
                    <a:pt x="359" y="27"/>
                  </a:moveTo>
                  <a:cubicBezTo>
                    <a:pt x="357" y="17"/>
                    <a:pt x="349" y="10"/>
                    <a:pt x="340" y="9"/>
                  </a:cubicBezTo>
                  <a:cubicBezTo>
                    <a:pt x="290" y="3"/>
                    <a:pt x="239" y="0"/>
                    <a:pt x="189" y="0"/>
                  </a:cubicBezTo>
                  <a:cubicBezTo>
                    <a:pt x="138" y="0"/>
                    <a:pt x="87" y="3"/>
                    <a:pt x="37" y="9"/>
                  </a:cubicBezTo>
                  <a:cubicBezTo>
                    <a:pt x="28" y="10"/>
                    <a:pt x="20" y="17"/>
                    <a:pt x="18" y="27"/>
                  </a:cubicBezTo>
                  <a:cubicBezTo>
                    <a:pt x="0" y="101"/>
                    <a:pt x="0" y="176"/>
                    <a:pt x="18" y="250"/>
                  </a:cubicBezTo>
                  <a:cubicBezTo>
                    <a:pt x="20" y="259"/>
                    <a:pt x="28" y="266"/>
                    <a:pt x="37" y="267"/>
                  </a:cubicBezTo>
                  <a:cubicBezTo>
                    <a:pt x="61" y="270"/>
                    <a:pt x="86" y="272"/>
                    <a:pt x="110" y="274"/>
                  </a:cubicBezTo>
                  <a:cubicBezTo>
                    <a:pt x="109" y="275"/>
                    <a:pt x="108" y="275"/>
                    <a:pt x="108" y="276"/>
                  </a:cubicBezTo>
                  <a:cubicBezTo>
                    <a:pt x="108" y="283"/>
                    <a:pt x="144" y="288"/>
                    <a:pt x="189" y="288"/>
                  </a:cubicBezTo>
                  <a:cubicBezTo>
                    <a:pt x="233" y="288"/>
                    <a:pt x="269" y="283"/>
                    <a:pt x="269" y="276"/>
                  </a:cubicBezTo>
                  <a:cubicBezTo>
                    <a:pt x="269" y="275"/>
                    <a:pt x="268" y="275"/>
                    <a:pt x="267" y="274"/>
                  </a:cubicBezTo>
                  <a:cubicBezTo>
                    <a:pt x="291" y="272"/>
                    <a:pt x="316" y="270"/>
                    <a:pt x="340" y="267"/>
                  </a:cubicBezTo>
                  <a:cubicBezTo>
                    <a:pt x="349" y="266"/>
                    <a:pt x="357" y="259"/>
                    <a:pt x="359" y="250"/>
                  </a:cubicBezTo>
                  <a:cubicBezTo>
                    <a:pt x="377" y="176"/>
                    <a:pt x="377" y="101"/>
                    <a:pt x="359" y="27"/>
                  </a:cubicBezTo>
                  <a:close/>
                  <a:moveTo>
                    <a:pt x="337" y="244"/>
                  </a:moveTo>
                  <a:cubicBezTo>
                    <a:pt x="238" y="256"/>
                    <a:pt x="139" y="256"/>
                    <a:pt x="40" y="244"/>
                  </a:cubicBezTo>
                  <a:cubicBezTo>
                    <a:pt x="23" y="174"/>
                    <a:pt x="23" y="103"/>
                    <a:pt x="40" y="32"/>
                  </a:cubicBezTo>
                  <a:cubicBezTo>
                    <a:pt x="139" y="20"/>
                    <a:pt x="238" y="20"/>
                    <a:pt x="337" y="32"/>
                  </a:cubicBezTo>
                  <a:cubicBezTo>
                    <a:pt x="354" y="103"/>
                    <a:pt x="354" y="174"/>
                    <a:pt x="337" y="2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845" tIns="43421" rIns="86845" bIns="43421" numCol="1" anchor="t" anchorCtr="0" compatLnSpc="1"/>
            <a:lstStyle/>
            <a:p>
              <a:pPr algn="just" defTabSz="608965">
                <a:lnSpc>
                  <a:spcPct val="120000"/>
                </a:lnSpc>
              </a:pPr>
              <a:endParaRPr lang="id-ID" sz="740">
                <a:solidFill>
                  <a:prstClr val="black"/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52" name="Freeform 15"/>
            <p:cNvSpPr>
              <a:spLocks noEditPoints="1"/>
            </p:cNvSpPr>
            <p:nvPr/>
          </p:nvSpPr>
          <p:spPr bwMode="auto">
            <a:xfrm>
              <a:off x="6611938" y="301625"/>
              <a:ext cx="131763" cy="128587"/>
            </a:xfrm>
            <a:custGeom>
              <a:avLst/>
              <a:gdLst>
                <a:gd name="T0" fmla="*/ 17 w 35"/>
                <a:gd name="T1" fmla="*/ 34 h 34"/>
                <a:gd name="T2" fmla="*/ 35 w 35"/>
                <a:gd name="T3" fmla="*/ 17 h 34"/>
                <a:gd name="T4" fmla="*/ 17 w 35"/>
                <a:gd name="T5" fmla="*/ 0 h 34"/>
                <a:gd name="T6" fmla="*/ 0 w 35"/>
                <a:gd name="T7" fmla="*/ 17 h 34"/>
                <a:gd name="T8" fmla="*/ 17 w 35"/>
                <a:gd name="T9" fmla="*/ 34 h 34"/>
                <a:gd name="T10" fmla="*/ 17 w 35"/>
                <a:gd name="T11" fmla="*/ 11 h 34"/>
                <a:gd name="T12" fmla="*/ 23 w 35"/>
                <a:gd name="T13" fmla="*/ 17 h 34"/>
                <a:gd name="T14" fmla="*/ 17 w 35"/>
                <a:gd name="T15" fmla="*/ 23 h 34"/>
                <a:gd name="T16" fmla="*/ 12 w 35"/>
                <a:gd name="T17" fmla="*/ 17 h 34"/>
                <a:gd name="T18" fmla="*/ 17 w 35"/>
                <a:gd name="T19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4">
                  <a:moveTo>
                    <a:pt x="17" y="34"/>
                  </a:moveTo>
                  <a:cubicBezTo>
                    <a:pt x="27" y="34"/>
                    <a:pt x="35" y="26"/>
                    <a:pt x="35" y="17"/>
                  </a:cubicBezTo>
                  <a:cubicBezTo>
                    <a:pt x="35" y="7"/>
                    <a:pt x="27" y="0"/>
                    <a:pt x="17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  <a:moveTo>
                    <a:pt x="17" y="11"/>
                  </a:moveTo>
                  <a:cubicBezTo>
                    <a:pt x="21" y="11"/>
                    <a:pt x="23" y="14"/>
                    <a:pt x="23" y="17"/>
                  </a:cubicBezTo>
                  <a:cubicBezTo>
                    <a:pt x="23" y="20"/>
                    <a:pt x="21" y="23"/>
                    <a:pt x="17" y="23"/>
                  </a:cubicBezTo>
                  <a:cubicBezTo>
                    <a:pt x="14" y="23"/>
                    <a:pt x="12" y="20"/>
                    <a:pt x="12" y="17"/>
                  </a:cubicBezTo>
                  <a:cubicBezTo>
                    <a:pt x="12" y="14"/>
                    <a:pt x="14" y="11"/>
                    <a:pt x="1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845" tIns="43421" rIns="86845" bIns="43421" numCol="1" anchor="t" anchorCtr="0" compatLnSpc="1"/>
            <a:lstStyle/>
            <a:p>
              <a:pPr algn="just" defTabSz="608965">
                <a:lnSpc>
                  <a:spcPct val="120000"/>
                </a:lnSpc>
              </a:pPr>
              <a:endParaRPr lang="id-ID" sz="740">
                <a:solidFill>
                  <a:prstClr val="black"/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53" name="Freeform 16"/>
            <p:cNvSpPr/>
            <p:nvPr/>
          </p:nvSpPr>
          <p:spPr bwMode="auto">
            <a:xfrm>
              <a:off x="6570663" y="860425"/>
              <a:ext cx="173038" cy="46037"/>
            </a:xfrm>
            <a:custGeom>
              <a:avLst/>
              <a:gdLst>
                <a:gd name="T0" fmla="*/ 40 w 46"/>
                <a:gd name="T1" fmla="*/ 0 h 12"/>
                <a:gd name="T2" fmla="*/ 5 w 46"/>
                <a:gd name="T3" fmla="*/ 0 h 12"/>
                <a:gd name="T4" fmla="*/ 0 w 46"/>
                <a:gd name="T5" fmla="*/ 6 h 12"/>
                <a:gd name="T6" fmla="*/ 5 w 46"/>
                <a:gd name="T7" fmla="*/ 12 h 12"/>
                <a:gd name="T8" fmla="*/ 40 w 46"/>
                <a:gd name="T9" fmla="*/ 12 h 12"/>
                <a:gd name="T10" fmla="*/ 46 w 46"/>
                <a:gd name="T11" fmla="*/ 6 h 12"/>
                <a:gd name="T12" fmla="*/ 40 w 4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2">
                  <a:moveTo>
                    <a:pt x="4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5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3" y="12"/>
                    <a:pt x="46" y="9"/>
                    <a:pt x="46" y="6"/>
                  </a:cubicBezTo>
                  <a:cubicBezTo>
                    <a:pt x="46" y="3"/>
                    <a:pt x="43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845" tIns="43421" rIns="86845" bIns="43421" numCol="1" anchor="t" anchorCtr="0" compatLnSpc="1"/>
            <a:lstStyle/>
            <a:p>
              <a:pPr algn="just" defTabSz="608965">
                <a:lnSpc>
                  <a:spcPct val="120000"/>
                </a:lnSpc>
              </a:pPr>
              <a:endParaRPr lang="id-ID" sz="740">
                <a:solidFill>
                  <a:prstClr val="black"/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54" name="Freeform 17"/>
            <p:cNvSpPr/>
            <p:nvPr/>
          </p:nvSpPr>
          <p:spPr bwMode="auto">
            <a:xfrm>
              <a:off x="6611938" y="733425"/>
              <a:ext cx="173038" cy="41275"/>
            </a:xfrm>
            <a:custGeom>
              <a:avLst/>
              <a:gdLst>
                <a:gd name="T0" fmla="*/ 40 w 46"/>
                <a:gd name="T1" fmla="*/ 0 h 11"/>
                <a:gd name="T2" fmla="*/ 6 w 46"/>
                <a:gd name="T3" fmla="*/ 0 h 11"/>
                <a:gd name="T4" fmla="*/ 0 w 46"/>
                <a:gd name="T5" fmla="*/ 5 h 11"/>
                <a:gd name="T6" fmla="*/ 6 w 46"/>
                <a:gd name="T7" fmla="*/ 11 h 11"/>
                <a:gd name="T8" fmla="*/ 40 w 46"/>
                <a:gd name="T9" fmla="*/ 11 h 11"/>
                <a:gd name="T10" fmla="*/ 46 w 46"/>
                <a:gd name="T11" fmla="*/ 5 h 11"/>
                <a:gd name="T12" fmla="*/ 40 w 4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1">
                  <a:moveTo>
                    <a:pt x="4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4" y="11"/>
                    <a:pt x="46" y="9"/>
                    <a:pt x="46" y="5"/>
                  </a:cubicBezTo>
                  <a:cubicBezTo>
                    <a:pt x="46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845" tIns="43421" rIns="86845" bIns="43421" numCol="1" anchor="t" anchorCtr="0" compatLnSpc="1"/>
            <a:lstStyle/>
            <a:p>
              <a:pPr algn="just" defTabSz="608965">
                <a:lnSpc>
                  <a:spcPct val="120000"/>
                </a:lnSpc>
              </a:pPr>
              <a:endParaRPr lang="id-ID" sz="740">
                <a:solidFill>
                  <a:prstClr val="black"/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55" name="Freeform 18"/>
            <p:cNvSpPr/>
            <p:nvPr/>
          </p:nvSpPr>
          <p:spPr bwMode="auto">
            <a:xfrm>
              <a:off x="6611938" y="601663"/>
              <a:ext cx="173038" cy="46037"/>
            </a:xfrm>
            <a:custGeom>
              <a:avLst/>
              <a:gdLst>
                <a:gd name="T0" fmla="*/ 40 w 46"/>
                <a:gd name="T1" fmla="*/ 0 h 12"/>
                <a:gd name="T2" fmla="*/ 6 w 46"/>
                <a:gd name="T3" fmla="*/ 0 h 12"/>
                <a:gd name="T4" fmla="*/ 0 w 46"/>
                <a:gd name="T5" fmla="*/ 6 h 12"/>
                <a:gd name="T6" fmla="*/ 6 w 46"/>
                <a:gd name="T7" fmla="*/ 12 h 12"/>
                <a:gd name="T8" fmla="*/ 40 w 46"/>
                <a:gd name="T9" fmla="*/ 12 h 12"/>
                <a:gd name="T10" fmla="*/ 46 w 46"/>
                <a:gd name="T11" fmla="*/ 6 h 12"/>
                <a:gd name="T12" fmla="*/ 40 w 4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2">
                  <a:moveTo>
                    <a:pt x="4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4" y="12"/>
                    <a:pt x="46" y="9"/>
                    <a:pt x="46" y="6"/>
                  </a:cubicBezTo>
                  <a:cubicBezTo>
                    <a:pt x="46" y="3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845" tIns="43421" rIns="86845" bIns="43421" numCol="1" anchor="t" anchorCtr="0" compatLnSpc="1"/>
            <a:lstStyle/>
            <a:p>
              <a:pPr algn="just" defTabSz="608965">
                <a:lnSpc>
                  <a:spcPct val="120000"/>
                </a:lnSpc>
              </a:pPr>
              <a:endParaRPr lang="id-ID" sz="740">
                <a:solidFill>
                  <a:prstClr val="black"/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56" name="Freeform 19"/>
            <p:cNvSpPr/>
            <p:nvPr/>
          </p:nvSpPr>
          <p:spPr bwMode="auto">
            <a:xfrm>
              <a:off x="5880100" y="422275"/>
              <a:ext cx="258763" cy="179387"/>
            </a:xfrm>
            <a:custGeom>
              <a:avLst/>
              <a:gdLst>
                <a:gd name="T0" fmla="*/ 63 w 69"/>
                <a:gd name="T1" fmla="*/ 0 h 48"/>
                <a:gd name="T2" fmla="*/ 10 w 69"/>
                <a:gd name="T3" fmla="*/ 4 h 48"/>
                <a:gd name="T4" fmla="*/ 3 w 69"/>
                <a:gd name="T5" fmla="*/ 10 h 48"/>
                <a:gd name="T6" fmla="*/ 0 w 69"/>
                <a:gd name="T7" fmla="*/ 42 h 48"/>
                <a:gd name="T8" fmla="*/ 5 w 69"/>
                <a:gd name="T9" fmla="*/ 48 h 48"/>
                <a:gd name="T10" fmla="*/ 11 w 69"/>
                <a:gd name="T11" fmla="*/ 42 h 48"/>
                <a:gd name="T12" fmla="*/ 13 w 69"/>
                <a:gd name="T13" fmla="*/ 21 h 48"/>
                <a:gd name="T14" fmla="*/ 20 w 69"/>
                <a:gd name="T15" fmla="*/ 14 h 48"/>
                <a:gd name="T16" fmla="*/ 63 w 69"/>
                <a:gd name="T17" fmla="*/ 11 h 48"/>
                <a:gd name="T18" fmla="*/ 69 w 69"/>
                <a:gd name="T19" fmla="*/ 5 h 48"/>
                <a:gd name="T20" fmla="*/ 63 w 69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48">
                  <a:moveTo>
                    <a:pt x="63" y="0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7" y="4"/>
                    <a:pt x="4" y="7"/>
                    <a:pt x="3" y="1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8"/>
                    <a:pt x="5" y="48"/>
                  </a:cubicBezTo>
                  <a:cubicBezTo>
                    <a:pt x="8" y="48"/>
                    <a:pt x="11" y="46"/>
                    <a:pt x="11" y="4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17"/>
                    <a:pt x="16" y="15"/>
                    <a:pt x="20" y="14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9" y="9"/>
                    <a:pt x="69" y="5"/>
                  </a:cubicBezTo>
                  <a:cubicBezTo>
                    <a:pt x="69" y="2"/>
                    <a:pt x="66" y="0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845" tIns="43421" rIns="86845" bIns="43421" numCol="1" anchor="t" anchorCtr="0" compatLnSpc="1"/>
            <a:lstStyle/>
            <a:p>
              <a:pPr algn="just" defTabSz="608965">
                <a:lnSpc>
                  <a:spcPct val="120000"/>
                </a:lnSpc>
              </a:pPr>
              <a:endParaRPr lang="id-ID" sz="740">
                <a:solidFill>
                  <a:prstClr val="black"/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</p:grpSp>
      <p:grpSp>
        <p:nvGrpSpPr>
          <p:cNvPr id="57" name="Group 50"/>
          <p:cNvGrpSpPr/>
          <p:nvPr/>
        </p:nvGrpSpPr>
        <p:grpSpPr>
          <a:xfrm>
            <a:off x="6759950" y="4071131"/>
            <a:ext cx="424917" cy="365927"/>
            <a:chOff x="2727325" y="-39687"/>
            <a:chExt cx="1463675" cy="1260475"/>
          </a:xfrm>
          <a:solidFill>
            <a:schemeClr val="bg1"/>
          </a:solidFill>
        </p:grpSpPr>
        <p:sp>
          <p:nvSpPr>
            <p:cNvPr id="58" name="Freeform 20"/>
            <p:cNvSpPr>
              <a:spLocks noEditPoints="1"/>
            </p:cNvSpPr>
            <p:nvPr/>
          </p:nvSpPr>
          <p:spPr bwMode="auto">
            <a:xfrm>
              <a:off x="2727325" y="-39687"/>
              <a:ext cx="1463675" cy="1260475"/>
            </a:xfrm>
            <a:custGeom>
              <a:avLst/>
              <a:gdLst>
                <a:gd name="T0" fmla="*/ 347 w 390"/>
                <a:gd name="T1" fmla="*/ 42 h 336"/>
                <a:gd name="T2" fmla="*/ 195 w 390"/>
                <a:gd name="T3" fmla="*/ 38 h 336"/>
                <a:gd name="T4" fmla="*/ 43 w 390"/>
                <a:gd name="T5" fmla="*/ 42 h 336"/>
                <a:gd name="T6" fmla="*/ 43 w 390"/>
                <a:gd name="T7" fmla="*/ 196 h 336"/>
                <a:gd name="T8" fmla="*/ 170 w 390"/>
                <a:gd name="T9" fmla="*/ 322 h 336"/>
                <a:gd name="T10" fmla="*/ 220 w 390"/>
                <a:gd name="T11" fmla="*/ 322 h 336"/>
                <a:gd name="T12" fmla="*/ 347 w 390"/>
                <a:gd name="T13" fmla="*/ 196 h 336"/>
                <a:gd name="T14" fmla="*/ 347 w 390"/>
                <a:gd name="T15" fmla="*/ 42 h 336"/>
                <a:gd name="T16" fmla="*/ 330 w 390"/>
                <a:gd name="T17" fmla="*/ 180 h 336"/>
                <a:gd name="T18" fmla="*/ 203 w 390"/>
                <a:gd name="T19" fmla="*/ 306 h 336"/>
                <a:gd name="T20" fmla="*/ 187 w 390"/>
                <a:gd name="T21" fmla="*/ 306 h 336"/>
                <a:gd name="T22" fmla="*/ 59 w 390"/>
                <a:gd name="T23" fmla="*/ 180 h 336"/>
                <a:gd name="T24" fmla="*/ 59 w 390"/>
                <a:gd name="T25" fmla="*/ 58 h 336"/>
                <a:gd name="T26" fmla="*/ 179 w 390"/>
                <a:gd name="T27" fmla="*/ 55 h 336"/>
                <a:gd name="T28" fmla="*/ 195 w 390"/>
                <a:gd name="T29" fmla="*/ 70 h 336"/>
                <a:gd name="T30" fmla="*/ 210 w 390"/>
                <a:gd name="T31" fmla="*/ 55 h 336"/>
                <a:gd name="T32" fmla="*/ 330 w 390"/>
                <a:gd name="T33" fmla="*/ 58 h 336"/>
                <a:gd name="T34" fmla="*/ 330 w 390"/>
                <a:gd name="T35" fmla="*/ 18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0" h="336">
                  <a:moveTo>
                    <a:pt x="347" y="42"/>
                  </a:moveTo>
                  <a:cubicBezTo>
                    <a:pt x="305" y="0"/>
                    <a:pt x="238" y="0"/>
                    <a:pt x="195" y="38"/>
                  </a:cubicBezTo>
                  <a:cubicBezTo>
                    <a:pt x="152" y="0"/>
                    <a:pt x="85" y="0"/>
                    <a:pt x="43" y="42"/>
                  </a:cubicBezTo>
                  <a:cubicBezTo>
                    <a:pt x="0" y="84"/>
                    <a:pt x="0" y="154"/>
                    <a:pt x="43" y="196"/>
                  </a:cubicBezTo>
                  <a:cubicBezTo>
                    <a:pt x="55" y="208"/>
                    <a:pt x="170" y="322"/>
                    <a:pt x="170" y="322"/>
                  </a:cubicBezTo>
                  <a:cubicBezTo>
                    <a:pt x="184" y="336"/>
                    <a:pt x="206" y="336"/>
                    <a:pt x="220" y="322"/>
                  </a:cubicBezTo>
                  <a:cubicBezTo>
                    <a:pt x="220" y="322"/>
                    <a:pt x="345" y="198"/>
                    <a:pt x="347" y="196"/>
                  </a:cubicBezTo>
                  <a:cubicBezTo>
                    <a:pt x="390" y="154"/>
                    <a:pt x="390" y="84"/>
                    <a:pt x="347" y="42"/>
                  </a:cubicBezTo>
                  <a:close/>
                  <a:moveTo>
                    <a:pt x="330" y="180"/>
                  </a:moveTo>
                  <a:cubicBezTo>
                    <a:pt x="203" y="306"/>
                    <a:pt x="203" y="306"/>
                    <a:pt x="203" y="306"/>
                  </a:cubicBezTo>
                  <a:cubicBezTo>
                    <a:pt x="199" y="310"/>
                    <a:pt x="191" y="310"/>
                    <a:pt x="187" y="306"/>
                  </a:cubicBezTo>
                  <a:cubicBezTo>
                    <a:pt x="59" y="180"/>
                    <a:pt x="59" y="180"/>
                    <a:pt x="59" y="180"/>
                  </a:cubicBezTo>
                  <a:cubicBezTo>
                    <a:pt x="25" y="146"/>
                    <a:pt x="25" y="92"/>
                    <a:pt x="59" y="58"/>
                  </a:cubicBezTo>
                  <a:cubicBezTo>
                    <a:pt x="92" y="26"/>
                    <a:pt x="145" y="25"/>
                    <a:pt x="179" y="55"/>
                  </a:cubicBezTo>
                  <a:cubicBezTo>
                    <a:pt x="195" y="70"/>
                    <a:pt x="195" y="70"/>
                    <a:pt x="195" y="70"/>
                  </a:cubicBezTo>
                  <a:cubicBezTo>
                    <a:pt x="210" y="55"/>
                    <a:pt x="210" y="55"/>
                    <a:pt x="210" y="55"/>
                  </a:cubicBezTo>
                  <a:cubicBezTo>
                    <a:pt x="245" y="25"/>
                    <a:pt x="298" y="26"/>
                    <a:pt x="330" y="58"/>
                  </a:cubicBezTo>
                  <a:cubicBezTo>
                    <a:pt x="364" y="92"/>
                    <a:pt x="364" y="146"/>
                    <a:pt x="330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845" tIns="43421" rIns="86845" bIns="43421" numCol="1" anchor="t" anchorCtr="0" compatLnSpc="1"/>
            <a:lstStyle/>
            <a:p>
              <a:pPr algn="just" defTabSz="608965">
                <a:lnSpc>
                  <a:spcPct val="120000"/>
                </a:lnSpc>
              </a:pPr>
              <a:endParaRPr lang="id-ID" sz="740">
                <a:solidFill>
                  <a:prstClr val="black"/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59" name="Freeform 21"/>
            <p:cNvSpPr/>
            <p:nvPr/>
          </p:nvSpPr>
          <p:spPr bwMode="auto">
            <a:xfrm>
              <a:off x="2982913" y="215900"/>
              <a:ext cx="206375" cy="201612"/>
            </a:xfrm>
            <a:custGeom>
              <a:avLst/>
              <a:gdLst>
                <a:gd name="T0" fmla="*/ 49 w 55"/>
                <a:gd name="T1" fmla="*/ 0 h 54"/>
                <a:gd name="T2" fmla="*/ 49 w 55"/>
                <a:gd name="T3" fmla="*/ 0 h 54"/>
                <a:gd name="T4" fmla="*/ 0 w 55"/>
                <a:gd name="T5" fmla="*/ 48 h 54"/>
                <a:gd name="T6" fmla="*/ 0 w 55"/>
                <a:gd name="T7" fmla="*/ 48 h 54"/>
                <a:gd name="T8" fmla="*/ 6 w 55"/>
                <a:gd name="T9" fmla="*/ 54 h 54"/>
                <a:gd name="T10" fmla="*/ 12 w 55"/>
                <a:gd name="T11" fmla="*/ 48 h 54"/>
                <a:gd name="T12" fmla="*/ 12 w 55"/>
                <a:gd name="T13" fmla="*/ 48 h 54"/>
                <a:gd name="T14" fmla="*/ 49 w 55"/>
                <a:gd name="T15" fmla="*/ 11 h 54"/>
                <a:gd name="T16" fmla="*/ 49 w 55"/>
                <a:gd name="T17" fmla="*/ 11 h 54"/>
                <a:gd name="T18" fmla="*/ 55 w 55"/>
                <a:gd name="T19" fmla="*/ 5 h 54"/>
                <a:gd name="T20" fmla="*/ 49 w 55"/>
                <a:gd name="T2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54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2"/>
                    <a:pt x="3" y="54"/>
                    <a:pt x="6" y="54"/>
                  </a:cubicBezTo>
                  <a:cubicBezTo>
                    <a:pt x="9" y="54"/>
                    <a:pt x="12" y="52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28"/>
                    <a:pt x="2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2" y="11"/>
                    <a:pt x="55" y="8"/>
                    <a:pt x="55" y="5"/>
                  </a:cubicBezTo>
                  <a:cubicBezTo>
                    <a:pt x="55" y="2"/>
                    <a:pt x="52" y="0"/>
                    <a:pt x="4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845" tIns="43421" rIns="86845" bIns="43421" numCol="1" anchor="t" anchorCtr="0" compatLnSpc="1"/>
            <a:lstStyle/>
            <a:p>
              <a:pPr algn="just" defTabSz="608965">
                <a:lnSpc>
                  <a:spcPct val="120000"/>
                </a:lnSpc>
              </a:pPr>
              <a:endParaRPr lang="id-ID" sz="740">
                <a:solidFill>
                  <a:prstClr val="black"/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</p:grpSp>
      <p:sp>
        <p:nvSpPr>
          <p:cNvPr id="60" name="Freeform 13"/>
          <p:cNvSpPr>
            <a:spLocks noChangeAspect="1" noEditPoints="1"/>
          </p:cNvSpPr>
          <p:nvPr/>
        </p:nvSpPr>
        <p:spPr bwMode="auto">
          <a:xfrm>
            <a:off x="5764581" y="2938731"/>
            <a:ext cx="402100" cy="391576"/>
          </a:xfrm>
          <a:custGeom>
            <a:avLst/>
            <a:gdLst>
              <a:gd name="T0" fmla="*/ 161 w 226"/>
              <a:gd name="T1" fmla="*/ 0 h 220"/>
              <a:gd name="T2" fmla="*/ 96 w 226"/>
              <a:gd name="T3" fmla="*/ 47 h 220"/>
              <a:gd name="T4" fmla="*/ 95 w 226"/>
              <a:gd name="T5" fmla="*/ 47 h 220"/>
              <a:gd name="T6" fmla="*/ 24 w 226"/>
              <a:gd name="T7" fmla="*/ 119 h 220"/>
              <a:gd name="T8" fmla="*/ 1 w 226"/>
              <a:gd name="T9" fmla="*/ 189 h 220"/>
              <a:gd name="T10" fmla="*/ 24 w 226"/>
              <a:gd name="T11" fmla="*/ 220 h 220"/>
              <a:gd name="T12" fmla="*/ 90 w 226"/>
              <a:gd name="T13" fmla="*/ 203 h 220"/>
              <a:gd name="T14" fmla="*/ 207 w 226"/>
              <a:gd name="T15" fmla="*/ 91 h 220"/>
              <a:gd name="T16" fmla="*/ 110 w 226"/>
              <a:gd name="T17" fmla="*/ 164 h 220"/>
              <a:gd name="T18" fmla="*/ 170 w 226"/>
              <a:gd name="T19" fmla="*/ 81 h 220"/>
              <a:gd name="T20" fmla="*/ 163 w 226"/>
              <a:gd name="T21" fmla="*/ 115 h 220"/>
              <a:gd name="T22" fmla="*/ 110 w 226"/>
              <a:gd name="T23" fmla="*/ 169 h 220"/>
              <a:gd name="T24" fmla="*/ 102 w 226"/>
              <a:gd name="T25" fmla="*/ 139 h 220"/>
              <a:gd name="T26" fmla="*/ 79 w 226"/>
              <a:gd name="T27" fmla="*/ 117 h 220"/>
              <a:gd name="T28" fmla="*/ 159 w 226"/>
              <a:gd name="T29" fmla="*/ 61 h 220"/>
              <a:gd name="T30" fmla="*/ 102 w 226"/>
              <a:gd name="T31" fmla="*/ 139 h 220"/>
              <a:gd name="T32" fmla="*/ 52 w 226"/>
              <a:gd name="T33" fmla="*/ 110 h 220"/>
              <a:gd name="T34" fmla="*/ 137 w 226"/>
              <a:gd name="T35" fmla="*/ 49 h 220"/>
              <a:gd name="T36" fmla="*/ 29 w 226"/>
              <a:gd name="T37" fmla="*/ 205 h 220"/>
              <a:gd name="T38" fmla="*/ 14 w 226"/>
              <a:gd name="T39" fmla="*/ 196 h 220"/>
              <a:gd name="T40" fmla="*/ 22 w 226"/>
              <a:gd name="T41" fmla="*/ 166 h 220"/>
              <a:gd name="T42" fmla="*/ 54 w 226"/>
              <a:gd name="T43" fmla="*/ 199 h 220"/>
              <a:gd name="T44" fmla="*/ 61 w 226"/>
              <a:gd name="T45" fmla="*/ 197 h 220"/>
              <a:gd name="T46" fmla="*/ 24 w 226"/>
              <a:gd name="T47" fmla="*/ 159 h 220"/>
              <a:gd name="T48" fmla="*/ 33 w 226"/>
              <a:gd name="T49" fmla="*/ 129 h 220"/>
              <a:gd name="T50" fmla="*/ 89 w 226"/>
              <a:gd name="T51" fmla="*/ 189 h 220"/>
              <a:gd name="T52" fmla="*/ 61 w 226"/>
              <a:gd name="T53" fmla="*/ 197 h 220"/>
              <a:gd name="T54" fmla="*/ 186 w 226"/>
              <a:gd name="T55" fmla="*/ 93 h 220"/>
              <a:gd name="T56" fmla="*/ 168 w 226"/>
              <a:gd name="T57" fmla="*/ 52 h 220"/>
              <a:gd name="T58" fmla="*/ 139 w 226"/>
              <a:gd name="T59" fmla="*/ 23 h 220"/>
              <a:gd name="T60" fmla="*/ 192 w 226"/>
              <a:gd name="T61" fmla="*/ 27 h 220"/>
              <a:gd name="T62" fmla="*/ 197 w 226"/>
              <a:gd name="T63" fmla="*/ 81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6" h="220">
                <a:moveTo>
                  <a:pt x="202" y="18"/>
                </a:moveTo>
                <a:cubicBezTo>
                  <a:pt x="191" y="6"/>
                  <a:pt x="176" y="0"/>
                  <a:pt x="161" y="0"/>
                </a:cubicBezTo>
                <a:cubicBezTo>
                  <a:pt x="149" y="0"/>
                  <a:pt x="137" y="5"/>
                  <a:pt x="129" y="13"/>
                </a:cubicBezTo>
                <a:cubicBezTo>
                  <a:pt x="96" y="47"/>
                  <a:pt x="96" y="47"/>
                  <a:pt x="96" y="47"/>
                </a:cubicBezTo>
                <a:cubicBezTo>
                  <a:pt x="96" y="47"/>
                  <a:pt x="95" y="47"/>
                  <a:pt x="95" y="47"/>
                </a:cubicBezTo>
                <a:cubicBezTo>
                  <a:pt x="95" y="47"/>
                  <a:pt x="95" y="47"/>
                  <a:pt x="95" y="47"/>
                </a:cubicBezTo>
                <a:cubicBezTo>
                  <a:pt x="95" y="47"/>
                  <a:pt x="95" y="47"/>
                  <a:pt x="95" y="47"/>
                </a:cubicBezTo>
                <a:cubicBezTo>
                  <a:pt x="24" y="119"/>
                  <a:pt x="24" y="119"/>
                  <a:pt x="24" y="119"/>
                </a:cubicBezTo>
                <a:cubicBezTo>
                  <a:pt x="21" y="122"/>
                  <a:pt x="19" y="126"/>
                  <a:pt x="17" y="130"/>
                </a:cubicBezTo>
                <a:cubicBezTo>
                  <a:pt x="1" y="189"/>
                  <a:pt x="1" y="189"/>
                  <a:pt x="1" y="189"/>
                </a:cubicBezTo>
                <a:cubicBezTo>
                  <a:pt x="1" y="189"/>
                  <a:pt x="0" y="194"/>
                  <a:pt x="0" y="196"/>
                </a:cubicBezTo>
                <a:cubicBezTo>
                  <a:pt x="0" y="209"/>
                  <a:pt x="11" y="220"/>
                  <a:pt x="24" y="220"/>
                </a:cubicBezTo>
                <a:cubicBezTo>
                  <a:pt x="27" y="220"/>
                  <a:pt x="32" y="219"/>
                  <a:pt x="32" y="219"/>
                </a:cubicBezTo>
                <a:cubicBezTo>
                  <a:pt x="90" y="203"/>
                  <a:pt x="90" y="203"/>
                  <a:pt x="90" y="203"/>
                </a:cubicBezTo>
                <a:cubicBezTo>
                  <a:pt x="95" y="202"/>
                  <a:pt x="99" y="200"/>
                  <a:pt x="102" y="196"/>
                </a:cubicBezTo>
                <a:cubicBezTo>
                  <a:pt x="207" y="91"/>
                  <a:pt x="207" y="91"/>
                  <a:pt x="207" y="91"/>
                </a:cubicBezTo>
                <a:cubicBezTo>
                  <a:pt x="226" y="72"/>
                  <a:pt x="224" y="40"/>
                  <a:pt x="202" y="18"/>
                </a:cubicBezTo>
                <a:close/>
                <a:moveTo>
                  <a:pt x="110" y="164"/>
                </a:moveTo>
                <a:cubicBezTo>
                  <a:pt x="110" y="157"/>
                  <a:pt x="108" y="151"/>
                  <a:pt x="105" y="146"/>
                </a:cubicBezTo>
                <a:cubicBezTo>
                  <a:pt x="170" y="81"/>
                  <a:pt x="170" y="81"/>
                  <a:pt x="170" y="81"/>
                </a:cubicBezTo>
                <a:cubicBezTo>
                  <a:pt x="174" y="93"/>
                  <a:pt x="172" y="106"/>
                  <a:pt x="163" y="115"/>
                </a:cubicBezTo>
                <a:cubicBezTo>
                  <a:pt x="163" y="115"/>
                  <a:pt x="163" y="115"/>
                  <a:pt x="163" y="115"/>
                </a:cubicBezTo>
                <a:cubicBezTo>
                  <a:pt x="163" y="115"/>
                  <a:pt x="163" y="115"/>
                  <a:pt x="163" y="115"/>
                </a:cubicBezTo>
                <a:cubicBezTo>
                  <a:pt x="110" y="169"/>
                  <a:pt x="110" y="169"/>
                  <a:pt x="110" y="169"/>
                </a:cubicBezTo>
                <a:cubicBezTo>
                  <a:pt x="110" y="167"/>
                  <a:pt x="110" y="165"/>
                  <a:pt x="110" y="164"/>
                </a:cubicBezTo>
                <a:close/>
                <a:moveTo>
                  <a:pt x="102" y="139"/>
                </a:moveTo>
                <a:cubicBezTo>
                  <a:pt x="99" y="135"/>
                  <a:pt x="96" y="131"/>
                  <a:pt x="93" y="127"/>
                </a:cubicBezTo>
                <a:cubicBezTo>
                  <a:pt x="88" y="123"/>
                  <a:pt x="84" y="120"/>
                  <a:pt x="79" y="117"/>
                </a:cubicBezTo>
                <a:cubicBezTo>
                  <a:pt x="144" y="52"/>
                  <a:pt x="144" y="52"/>
                  <a:pt x="144" y="52"/>
                </a:cubicBezTo>
                <a:cubicBezTo>
                  <a:pt x="149" y="54"/>
                  <a:pt x="154" y="57"/>
                  <a:pt x="159" y="61"/>
                </a:cubicBezTo>
                <a:cubicBezTo>
                  <a:pt x="162" y="65"/>
                  <a:pt x="165" y="69"/>
                  <a:pt x="167" y="74"/>
                </a:cubicBezTo>
                <a:lnTo>
                  <a:pt x="102" y="139"/>
                </a:lnTo>
                <a:close/>
                <a:moveTo>
                  <a:pt x="72" y="114"/>
                </a:moveTo>
                <a:cubicBezTo>
                  <a:pt x="66" y="111"/>
                  <a:pt x="59" y="110"/>
                  <a:pt x="52" y="110"/>
                </a:cubicBezTo>
                <a:cubicBezTo>
                  <a:pt x="105" y="56"/>
                  <a:pt x="105" y="56"/>
                  <a:pt x="105" y="56"/>
                </a:cubicBezTo>
                <a:cubicBezTo>
                  <a:pt x="113" y="48"/>
                  <a:pt x="125" y="46"/>
                  <a:pt x="137" y="49"/>
                </a:cubicBezTo>
                <a:lnTo>
                  <a:pt x="72" y="114"/>
                </a:lnTo>
                <a:close/>
                <a:moveTo>
                  <a:pt x="29" y="205"/>
                </a:moveTo>
                <a:cubicBezTo>
                  <a:pt x="28" y="206"/>
                  <a:pt x="26" y="206"/>
                  <a:pt x="24" y="206"/>
                </a:cubicBezTo>
                <a:cubicBezTo>
                  <a:pt x="18" y="206"/>
                  <a:pt x="14" y="202"/>
                  <a:pt x="14" y="196"/>
                </a:cubicBezTo>
                <a:cubicBezTo>
                  <a:pt x="14" y="195"/>
                  <a:pt x="14" y="193"/>
                  <a:pt x="14" y="192"/>
                </a:cubicBezTo>
                <a:cubicBezTo>
                  <a:pt x="22" y="166"/>
                  <a:pt x="22" y="166"/>
                  <a:pt x="22" y="166"/>
                </a:cubicBezTo>
                <a:cubicBezTo>
                  <a:pt x="30" y="166"/>
                  <a:pt x="38" y="169"/>
                  <a:pt x="45" y="175"/>
                </a:cubicBezTo>
                <a:cubicBezTo>
                  <a:pt x="51" y="182"/>
                  <a:pt x="55" y="191"/>
                  <a:pt x="54" y="199"/>
                </a:cubicBezTo>
                <a:lnTo>
                  <a:pt x="29" y="205"/>
                </a:lnTo>
                <a:close/>
                <a:moveTo>
                  <a:pt x="61" y="197"/>
                </a:moveTo>
                <a:cubicBezTo>
                  <a:pt x="61" y="188"/>
                  <a:pt x="57" y="178"/>
                  <a:pt x="50" y="170"/>
                </a:cubicBezTo>
                <a:cubicBezTo>
                  <a:pt x="42" y="163"/>
                  <a:pt x="33" y="159"/>
                  <a:pt x="24" y="159"/>
                </a:cubicBezTo>
                <a:cubicBezTo>
                  <a:pt x="30" y="134"/>
                  <a:pt x="30" y="134"/>
                  <a:pt x="30" y="134"/>
                </a:cubicBezTo>
                <a:cubicBezTo>
                  <a:pt x="31" y="132"/>
                  <a:pt x="32" y="131"/>
                  <a:pt x="33" y="129"/>
                </a:cubicBezTo>
                <a:cubicBezTo>
                  <a:pt x="47" y="119"/>
                  <a:pt x="68" y="122"/>
                  <a:pt x="83" y="137"/>
                </a:cubicBezTo>
                <a:cubicBezTo>
                  <a:pt x="98" y="153"/>
                  <a:pt x="101" y="175"/>
                  <a:pt x="89" y="189"/>
                </a:cubicBezTo>
                <a:cubicBezTo>
                  <a:pt x="88" y="190"/>
                  <a:pt x="87" y="190"/>
                  <a:pt x="86" y="190"/>
                </a:cubicBezTo>
                <a:lnTo>
                  <a:pt x="61" y="197"/>
                </a:lnTo>
                <a:close/>
                <a:moveTo>
                  <a:pt x="197" y="81"/>
                </a:moveTo>
                <a:cubicBezTo>
                  <a:pt x="186" y="93"/>
                  <a:pt x="186" y="93"/>
                  <a:pt x="186" y="93"/>
                </a:cubicBezTo>
                <a:cubicBezTo>
                  <a:pt x="186" y="91"/>
                  <a:pt x="186" y="90"/>
                  <a:pt x="186" y="88"/>
                </a:cubicBezTo>
                <a:cubicBezTo>
                  <a:pt x="185" y="75"/>
                  <a:pt x="178" y="62"/>
                  <a:pt x="168" y="52"/>
                </a:cubicBezTo>
                <a:cubicBezTo>
                  <a:pt x="157" y="41"/>
                  <a:pt x="142" y="34"/>
                  <a:pt x="127" y="34"/>
                </a:cubicBezTo>
                <a:cubicBezTo>
                  <a:pt x="139" y="23"/>
                  <a:pt x="139" y="23"/>
                  <a:pt x="139" y="23"/>
                </a:cubicBezTo>
                <a:cubicBezTo>
                  <a:pt x="145" y="17"/>
                  <a:pt x="153" y="14"/>
                  <a:pt x="161" y="14"/>
                </a:cubicBezTo>
                <a:cubicBezTo>
                  <a:pt x="172" y="14"/>
                  <a:pt x="184" y="19"/>
                  <a:pt x="192" y="27"/>
                </a:cubicBezTo>
                <a:cubicBezTo>
                  <a:pt x="201" y="36"/>
                  <a:pt x="205" y="46"/>
                  <a:pt x="206" y="56"/>
                </a:cubicBezTo>
                <a:cubicBezTo>
                  <a:pt x="207" y="66"/>
                  <a:pt x="204" y="75"/>
                  <a:pt x="197" y="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6845" tIns="43421" rIns="86845" bIns="43421" numCol="1" anchor="t" anchorCtr="0" compatLnSpc="1"/>
          <a:lstStyle/>
          <a:p>
            <a:pPr algn="just" defTabSz="608965">
              <a:lnSpc>
                <a:spcPct val="120000"/>
              </a:lnSpc>
            </a:pPr>
            <a:endParaRPr lang="id-ID" sz="740">
              <a:solidFill>
                <a:prstClr val="black"/>
              </a:solidFill>
              <a:ea typeface="FZHei-B01S" panose="02010601030101010101" pitchFamily="2" charset="-122"/>
              <a:cs typeface="+mn-lt"/>
              <a:sym typeface="FZHei-B01S" panose="02010601030101010101" pitchFamily="2" charset="-122"/>
            </a:endParaRPr>
          </a:p>
        </p:txBody>
      </p:sp>
      <p:sp>
        <p:nvSpPr>
          <p:cNvPr id="61" name="TextBox 54"/>
          <p:cNvSpPr txBox="1"/>
          <p:nvPr/>
        </p:nvSpPr>
        <p:spPr>
          <a:xfrm>
            <a:off x="6665054" y="4964948"/>
            <a:ext cx="16766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id-ID" sz="1400" dirty="0">
                <a:ln w="38100" cap="flat" cmpd="sng">
                  <a:noFill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+mn-ea"/>
              </a:rPr>
              <a:t>添加标题</a:t>
            </a:r>
          </a:p>
        </p:txBody>
      </p:sp>
      <p:sp>
        <p:nvSpPr>
          <p:cNvPr id="62" name="TextBox 55"/>
          <p:cNvSpPr txBox="1"/>
          <p:nvPr/>
        </p:nvSpPr>
        <p:spPr>
          <a:xfrm>
            <a:off x="7506293" y="3820549"/>
            <a:ext cx="16766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id-ID" sz="1400" dirty="0">
                <a:ln w="38100" cap="flat" cmpd="sng">
                  <a:noFill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+mn-ea"/>
              </a:rPr>
              <a:t>添加标题</a:t>
            </a:r>
          </a:p>
        </p:txBody>
      </p:sp>
      <p:sp>
        <p:nvSpPr>
          <p:cNvPr id="67" name="TextBox 56"/>
          <p:cNvSpPr txBox="1"/>
          <p:nvPr/>
        </p:nvSpPr>
        <p:spPr>
          <a:xfrm>
            <a:off x="6490978" y="2670705"/>
            <a:ext cx="16766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id-ID" sz="1400" dirty="0">
                <a:ln w="38100" cap="flat" cmpd="sng">
                  <a:noFill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+mn-ea"/>
              </a:rPr>
              <a:t>添加标题</a:t>
            </a:r>
          </a:p>
        </p:txBody>
      </p:sp>
      <p:sp>
        <p:nvSpPr>
          <p:cNvPr id="68" name="TextBox 57"/>
          <p:cNvSpPr txBox="1"/>
          <p:nvPr/>
        </p:nvSpPr>
        <p:spPr>
          <a:xfrm>
            <a:off x="5769003" y="1611536"/>
            <a:ext cx="16766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id-ID" sz="1400" dirty="0">
                <a:ln w="38100" cap="flat" cmpd="sng">
                  <a:noFill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+mn-ea"/>
              </a:rPr>
              <a:t>添加标题</a:t>
            </a:r>
          </a:p>
        </p:txBody>
      </p:sp>
      <p:sp>
        <p:nvSpPr>
          <p:cNvPr id="69" name="TextBox 58"/>
          <p:cNvSpPr txBox="1"/>
          <p:nvPr/>
        </p:nvSpPr>
        <p:spPr>
          <a:xfrm>
            <a:off x="5774690" y="1837055"/>
            <a:ext cx="2731770" cy="512445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lvl="0" algn="l" defTabSz="1218565" fontAlgn="auto">
              <a:lnSpc>
                <a:spcPts val="2000"/>
              </a:lnSpc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lang="zh-CN" altLang="en-US" sz="1000" dirty="0">
              <a:solidFill>
                <a:schemeClr val="tx1">
                  <a:lumMod val="85000"/>
                  <a:lumOff val="15000"/>
                </a:schemeClr>
              </a:solidFill>
              <a:ea typeface="+mn-lt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70" name="TextBox 59"/>
          <p:cNvSpPr txBox="1"/>
          <p:nvPr/>
        </p:nvSpPr>
        <p:spPr>
          <a:xfrm>
            <a:off x="6513195" y="2878455"/>
            <a:ext cx="2788285" cy="512445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lvl="0" algn="l" defTabSz="1218565" fontAlgn="auto">
              <a:lnSpc>
                <a:spcPts val="2000"/>
              </a:lnSpc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lang="zh-CN" altLang="en-US" sz="1000" dirty="0">
              <a:solidFill>
                <a:schemeClr val="tx1">
                  <a:lumMod val="85000"/>
                  <a:lumOff val="15000"/>
                </a:schemeClr>
              </a:solidFill>
              <a:ea typeface="+mn-lt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71" name="TextBox 60"/>
          <p:cNvSpPr txBox="1"/>
          <p:nvPr/>
        </p:nvSpPr>
        <p:spPr>
          <a:xfrm>
            <a:off x="7506335" y="4034155"/>
            <a:ext cx="2787015" cy="512445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lvl="0" algn="l" defTabSz="1218565" fontAlgn="auto">
              <a:lnSpc>
                <a:spcPts val="2000"/>
              </a:lnSpc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lang="zh-CN" altLang="en-US" sz="1000" dirty="0">
              <a:solidFill>
                <a:schemeClr val="tx1">
                  <a:lumMod val="85000"/>
                  <a:lumOff val="15000"/>
                </a:schemeClr>
              </a:solidFill>
              <a:ea typeface="+mn-lt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72" name="TextBox 61"/>
          <p:cNvSpPr txBox="1"/>
          <p:nvPr/>
        </p:nvSpPr>
        <p:spPr>
          <a:xfrm>
            <a:off x="6664960" y="5240020"/>
            <a:ext cx="2754630" cy="612775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 defTabSz="608965">
              <a:lnSpc>
                <a:spcPct val="120000"/>
              </a:lnSpc>
              <a:defRPr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kumimoji="0" lang="zh-CN" altLang="en-US" sz="655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+mn-lt"/>
              <a:cs typeface="+mn-cs"/>
              <a:sym typeface="FZHei-B01S" panose="02010601030101010101" pitchFamily="2" charset="-122"/>
            </a:endParaRPr>
          </a:p>
          <a:p>
            <a:pPr algn="just" defTabSz="608965">
              <a:lnSpc>
                <a:spcPct val="120000"/>
              </a:lnSpc>
              <a:defRPr/>
            </a:pPr>
            <a:endParaRPr kumimoji="0" lang="zh-CN" altLang="id-ID" sz="655" b="0" i="0" u="none" strike="noStrike" kern="1200" cap="none" spc="0" normalizeH="0" baseline="0" noProof="0" dirty="0">
              <a:ln w="38100" cap="flat" cmpd="sng">
                <a:noFill/>
                <a:miter lim="800000"/>
              </a:ln>
              <a:solidFill>
                <a:srgbClr val="44546A"/>
              </a:solidFill>
              <a:effectLst/>
              <a:uLnTx/>
              <a:uFillTx/>
              <a:ea typeface="+mn-lt"/>
              <a:cs typeface="+mn-cs"/>
              <a:sym typeface="+mn-ea"/>
            </a:endParaRPr>
          </a:p>
          <a:p>
            <a:pPr algn="just" defTabSz="608965">
              <a:lnSpc>
                <a:spcPct val="120000"/>
              </a:lnSpc>
              <a:defRPr/>
            </a:pPr>
            <a:r>
              <a:rPr lang="zh-CN" altLang="en-US" sz="660" dirty="0">
                <a:solidFill>
                  <a:prstClr val="white">
                    <a:lumMod val="65000"/>
                  </a:prstClr>
                </a:solidFill>
                <a:ea typeface="+mn-lt"/>
                <a:cs typeface="+mn-ea"/>
                <a:sym typeface="FZHei-B01S" panose="02010601030101010101" pitchFamily="2" charset="-122"/>
              </a:rPr>
              <a:t>。</a:t>
            </a:r>
            <a:endParaRPr lang="en-US" altLang="zh-CN" sz="660" dirty="0">
              <a:solidFill>
                <a:prstClr val="white">
                  <a:lumMod val="65000"/>
                </a:prstClr>
              </a:solidFill>
              <a:ea typeface="+mn-lt"/>
              <a:cs typeface="+mn-ea"/>
              <a:sym typeface="FZHei-B01S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5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60" grpId="0" bldLvl="0" animBg="1"/>
      <p:bldP spid="61" grpId="0"/>
      <p:bldP spid="62" grpId="0"/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74044"/>
          </a:xfrm>
          <a:prstGeom prst="rect">
            <a:avLst/>
          </a:prstGeom>
        </p:spPr>
      </p:pic>
      <p:sp>
        <p:nvSpPr>
          <p:cNvPr id="5" name="矩形: 圆角 4"/>
          <p:cNvSpPr/>
          <p:nvPr/>
        </p:nvSpPr>
        <p:spPr>
          <a:xfrm>
            <a:off x="285750" y="317500"/>
            <a:ext cx="11607800" cy="6273800"/>
          </a:xfrm>
          <a:prstGeom prst="roundRect">
            <a:avLst>
              <a:gd name="adj" fmla="val 4723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11465566" y="6190526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11465566" y="471640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510906" y="471640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510906" y="6188313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3940979" y="667474"/>
            <a:ext cx="4289837" cy="460375"/>
            <a:chOff x="3864779" y="667474"/>
            <a:chExt cx="4289837" cy="460375"/>
          </a:xfrm>
        </p:grpSpPr>
        <p:grpSp>
          <p:nvGrpSpPr>
            <p:cNvPr id="18" name="组合 17"/>
            <p:cNvGrpSpPr/>
            <p:nvPr/>
          </p:nvGrpSpPr>
          <p:grpSpPr>
            <a:xfrm>
              <a:off x="3864779" y="898306"/>
              <a:ext cx="818969" cy="88861"/>
              <a:chOff x="5992478" y="1999605"/>
              <a:chExt cx="2374074" cy="257594"/>
            </a:xfrm>
          </p:grpSpPr>
          <p:sp>
            <p:nvSpPr>
              <p:cNvPr id="19" name="矩形: 圆角 18"/>
              <p:cNvSpPr/>
              <p:nvPr/>
            </p:nvSpPr>
            <p:spPr>
              <a:xfrm rot="18900000">
                <a:off x="7096551" y="2002866"/>
                <a:ext cx="1270001" cy="254333"/>
              </a:xfrm>
              <a:prstGeom prst="roundRect">
                <a:avLst>
                  <a:gd name="adj" fmla="val 50000"/>
                </a:avLst>
              </a:prstGeom>
              <a:solidFill>
                <a:srgbClr val="E845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  <p:sp>
            <p:nvSpPr>
              <p:cNvPr id="22" name="矩形: 圆角 21"/>
              <p:cNvSpPr/>
              <p:nvPr/>
            </p:nvSpPr>
            <p:spPr>
              <a:xfrm rot="18900000">
                <a:off x="6536863" y="2001379"/>
                <a:ext cx="1270001" cy="232563"/>
              </a:xfrm>
              <a:prstGeom prst="roundRect">
                <a:avLst>
                  <a:gd name="adj" fmla="val 50000"/>
                </a:avLst>
              </a:prstGeom>
              <a:solidFill>
                <a:srgbClr val="3836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  <p:sp>
            <p:nvSpPr>
              <p:cNvPr id="24" name="矩形: 圆角 23"/>
              <p:cNvSpPr/>
              <p:nvPr/>
            </p:nvSpPr>
            <p:spPr>
              <a:xfrm rot="18900000">
                <a:off x="5992478" y="1999605"/>
                <a:ext cx="1270001" cy="233241"/>
              </a:xfrm>
              <a:prstGeom prst="roundRect">
                <a:avLst>
                  <a:gd name="adj" fmla="val 50000"/>
                </a:avLst>
              </a:prstGeom>
              <a:solidFill>
                <a:srgbClr val="0BA2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</p:grpSp>
        <p:sp>
          <p:nvSpPr>
            <p:cNvPr id="25" name="文本框 6"/>
            <p:cNvSpPr txBox="1">
              <a:spLocks noChangeArrowheads="1"/>
            </p:cNvSpPr>
            <p:nvPr/>
          </p:nvSpPr>
          <p:spPr bwMode="auto">
            <a:xfrm>
              <a:off x="4856354" y="667474"/>
              <a:ext cx="2480310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lt"/>
                </a:rPr>
                <a:t>03 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lt"/>
                </a:rPr>
                <a:t>标题文字内容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7335647" y="894105"/>
              <a:ext cx="818969" cy="88861"/>
              <a:chOff x="5992478" y="1999605"/>
              <a:chExt cx="2374074" cy="257594"/>
            </a:xfrm>
          </p:grpSpPr>
          <p:sp>
            <p:nvSpPr>
              <p:cNvPr id="31" name="矩形: 圆角 30"/>
              <p:cNvSpPr/>
              <p:nvPr/>
            </p:nvSpPr>
            <p:spPr>
              <a:xfrm rot="18900000">
                <a:off x="7096551" y="2002866"/>
                <a:ext cx="1270001" cy="254333"/>
              </a:xfrm>
              <a:prstGeom prst="roundRect">
                <a:avLst>
                  <a:gd name="adj" fmla="val 50000"/>
                </a:avLst>
              </a:prstGeom>
              <a:solidFill>
                <a:srgbClr val="E845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  <p:sp>
            <p:nvSpPr>
              <p:cNvPr id="32" name="矩形: 圆角 31"/>
              <p:cNvSpPr/>
              <p:nvPr/>
            </p:nvSpPr>
            <p:spPr>
              <a:xfrm rot="18900000">
                <a:off x="6536863" y="2001379"/>
                <a:ext cx="1270001" cy="232563"/>
              </a:xfrm>
              <a:prstGeom prst="roundRect">
                <a:avLst>
                  <a:gd name="adj" fmla="val 50000"/>
                </a:avLst>
              </a:prstGeom>
              <a:solidFill>
                <a:srgbClr val="3836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  <p:sp>
            <p:nvSpPr>
              <p:cNvPr id="33" name="矩形: 圆角 32"/>
              <p:cNvSpPr/>
              <p:nvPr/>
            </p:nvSpPr>
            <p:spPr>
              <a:xfrm rot="18900000">
                <a:off x="5992478" y="1999605"/>
                <a:ext cx="1270001" cy="233241"/>
              </a:xfrm>
              <a:prstGeom prst="roundRect">
                <a:avLst>
                  <a:gd name="adj" fmla="val 50000"/>
                </a:avLst>
              </a:prstGeom>
              <a:solidFill>
                <a:srgbClr val="0BA2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</p:grpSp>
      </p:grpSp>
      <p:sp>
        <p:nvSpPr>
          <p:cNvPr id="41" name="矩形: 圆角 40"/>
          <p:cNvSpPr/>
          <p:nvPr/>
        </p:nvSpPr>
        <p:spPr>
          <a:xfrm rot="18900000">
            <a:off x="-1584657" y="4341383"/>
            <a:ext cx="929580" cy="814517"/>
          </a:xfrm>
          <a:prstGeom prst="roundRect">
            <a:avLst>
              <a:gd name="adj" fmla="val 50000"/>
            </a:avLst>
          </a:prstGeom>
          <a:solidFill>
            <a:srgbClr val="E845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: 圆角 41"/>
          <p:cNvSpPr/>
          <p:nvPr/>
        </p:nvSpPr>
        <p:spPr>
          <a:xfrm rot="18900000">
            <a:off x="-1584657" y="2960907"/>
            <a:ext cx="929580" cy="986987"/>
          </a:xfrm>
          <a:prstGeom prst="roundRect">
            <a:avLst>
              <a:gd name="adj" fmla="val 50000"/>
            </a:avLst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: 圆角 42"/>
          <p:cNvSpPr/>
          <p:nvPr/>
        </p:nvSpPr>
        <p:spPr>
          <a:xfrm rot="18900000">
            <a:off x="-1623198" y="1917885"/>
            <a:ext cx="929580" cy="877974"/>
          </a:xfrm>
          <a:prstGeom prst="roundRect">
            <a:avLst>
              <a:gd name="adj" fmla="val 50000"/>
            </a:avLst>
          </a:prstGeom>
          <a:solidFill>
            <a:srgbClr val="0BA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6"/>
          <p:cNvGrpSpPr/>
          <p:nvPr>
            <p:custDataLst>
              <p:tags r:id="rId1"/>
            </p:custDataLst>
          </p:nvPr>
        </p:nvGrpSpPr>
        <p:grpSpPr>
          <a:xfrm>
            <a:off x="4443121" y="1694459"/>
            <a:ext cx="3886321" cy="4247572"/>
            <a:chOff x="4443119" y="1700808"/>
            <a:chExt cx="3886321" cy="4247572"/>
          </a:xfrm>
        </p:grpSpPr>
        <p:grpSp>
          <p:nvGrpSpPr>
            <p:cNvPr id="3" name="Group 3"/>
            <p:cNvGrpSpPr/>
            <p:nvPr/>
          </p:nvGrpSpPr>
          <p:grpSpPr>
            <a:xfrm>
              <a:off x="4443119" y="1700808"/>
              <a:ext cx="3886321" cy="4247572"/>
              <a:chOff x="4169105" y="1685131"/>
              <a:chExt cx="4341484" cy="4745037"/>
            </a:xfrm>
          </p:grpSpPr>
          <p:sp>
            <p:nvSpPr>
              <p:cNvPr id="6" name="Freeform: Shape 4"/>
              <p:cNvSpPr/>
              <p:nvPr/>
            </p:nvSpPr>
            <p:spPr bwMode="auto">
              <a:xfrm flipH="1">
                <a:off x="6770688" y="3544093"/>
                <a:ext cx="446088" cy="1365250"/>
              </a:xfrm>
              <a:custGeom>
                <a:avLst/>
                <a:gdLst>
                  <a:gd name="T0" fmla="*/ 281 w 281"/>
                  <a:gd name="T1" fmla="*/ 84 h 860"/>
                  <a:gd name="T2" fmla="*/ 271 w 281"/>
                  <a:gd name="T3" fmla="*/ 165 h 860"/>
                  <a:gd name="T4" fmla="*/ 196 w 281"/>
                  <a:gd name="T5" fmla="*/ 0 h 860"/>
                  <a:gd name="T6" fmla="*/ 196 w 281"/>
                  <a:gd name="T7" fmla="*/ 0 h 860"/>
                  <a:gd name="T8" fmla="*/ 175 w 281"/>
                  <a:gd name="T9" fmla="*/ 35 h 860"/>
                  <a:gd name="T10" fmla="*/ 155 w 281"/>
                  <a:gd name="T11" fmla="*/ 70 h 860"/>
                  <a:gd name="T12" fmla="*/ 135 w 281"/>
                  <a:gd name="T13" fmla="*/ 106 h 860"/>
                  <a:gd name="T14" fmla="*/ 117 w 281"/>
                  <a:gd name="T15" fmla="*/ 141 h 860"/>
                  <a:gd name="T16" fmla="*/ 99 w 281"/>
                  <a:gd name="T17" fmla="*/ 179 h 860"/>
                  <a:gd name="T18" fmla="*/ 84 w 281"/>
                  <a:gd name="T19" fmla="*/ 215 h 860"/>
                  <a:gd name="T20" fmla="*/ 70 w 281"/>
                  <a:gd name="T21" fmla="*/ 252 h 860"/>
                  <a:gd name="T22" fmla="*/ 56 w 281"/>
                  <a:gd name="T23" fmla="*/ 291 h 860"/>
                  <a:gd name="T24" fmla="*/ 44 w 281"/>
                  <a:gd name="T25" fmla="*/ 328 h 860"/>
                  <a:gd name="T26" fmla="*/ 34 w 281"/>
                  <a:gd name="T27" fmla="*/ 366 h 860"/>
                  <a:gd name="T28" fmla="*/ 24 w 281"/>
                  <a:gd name="T29" fmla="*/ 406 h 860"/>
                  <a:gd name="T30" fmla="*/ 17 w 281"/>
                  <a:gd name="T31" fmla="*/ 446 h 860"/>
                  <a:gd name="T32" fmla="*/ 10 w 281"/>
                  <a:gd name="T33" fmla="*/ 485 h 860"/>
                  <a:gd name="T34" fmla="*/ 5 w 281"/>
                  <a:gd name="T35" fmla="*/ 526 h 860"/>
                  <a:gd name="T36" fmla="*/ 2 w 281"/>
                  <a:gd name="T37" fmla="*/ 566 h 860"/>
                  <a:gd name="T38" fmla="*/ 0 w 281"/>
                  <a:gd name="T39" fmla="*/ 607 h 860"/>
                  <a:gd name="T40" fmla="*/ 0 w 281"/>
                  <a:gd name="T41" fmla="*/ 607 h 860"/>
                  <a:gd name="T42" fmla="*/ 1 w 281"/>
                  <a:gd name="T43" fmla="*/ 615 h 860"/>
                  <a:gd name="T44" fmla="*/ 3 w 281"/>
                  <a:gd name="T45" fmla="*/ 630 h 860"/>
                  <a:gd name="T46" fmla="*/ 13 w 281"/>
                  <a:gd name="T47" fmla="*/ 670 h 860"/>
                  <a:gd name="T48" fmla="*/ 19 w 281"/>
                  <a:gd name="T49" fmla="*/ 690 h 860"/>
                  <a:gd name="T50" fmla="*/ 24 w 281"/>
                  <a:gd name="T51" fmla="*/ 708 h 860"/>
                  <a:gd name="T52" fmla="*/ 30 w 281"/>
                  <a:gd name="T53" fmla="*/ 723 h 860"/>
                  <a:gd name="T54" fmla="*/ 32 w 281"/>
                  <a:gd name="T55" fmla="*/ 729 h 860"/>
                  <a:gd name="T56" fmla="*/ 35 w 281"/>
                  <a:gd name="T57" fmla="*/ 732 h 860"/>
                  <a:gd name="T58" fmla="*/ 35 w 281"/>
                  <a:gd name="T59" fmla="*/ 732 h 860"/>
                  <a:gd name="T60" fmla="*/ 29 w 281"/>
                  <a:gd name="T61" fmla="*/ 730 h 860"/>
                  <a:gd name="T62" fmla="*/ 24 w 281"/>
                  <a:gd name="T63" fmla="*/ 727 h 860"/>
                  <a:gd name="T64" fmla="*/ 20 w 281"/>
                  <a:gd name="T65" fmla="*/ 725 h 860"/>
                  <a:gd name="T66" fmla="*/ 17 w 281"/>
                  <a:gd name="T67" fmla="*/ 722 h 860"/>
                  <a:gd name="T68" fmla="*/ 11 w 281"/>
                  <a:gd name="T69" fmla="*/ 714 h 860"/>
                  <a:gd name="T70" fmla="*/ 6 w 281"/>
                  <a:gd name="T71" fmla="*/ 707 h 860"/>
                  <a:gd name="T72" fmla="*/ 2 w 281"/>
                  <a:gd name="T73" fmla="*/ 697 h 860"/>
                  <a:gd name="T74" fmla="*/ 2 w 281"/>
                  <a:gd name="T75" fmla="*/ 696 h 860"/>
                  <a:gd name="T76" fmla="*/ 2 w 281"/>
                  <a:gd name="T77" fmla="*/ 700 h 860"/>
                  <a:gd name="T78" fmla="*/ 2 w 281"/>
                  <a:gd name="T79" fmla="*/ 700 h 860"/>
                  <a:gd name="T80" fmla="*/ 5 w 281"/>
                  <a:gd name="T81" fmla="*/ 740 h 860"/>
                  <a:gd name="T82" fmla="*/ 10 w 281"/>
                  <a:gd name="T83" fmla="*/ 779 h 860"/>
                  <a:gd name="T84" fmla="*/ 17 w 281"/>
                  <a:gd name="T85" fmla="*/ 820 h 860"/>
                  <a:gd name="T86" fmla="*/ 24 w 281"/>
                  <a:gd name="T87" fmla="*/ 860 h 860"/>
                  <a:gd name="T88" fmla="*/ 24 w 281"/>
                  <a:gd name="T89" fmla="*/ 860 h 860"/>
                  <a:gd name="T90" fmla="*/ 149 w 281"/>
                  <a:gd name="T91" fmla="*/ 731 h 860"/>
                  <a:gd name="T92" fmla="*/ 273 w 281"/>
                  <a:gd name="T93" fmla="*/ 598 h 860"/>
                  <a:gd name="T94" fmla="*/ 273 w 281"/>
                  <a:gd name="T95" fmla="*/ 598 h 860"/>
                  <a:gd name="T96" fmla="*/ 273 w 281"/>
                  <a:gd name="T97" fmla="*/ 534 h 860"/>
                  <a:gd name="T98" fmla="*/ 273 w 281"/>
                  <a:gd name="T99" fmla="*/ 469 h 860"/>
                  <a:gd name="T100" fmla="*/ 276 w 281"/>
                  <a:gd name="T101" fmla="*/ 340 h 860"/>
                  <a:gd name="T102" fmla="*/ 280 w 281"/>
                  <a:gd name="T103" fmla="*/ 211 h 860"/>
                  <a:gd name="T104" fmla="*/ 281 w 281"/>
                  <a:gd name="T105" fmla="*/ 148 h 860"/>
                  <a:gd name="T106" fmla="*/ 281 w 281"/>
                  <a:gd name="T107" fmla="*/ 84 h 860"/>
                  <a:gd name="T108" fmla="*/ 281 w 281"/>
                  <a:gd name="T109" fmla="*/ 84 h 8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81" h="860">
                    <a:moveTo>
                      <a:pt x="281" y="84"/>
                    </a:moveTo>
                    <a:lnTo>
                      <a:pt x="271" y="165"/>
                    </a:lnTo>
                    <a:lnTo>
                      <a:pt x="196" y="0"/>
                    </a:lnTo>
                    <a:lnTo>
                      <a:pt x="196" y="0"/>
                    </a:lnTo>
                    <a:lnTo>
                      <a:pt x="175" y="35"/>
                    </a:lnTo>
                    <a:lnTo>
                      <a:pt x="155" y="70"/>
                    </a:lnTo>
                    <a:lnTo>
                      <a:pt x="135" y="106"/>
                    </a:lnTo>
                    <a:lnTo>
                      <a:pt x="117" y="141"/>
                    </a:lnTo>
                    <a:lnTo>
                      <a:pt x="99" y="179"/>
                    </a:lnTo>
                    <a:lnTo>
                      <a:pt x="84" y="215"/>
                    </a:lnTo>
                    <a:lnTo>
                      <a:pt x="70" y="252"/>
                    </a:lnTo>
                    <a:lnTo>
                      <a:pt x="56" y="291"/>
                    </a:lnTo>
                    <a:lnTo>
                      <a:pt x="44" y="328"/>
                    </a:lnTo>
                    <a:lnTo>
                      <a:pt x="34" y="366"/>
                    </a:lnTo>
                    <a:lnTo>
                      <a:pt x="24" y="406"/>
                    </a:lnTo>
                    <a:lnTo>
                      <a:pt x="17" y="446"/>
                    </a:lnTo>
                    <a:lnTo>
                      <a:pt x="10" y="485"/>
                    </a:lnTo>
                    <a:lnTo>
                      <a:pt x="5" y="526"/>
                    </a:lnTo>
                    <a:lnTo>
                      <a:pt x="2" y="566"/>
                    </a:lnTo>
                    <a:lnTo>
                      <a:pt x="0" y="607"/>
                    </a:lnTo>
                    <a:lnTo>
                      <a:pt x="0" y="607"/>
                    </a:lnTo>
                    <a:lnTo>
                      <a:pt x="1" y="615"/>
                    </a:lnTo>
                    <a:lnTo>
                      <a:pt x="3" y="630"/>
                    </a:lnTo>
                    <a:lnTo>
                      <a:pt x="13" y="670"/>
                    </a:lnTo>
                    <a:lnTo>
                      <a:pt x="19" y="690"/>
                    </a:lnTo>
                    <a:lnTo>
                      <a:pt x="24" y="708"/>
                    </a:lnTo>
                    <a:lnTo>
                      <a:pt x="30" y="723"/>
                    </a:lnTo>
                    <a:lnTo>
                      <a:pt x="32" y="729"/>
                    </a:lnTo>
                    <a:lnTo>
                      <a:pt x="35" y="732"/>
                    </a:lnTo>
                    <a:lnTo>
                      <a:pt x="35" y="732"/>
                    </a:lnTo>
                    <a:lnTo>
                      <a:pt x="29" y="730"/>
                    </a:lnTo>
                    <a:lnTo>
                      <a:pt x="24" y="727"/>
                    </a:lnTo>
                    <a:lnTo>
                      <a:pt x="20" y="725"/>
                    </a:lnTo>
                    <a:lnTo>
                      <a:pt x="17" y="722"/>
                    </a:lnTo>
                    <a:lnTo>
                      <a:pt x="11" y="714"/>
                    </a:lnTo>
                    <a:lnTo>
                      <a:pt x="6" y="707"/>
                    </a:lnTo>
                    <a:lnTo>
                      <a:pt x="2" y="697"/>
                    </a:lnTo>
                    <a:lnTo>
                      <a:pt x="2" y="696"/>
                    </a:lnTo>
                    <a:lnTo>
                      <a:pt x="2" y="700"/>
                    </a:lnTo>
                    <a:lnTo>
                      <a:pt x="2" y="700"/>
                    </a:lnTo>
                    <a:lnTo>
                      <a:pt x="5" y="740"/>
                    </a:lnTo>
                    <a:lnTo>
                      <a:pt x="10" y="779"/>
                    </a:lnTo>
                    <a:lnTo>
                      <a:pt x="17" y="820"/>
                    </a:lnTo>
                    <a:lnTo>
                      <a:pt x="24" y="860"/>
                    </a:lnTo>
                    <a:lnTo>
                      <a:pt x="24" y="860"/>
                    </a:lnTo>
                    <a:lnTo>
                      <a:pt x="149" y="731"/>
                    </a:lnTo>
                    <a:lnTo>
                      <a:pt x="273" y="598"/>
                    </a:lnTo>
                    <a:lnTo>
                      <a:pt x="273" y="598"/>
                    </a:lnTo>
                    <a:lnTo>
                      <a:pt x="273" y="534"/>
                    </a:lnTo>
                    <a:lnTo>
                      <a:pt x="273" y="469"/>
                    </a:lnTo>
                    <a:lnTo>
                      <a:pt x="276" y="340"/>
                    </a:lnTo>
                    <a:lnTo>
                      <a:pt x="280" y="211"/>
                    </a:lnTo>
                    <a:lnTo>
                      <a:pt x="281" y="148"/>
                    </a:lnTo>
                    <a:lnTo>
                      <a:pt x="281" y="84"/>
                    </a:lnTo>
                    <a:lnTo>
                      <a:pt x="281" y="84"/>
                    </a:lnTo>
                    <a:close/>
                  </a:path>
                </a:pathLst>
              </a:custGeom>
              <a:solidFill>
                <a:srgbClr val="383635"/>
              </a:solidFill>
              <a:ln>
                <a:noFill/>
              </a:ln>
            </p:spPr>
            <p:txBody>
              <a:bodyPr anchor="ctr"/>
              <a:lstStyle/>
              <a:p>
                <a:pPr algn="ctr" defTabSz="608965"/>
                <a:endParaRPr>
                  <a:solidFill>
                    <a:prstClr val="black"/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  <p:sp>
            <p:nvSpPr>
              <p:cNvPr id="7" name="Freeform: Shape 5"/>
              <p:cNvSpPr/>
              <p:nvPr/>
            </p:nvSpPr>
            <p:spPr bwMode="auto">
              <a:xfrm flipH="1">
                <a:off x="5680076" y="2386806"/>
                <a:ext cx="57150" cy="38100"/>
              </a:xfrm>
              <a:custGeom>
                <a:avLst/>
                <a:gdLst>
                  <a:gd name="T0" fmla="*/ 0 w 36"/>
                  <a:gd name="T1" fmla="*/ 24 h 24"/>
                  <a:gd name="T2" fmla="*/ 0 w 36"/>
                  <a:gd name="T3" fmla="*/ 24 h 24"/>
                  <a:gd name="T4" fmla="*/ 12 w 36"/>
                  <a:gd name="T5" fmla="*/ 21 h 24"/>
                  <a:gd name="T6" fmla="*/ 24 w 36"/>
                  <a:gd name="T7" fmla="*/ 16 h 24"/>
                  <a:gd name="T8" fmla="*/ 24 w 36"/>
                  <a:gd name="T9" fmla="*/ 16 h 24"/>
                  <a:gd name="T10" fmla="*/ 36 w 36"/>
                  <a:gd name="T11" fmla="*/ 0 h 24"/>
                  <a:gd name="T12" fmla="*/ 36 w 36"/>
                  <a:gd name="T13" fmla="*/ 0 h 24"/>
                  <a:gd name="T14" fmla="*/ 0 w 36"/>
                  <a:gd name="T15" fmla="*/ 24 h 24"/>
                  <a:gd name="T16" fmla="*/ 0 w 36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24">
                    <a:moveTo>
                      <a:pt x="0" y="24"/>
                    </a:moveTo>
                    <a:lnTo>
                      <a:pt x="0" y="24"/>
                    </a:lnTo>
                    <a:lnTo>
                      <a:pt x="12" y="21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51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 defTabSz="608965"/>
                <a:endParaRPr>
                  <a:solidFill>
                    <a:prstClr val="black"/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  <p:sp>
            <p:nvSpPr>
              <p:cNvPr id="8" name="Freeform: Shape 6"/>
              <p:cNvSpPr/>
              <p:nvPr/>
            </p:nvSpPr>
            <p:spPr bwMode="auto">
              <a:xfrm flipH="1">
                <a:off x="5651501" y="2367756"/>
                <a:ext cx="47625" cy="44450"/>
              </a:xfrm>
              <a:custGeom>
                <a:avLst/>
                <a:gdLst>
                  <a:gd name="T0" fmla="*/ 29 w 30"/>
                  <a:gd name="T1" fmla="*/ 6 h 28"/>
                  <a:gd name="T2" fmla="*/ 29 w 30"/>
                  <a:gd name="T3" fmla="*/ 6 h 28"/>
                  <a:gd name="T4" fmla="*/ 30 w 30"/>
                  <a:gd name="T5" fmla="*/ 0 h 28"/>
                  <a:gd name="T6" fmla="*/ 30 w 30"/>
                  <a:gd name="T7" fmla="*/ 0 h 28"/>
                  <a:gd name="T8" fmla="*/ 12 w 30"/>
                  <a:gd name="T9" fmla="*/ 12 h 28"/>
                  <a:gd name="T10" fmla="*/ 12 w 30"/>
                  <a:gd name="T11" fmla="*/ 12 h 28"/>
                  <a:gd name="T12" fmla="*/ 0 w 30"/>
                  <a:gd name="T13" fmla="*/ 28 h 28"/>
                  <a:gd name="T14" fmla="*/ 0 w 30"/>
                  <a:gd name="T15" fmla="*/ 28 h 28"/>
                  <a:gd name="T16" fmla="*/ 8 w 30"/>
                  <a:gd name="T17" fmla="*/ 24 h 28"/>
                  <a:gd name="T18" fmla="*/ 17 w 30"/>
                  <a:gd name="T19" fmla="*/ 19 h 28"/>
                  <a:gd name="T20" fmla="*/ 23 w 30"/>
                  <a:gd name="T21" fmla="*/ 12 h 28"/>
                  <a:gd name="T22" fmla="*/ 29 w 30"/>
                  <a:gd name="T23" fmla="*/ 6 h 28"/>
                  <a:gd name="T24" fmla="*/ 29 w 30"/>
                  <a:gd name="T25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28">
                    <a:moveTo>
                      <a:pt x="29" y="6"/>
                    </a:moveTo>
                    <a:lnTo>
                      <a:pt x="29" y="6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8" y="24"/>
                    </a:lnTo>
                    <a:lnTo>
                      <a:pt x="17" y="19"/>
                    </a:lnTo>
                    <a:lnTo>
                      <a:pt x="23" y="12"/>
                    </a:lnTo>
                    <a:lnTo>
                      <a:pt x="29" y="6"/>
                    </a:lnTo>
                    <a:lnTo>
                      <a:pt x="29" y="6"/>
                    </a:lnTo>
                    <a:close/>
                  </a:path>
                </a:pathLst>
              </a:custGeom>
              <a:solidFill>
                <a:srgbClr val="F37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 defTabSz="608965"/>
                <a:endParaRPr>
                  <a:solidFill>
                    <a:prstClr val="black"/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  <p:sp>
            <p:nvSpPr>
              <p:cNvPr id="9" name="Freeform: Shape 7"/>
              <p:cNvSpPr/>
              <p:nvPr/>
            </p:nvSpPr>
            <p:spPr bwMode="auto">
              <a:xfrm flipH="1">
                <a:off x="5645151" y="2366168"/>
                <a:ext cx="7938" cy="11112"/>
              </a:xfrm>
              <a:custGeom>
                <a:avLst/>
                <a:gdLst>
                  <a:gd name="T0" fmla="*/ 1 w 5"/>
                  <a:gd name="T1" fmla="*/ 1 h 7"/>
                  <a:gd name="T2" fmla="*/ 1 w 5"/>
                  <a:gd name="T3" fmla="*/ 1 h 7"/>
                  <a:gd name="T4" fmla="*/ 0 w 5"/>
                  <a:gd name="T5" fmla="*/ 7 h 7"/>
                  <a:gd name="T6" fmla="*/ 0 w 5"/>
                  <a:gd name="T7" fmla="*/ 7 h 7"/>
                  <a:gd name="T8" fmla="*/ 5 w 5"/>
                  <a:gd name="T9" fmla="*/ 0 h 7"/>
                  <a:gd name="T10" fmla="*/ 5 w 5"/>
                  <a:gd name="T11" fmla="*/ 0 h 7"/>
                  <a:gd name="T12" fmla="*/ 1 w 5"/>
                  <a:gd name="T13" fmla="*/ 1 h 7"/>
                  <a:gd name="T14" fmla="*/ 1 w 5"/>
                  <a:gd name="T1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7">
                    <a:moveTo>
                      <a:pt x="1" y="1"/>
                    </a:moveTo>
                    <a:lnTo>
                      <a:pt x="1" y="1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896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 defTabSz="608965"/>
                <a:endParaRPr>
                  <a:solidFill>
                    <a:prstClr val="black"/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  <p:sp>
            <p:nvSpPr>
              <p:cNvPr id="10" name="Freeform: Shape 8"/>
              <p:cNvSpPr/>
              <p:nvPr/>
            </p:nvSpPr>
            <p:spPr bwMode="auto">
              <a:xfrm flipH="1">
                <a:off x="5408612" y="2364581"/>
                <a:ext cx="1374776" cy="2128837"/>
              </a:xfrm>
              <a:custGeom>
                <a:avLst/>
                <a:gdLst>
                  <a:gd name="connsiteX0" fmla="*/ 1130300 w 1374776"/>
                  <a:gd name="connsiteY0" fmla="*/ 12700 h 2128837"/>
                  <a:gd name="connsiteX1" fmla="*/ 1120775 w 1374776"/>
                  <a:gd name="connsiteY1" fmla="*/ 22225 h 2128837"/>
                  <a:gd name="connsiteX2" fmla="*/ 1111250 w 1374776"/>
                  <a:gd name="connsiteY2" fmla="*/ 33338 h 2128837"/>
                  <a:gd name="connsiteX3" fmla="*/ 1096963 w 1374776"/>
                  <a:gd name="connsiteY3" fmla="*/ 41275 h 2128837"/>
                  <a:gd name="connsiteX4" fmla="*/ 1084263 w 1374776"/>
                  <a:gd name="connsiteY4" fmla="*/ 47625 h 2128837"/>
                  <a:gd name="connsiteX5" fmla="*/ 1084262 w 1374776"/>
                  <a:gd name="connsiteY5" fmla="*/ 47625 h 2128837"/>
                  <a:gd name="connsiteX6" fmla="*/ 1065213 w 1374776"/>
                  <a:gd name="connsiteY6" fmla="*/ 55563 h 2128837"/>
                  <a:gd name="connsiteX7" fmla="*/ 1046163 w 1374776"/>
                  <a:gd name="connsiteY7" fmla="*/ 60325 h 2128837"/>
                  <a:gd name="connsiteX8" fmla="*/ 969963 w 1374776"/>
                  <a:gd name="connsiteY8" fmla="*/ 112713 h 2128837"/>
                  <a:gd name="connsiteX9" fmla="*/ 895350 w 1374776"/>
                  <a:gd name="connsiteY9" fmla="*/ 165100 h 2128837"/>
                  <a:gd name="connsiteX10" fmla="*/ 820738 w 1374776"/>
                  <a:gd name="connsiteY10" fmla="*/ 219075 h 2128837"/>
                  <a:gd name="connsiteX11" fmla="*/ 747713 w 1374776"/>
                  <a:gd name="connsiteY11" fmla="*/ 274638 h 2128837"/>
                  <a:gd name="connsiteX12" fmla="*/ 738188 w 1374776"/>
                  <a:gd name="connsiteY12" fmla="*/ 287338 h 2128837"/>
                  <a:gd name="connsiteX13" fmla="*/ 723900 w 1374776"/>
                  <a:gd name="connsiteY13" fmla="*/ 317500 h 2128837"/>
                  <a:gd name="connsiteX14" fmla="*/ 687388 w 1374776"/>
                  <a:gd name="connsiteY14" fmla="*/ 404813 h 2128837"/>
                  <a:gd name="connsiteX15" fmla="*/ 646113 w 1374776"/>
                  <a:gd name="connsiteY15" fmla="*/ 506413 h 2128837"/>
                  <a:gd name="connsiteX16" fmla="*/ 628650 w 1374776"/>
                  <a:gd name="connsiteY16" fmla="*/ 550863 h 2128837"/>
                  <a:gd name="connsiteX17" fmla="*/ 619125 w 1374776"/>
                  <a:gd name="connsiteY17" fmla="*/ 584200 h 2128837"/>
                  <a:gd name="connsiteX18" fmla="*/ 614363 w 1374776"/>
                  <a:gd name="connsiteY18" fmla="*/ 576263 h 2128837"/>
                  <a:gd name="connsiteX19" fmla="*/ 614363 w 1374776"/>
                  <a:gd name="connsiteY19" fmla="*/ 565150 h 2128837"/>
                  <a:gd name="connsiteX20" fmla="*/ 620713 w 1374776"/>
                  <a:gd name="connsiteY20" fmla="*/ 533400 h 2128837"/>
                  <a:gd name="connsiteX21" fmla="*/ 627063 w 1374776"/>
                  <a:gd name="connsiteY21" fmla="*/ 492125 h 2128837"/>
                  <a:gd name="connsiteX22" fmla="*/ 638175 w 1374776"/>
                  <a:gd name="connsiteY22" fmla="*/ 447675 h 2128837"/>
                  <a:gd name="connsiteX23" fmla="*/ 657225 w 1374776"/>
                  <a:gd name="connsiteY23" fmla="*/ 371475 h 2128837"/>
                  <a:gd name="connsiteX24" fmla="*/ 663575 w 1374776"/>
                  <a:gd name="connsiteY24" fmla="*/ 347663 h 2128837"/>
                  <a:gd name="connsiteX25" fmla="*/ 663575 w 1374776"/>
                  <a:gd name="connsiteY25" fmla="*/ 342900 h 2128837"/>
                  <a:gd name="connsiteX26" fmla="*/ 661988 w 1374776"/>
                  <a:gd name="connsiteY26" fmla="*/ 341313 h 2128837"/>
                  <a:gd name="connsiteX27" fmla="*/ 598488 w 1374776"/>
                  <a:gd name="connsiteY27" fmla="*/ 392113 h 2128837"/>
                  <a:gd name="connsiteX28" fmla="*/ 538163 w 1374776"/>
                  <a:gd name="connsiteY28" fmla="*/ 442912 h 2128837"/>
                  <a:gd name="connsiteX29" fmla="*/ 538163 w 1374776"/>
                  <a:gd name="connsiteY29" fmla="*/ 442912 h 2128837"/>
                  <a:gd name="connsiteX30" fmla="*/ 444500 w 1374776"/>
                  <a:gd name="connsiteY30" fmla="*/ 525462 h 2128837"/>
                  <a:gd name="connsiteX31" fmla="*/ 352425 w 1374776"/>
                  <a:gd name="connsiteY31" fmla="*/ 611187 h 2128837"/>
                  <a:gd name="connsiteX32" fmla="*/ 274638 w 1374776"/>
                  <a:gd name="connsiteY32" fmla="*/ 687387 h 2128837"/>
                  <a:gd name="connsiteX33" fmla="*/ 203200 w 1374776"/>
                  <a:gd name="connsiteY33" fmla="*/ 762000 h 2128837"/>
                  <a:gd name="connsiteX34" fmla="*/ 131762 w 1374776"/>
                  <a:gd name="connsiteY34" fmla="*/ 841375 h 2128837"/>
                  <a:gd name="connsiteX35" fmla="*/ 63500 w 1374776"/>
                  <a:gd name="connsiteY35" fmla="*/ 922337 h 2128837"/>
                  <a:gd name="connsiteX36" fmla="*/ 25400 w 1374776"/>
                  <a:gd name="connsiteY36" fmla="*/ 1220787 h 2128837"/>
                  <a:gd name="connsiteX37" fmla="*/ 12700 w 1374776"/>
                  <a:gd name="connsiteY37" fmla="*/ 1312862 h 2128837"/>
                  <a:gd name="connsiteX38" fmla="*/ 12700 w 1374776"/>
                  <a:gd name="connsiteY38" fmla="*/ 1414462 h 2128837"/>
                  <a:gd name="connsiteX39" fmla="*/ 11112 w 1374776"/>
                  <a:gd name="connsiteY39" fmla="*/ 1514475 h 2128837"/>
                  <a:gd name="connsiteX40" fmla="*/ 4762 w 1374776"/>
                  <a:gd name="connsiteY40" fmla="*/ 1719262 h 2128837"/>
                  <a:gd name="connsiteX41" fmla="*/ 0 w 1374776"/>
                  <a:gd name="connsiteY41" fmla="*/ 1924050 h 2128837"/>
                  <a:gd name="connsiteX42" fmla="*/ 0 w 1374776"/>
                  <a:gd name="connsiteY42" fmla="*/ 2027237 h 2128837"/>
                  <a:gd name="connsiteX43" fmla="*/ 0 w 1374776"/>
                  <a:gd name="connsiteY43" fmla="*/ 2128837 h 2128837"/>
                  <a:gd name="connsiteX44" fmla="*/ 117475 w 1374776"/>
                  <a:gd name="connsiteY44" fmla="*/ 2006600 h 2128837"/>
                  <a:gd name="connsiteX45" fmla="*/ 123825 w 1374776"/>
                  <a:gd name="connsiteY45" fmla="*/ 1920875 h 2128837"/>
                  <a:gd name="connsiteX46" fmla="*/ 136525 w 1374776"/>
                  <a:gd name="connsiteY46" fmla="*/ 1835150 h 2128837"/>
                  <a:gd name="connsiteX47" fmla="*/ 150812 w 1374776"/>
                  <a:gd name="connsiteY47" fmla="*/ 1749425 h 2128837"/>
                  <a:gd name="connsiteX48" fmla="*/ 168275 w 1374776"/>
                  <a:gd name="connsiteY48" fmla="*/ 1663700 h 2128837"/>
                  <a:gd name="connsiteX49" fmla="*/ 185737 w 1374776"/>
                  <a:gd name="connsiteY49" fmla="*/ 1579562 h 2128837"/>
                  <a:gd name="connsiteX50" fmla="*/ 206375 w 1374776"/>
                  <a:gd name="connsiteY50" fmla="*/ 1495425 h 2128837"/>
                  <a:gd name="connsiteX51" fmla="*/ 228600 w 1374776"/>
                  <a:gd name="connsiteY51" fmla="*/ 1411287 h 2128837"/>
                  <a:gd name="connsiteX52" fmla="*/ 252412 w 1374776"/>
                  <a:gd name="connsiteY52" fmla="*/ 1328737 h 2128837"/>
                  <a:gd name="connsiteX53" fmla="*/ 266163 w 1374776"/>
                  <a:gd name="connsiteY53" fmla="*/ 1282162 h 2128837"/>
                  <a:gd name="connsiteX54" fmla="*/ 252412 w 1374776"/>
                  <a:gd name="connsiteY54" fmla="*/ 1328738 h 2128837"/>
                  <a:gd name="connsiteX55" fmla="*/ 228600 w 1374776"/>
                  <a:gd name="connsiteY55" fmla="*/ 1411288 h 2128837"/>
                  <a:gd name="connsiteX56" fmla="*/ 206375 w 1374776"/>
                  <a:gd name="connsiteY56" fmla="*/ 1495425 h 2128837"/>
                  <a:gd name="connsiteX57" fmla="*/ 185737 w 1374776"/>
                  <a:gd name="connsiteY57" fmla="*/ 1579563 h 2128837"/>
                  <a:gd name="connsiteX58" fmla="*/ 168275 w 1374776"/>
                  <a:gd name="connsiteY58" fmla="*/ 1663700 h 2128837"/>
                  <a:gd name="connsiteX59" fmla="*/ 150812 w 1374776"/>
                  <a:gd name="connsiteY59" fmla="*/ 1749425 h 2128837"/>
                  <a:gd name="connsiteX60" fmla="*/ 136525 w 1374776"/>
                  <a:gd name="connsiteY60" fmla="*/ 1835150 h 2128837"/>
                  <a:gd name="connsiteX61" fmla="*/ 123825 w 1374776"/>
                  <a:gd name="connsiteY61" fmla="*/ 1920875 h 2128837"/>
                  <a:gd name="connsiteX62" fmla="*/ 117475 w 1374776"/>
                  <a:gd name="connsiteY62" fmla="*/ 2006600 h 2128837"/>
                  <a:gd name="connsiteX63" fmla="*/ 441325 w 1374776"/>
                  <a:gd name="connsiteY63" fmla="*/ 1658938 h 2128837"/>
                  <a:gd name="connsiteX64" fmla="*/ 441325 w 1374776"/>
                  <a:gd name="connsiteY64" fmla="*/ 1658937 h 2128837"/>
                  <a:gd name="connsiteX65" fmla="*/ 730250 w 1374776"/>
                  <a:gd name="connsiteY65" fmla="*/ 1346200 h 2128837"/>
                  <a:gd name="connsiteX66" fmla="*/ 1020762 w 1374776"/>
                  <a:gd name="connsiteY66" fmla="*/ 1027112 h 2128837"/>
                  <a:gd name="connsiteX67" fmla="*/ 1023938 w 1374776"/>
                  <a:gd name="connsiteY67" fmla="*/ 898525 h 2128837"/>
                  <a:gd name="connsiteX68" fmla="*/ 1030288 w 1374776"/>
                  <a:gd name="connsiteY68" fmla="*/ 771525 h 2128837"/>
                  <a:gd name="connsiteX69" fmla="*/ 1036638 w 1374776"/>
                  <a:gd name="connsiteY69" fmla="*/ 644525 h 2128837"/>
                  <a:gd name="connsiteX70" fmla="*/ 1047750 w 1374776"/>
                  <a:gd name="connsiteY70" fmla="*/ 515937 h 2128837"/>
                  <a:gd name="connsiteX71" fmla="*/ 1060450 w 1374776"/>
                  <a:gd name="connsiteY71" fmla="*/ 390525 h 2128837"/>
                  <a:gd name="connsiteX72" fmla="*/ 1069975 w 1374776"/>
                  <a:gd name="connsiteY72" fmla="*/ 327025 h 2128837"/>
                  <a:gd name="connsiteX73" fmla="*/ 1077913 w 1374776"/>
                  <a:gd name="connsiteY73" fmla="*/ 263525 h 2128837"/>
                  <a:gd name="connsiteX74" fmla="*/ 1089025 w 1374776"/>
                  <a:gd name="connsiteY74" fmla="*/ 200025 h 2128837"/>
                  <a:gd name="connsiteX75" fmla="*/ 1101725 w 1374776"/>
                  <a:gd name="connsiteY75" fmla="*/ 138113 h 2128837"/>
                  <a:gd name="connsiteX76" fmla="*/ 1116013 w 1374776"/>
                  <a:gd name="connsiteY76" fmla="*/ 74613 h 2128837"/>
                  <a:gd name="connsiteX77" fmla="*/ 1138238 w 1374776"/>
                  <a:gd name="connsiteY77" fmla="*/ 0 h 2128837"/>
                  <a:gd name="connsiteX78" fmla="*/ 1138238 w 1374776"/>
                  <a:gd name="connsiteY78" fmla="*/ 1588 h 2128837"/>
                  <a:gd name="connsiteX79" fmla="*/ 1130301 w 1374776"/>
                  <a:gd name="connsiteY79" fmla="*/ 12700 h 2128837"/>
                  <a:gd name="connsiteX80" fmla="*/ 1116013 w 1374776"/>
                  <a:gd name="connsiteY80" fmla="*/ 74613 h 2128837"/>
                  <a:gd name="connsiteX81" fmla="*/ 1101726 w 1374776"/>
                  <a:gd name="connsiteY81" fmla="*/ 138113 h 2128837"/>
                  <a:gd name="connsiteX82" fmla="*/ 1089026 w 1374776"/>
                  <a:gd name="connsiteY82" fmla="*/ 200025 h 2128837"/>
                  <a:gd name="connsiteX83" fmla="*/ 1077913 w 1374776"/>
                  <a:gd name="connsiteY83" fmla="*/ 263525 h 2128837"/>
                  <a:gd name="connsiteX84" fmla="*/ 1069976 w 1374776"/>
                  <a:gd name="connsiteY84" fmla="*/ 327025 h 2128837"/>
                  <a:gd name="connsiteX85" fmla="*/ 1060451 w 1374776"/>
                  <a:gd name="connsiteY85" fmla="*/ 390525 h 2128837"/>
                  <a:gd name="connsiteX86" fmla="*/ 1047751 w 1374776"/>
                  <a:gd name="connsiteY86" fmla="*/ 515937 h 2128837"/>
                  <a:gd name="connsiteX87" fmla="*/ 1036638 w 1374776"/>
                  <a:gd name="connsiteY87" fmla="*/ 644525 h 2128837"/>
                  <a:gd name="connsiteX88" fmla="*/ 1030288 w 1374776"/>
                  <a:gd name="connsiteY88" fmla="*/ 771525 h 2128837"/>
                  <a:gd name="connsiteX89" fmla="*/ 1023938 w 1374776"/>
                  <a:gd name="connsiteY89" fmla="*/ 898525 h 2128837"/>
                  <a:gd name="connsiteX90" fmla="*/ 1020763 w 1374776"/>
                  <a:gd name="connsiteY90" fmla="*/ 1027112 h 2128837"/>
                  <a:gd name="connsiteX91" fmla="*/ 1357314 w 1374776"/>
                  <a:gd name="connsiteY91" fmla="*/ 649287 h 2128837"/>
                  <a:gd name="connsiteX92" fmla="*/ 1374776 w 1374776"/>
                  <a:gd name="connsiteY92" fmla="*/ 520700 h 2128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1374776" h="2128837">
                    <a:moveTo>
                      <a:pt x="1130300" y="12700"/>
                    </a:moveTo>
                    <a:lnTo>
                      <a:pt x="1120775" y="22225"/>
                    </a:lnTo>
                    <a:lnTo>
                      <a:pt x="1111250" y="33338"/>
                    </a:lnTo>
                    <a:lnTo>
                      <a:pt x="1096963" y="41275"/>
                    </a:lnTo>
                    <a:lnTo>
                      <a:pt x="1084263" y="47625"/>
                    </a:lnTo>
                    <a:lnTo>
                      <a:pt x="1084262" y="47625"/>
                    </a:lnTo>
                    <a:lnTo>
                      <a:pt x="1065213" y="55563"/>
                    </a:lnTo>
                    <a:lnTo>
                      <a:pt x="1046163" y="60325"/>
                    </a:lnTo>
                    <a:lnTo>
                      <a:pt x="969963" y="112713"/>
                    </a:lnTo>
                    <a:lnTo>
                      <a:pt x="895350" y="165100"/>
                    </a:lnTo>
                    <a:lnTo>
                      <a:pt x="820738" y="219075"/>
                    </a:lnTo>
                    <a:lnTo>
                      <a:pt x="747713" y="274638"/>
                    </a:lnTo>
                    <a:lnTo>
                      <a:pt x="738188" y="287338"/>
                    </a:lnTo>
                    <a:lnTo>
                      <a:pt x="723900" y="317500"/>
                    </a:lnTo>
                    <a:lnTo>
                      <a:pt x="687388" y="404813"/>
                    </a:lnTo>
                    <a:lnTo>
                      <a:pt x="646113" y="506413"/>
                    </a:lnTo>
                    <a:lnTo>
                      <a:pt x="628650" y="550863"/>
                    </a:lnTo>
                    <a:lnTo>
                      <a:pt x="619125" y="584200"/>
                    </a:lnTo>
                    <a:lnTo>
                      <a:pt x="614363" y="576263"/>
                    </a:lnTo>
                    <a:lnTo>
                      <a:pt x="614363" y="565150"/>
                    </a:lnTo>
                    <a:lnTo>
                      <a:pt x="620713" y="533400"/>
                    </a:lnTo>
                    <a:lnTo>
                      <a:pt x="627063" y="492125"/>
                    </a:lnTo>
                    <a:lnTo>
                      <a:pt x="638175" y="447675"/>
                    </a:lnTo>
                    <a:lnTo>
                      <a:pt x="657225" y="371475"/>
                    </a:lnTo>
                    <a:lnTo>
                      <a:pt x="663575" y="347663"/>
                    </a:lnTo>
                    <a:lnTo>
                      <a:pt x="663575" y="342900"/>
                    </a:lnTo>
                    <a:lnTo>
                      <a:pt x="661988" y="341313"/>
                    </a:lnTo>
                    <a:lnTo>
                      <a:pt x="598488" y="392113"/>
                    </a:lnTo>
                    <a:lnTo>
                      <a:pt x="538163" y="442912"/>
                    </a:lnTo>
                    <a:lnTo>
                      <a:pt x="538163" y="442912"/>
                    </a:lnTo>
                    <a:lnTo>
                      <a:pt x="444500" y="525462"/>
                    </a:lnTo>
                    <a:lnTo>
                      <a:pt x="352425" y="611187"/>
                    </a:lnTo>
                    <a:lnTo>
                      <a:pt x="274638" y="687387"/>
                    </a:lnTo>
                    <a:lnTo>
                      <a:pt x="203200" y="762000"/>
                    </a:lnTo>
                    <a:lnTo>
                      <a:pt x="131762" y="841375"/>
                    </a:lnTo>
                    <a:lnTo>
                      <a:pt x="63500" y="922337"/>
                    </a:lnTo>
                    <a:lnTo>
                      <a:pt x="25400" y="1220787"/>
                    </a:lnTo>
                    <a:lnTo>
                      <a:pt x="12700" y="1312862"/>
                    </a:lnTo>
                    <a:lnTo>
                      <a:pt x="12700" y="1414462"/>
                    </a:lnTo>
                    <a:lnTo>
                      <a:pt x="11112" y="1514475"/>
                    </a:lnTo>
                    <a:lnTo>
                      <a:pt x="4762" y="1719262"/>
                    </a:lnTo>
                    <a:lnTo>
                      <a:pt x="0" y="1924050"/>
                    </a:lnTo>
                    <a:lnTo>
                      <a:pt x="0" y="2027237"/>
                    </a:lnTo>
                    <a:lnTo>
                      <a:pt x="0" y="2128837"/>
                    </a:lnTo>
                    <a:lnTo>
                      <a:pt x="117475" y="2006600"/>
                    </a:lnTo>
                    <a:lnTo>
                      <a:pt x="123825" y="1920875"/>
                    </a:lnTo>
                    <a:lnTo>
                      <a:pt x="136525" y="1835150"/>
                    </a:lnTo>
                    <a:lnTo>
                      <a:pt x="150812" y="1749425"/>
                    </a:lnTo>
                    <a:lnTo>
                      <a:pt x="168275" y="1663700"/>
                    </a:lnTo>
                    <a:lnTo>
                      <a:pt x="185737" y="1579562"/>
                    </a:lnTo>
                    <a:lnTo>
                      <a:pt x="206375" y="1495425"/>
                    </a:lnTo>
                    <a:lnTo>
                      <a:pt x="228600" y="1411287"/>
                    </a:lnTo>
                    <a:lnTo>
                      <a:pt x="252412" y="1328737"/>
                    </a:lnTo>
                    <a:lnTo>
                      <a:pt x="266163" y="1282162"/>
                    </a:lnTo>
                    <a:lnTo>
                      <a:pt x="252412" y="1328738"/>
                    </a:lnTo>
                    <a:lnTo>
                      <a:pt x="228600" y="1411288"/>
                    </a:lnTo>
                    <a:lnTo>
                      <a:pt x="206375" y="1495425"/>
                    </a:lnTo>
                    <a:lnTo>
                      <a:pt x="185737" y="1579563"/>
                    </a:lnTo>
                    <a:lnTo>
                      <a:pt x="168275" y="1663700"/>
                    </a:lnTo>
                    <a:lnTo>
                      <a:pt x="150812" y="1749425"/>
                    </a:lnTo>
                    <a:lnTo>
                      <a:pt x="136525" y="1835150"/>
                    </a:lnTo>
                    <a:lnTo>
                      <a:pt x="123825" y="1920875"/>
                    </a:lnTo>
                    <a:lnTo>
                      <a:pt x="117475" y="2006600"/>
                    </a:lnTo>
                    <a:lnTo>
                      <a:pt x="441325" y="1658938"/>
                    </a:lnTo>
                    <a:lnTo>
                      <a:pt x="441325" y="1658937"/>
                    </a:lnTo>
                    <a:lnTo>
                      <a:pt x="730250" y="1346200"/>
                    </a:lnTo>
                    <a:lnTo>
                      <a:pt x="1020762" y="1027112"/>
                    </a:lnTo>
                    <a:lnTo>
                      <a:pt x="1023938" y="898525"/>
                    </a:lnTo>
                    <a:lnTo>
                      <a:pt x="1030288" y="771525"/>
                    </a:lnTo>
                    <a:lnTo>
                      <a:pt x="1036638" y="644525"/>
                    </a:lnTo>
                    <a:lnTo>
                      <a:pt x="1047750" y="515937"/>
                    </a:lnTo>
                    <a:lnTo>
                      <a:pt x="1060450" y="390525"/>
                    </a:lnTo>
                    <a:lnTo>
                      <a:pt x="1069975" y="327025"/>
                    </a:lnTo>
                    <a:lnTo>
                      <a:pt x="1077913" y="263525"/>
                    </a:lnTo>
                    <a:lnTo>
                      <a:pt x="1089025" y="200025"/>
                    </a:lnTo>
                    <a:lnTo>
                      <a:pt x="1101725" y="138113"/>
                    </a:lnTo>
                    <a:lnTo>
                      <a:pt x="1116013" y="74613"/>
                    </a:lnTo>
                    <a:close/>
                    <a:moveTo>
                      <a:pt x="1138238" y="0"/>
                    </a:moveTo>
                    <a:lnTo>
                      <a:pt x="1138238" y="1588"/>
                    </a:lnTo>
                    <a:lnTo>
                      <a:pt x="1130301" y="12700"/>
                    </a:lnTo>
                    <a:lnTo>
                      <a:pt x="1116013" y="74613"/>
                    </a:lnTo>
                    <a:lnTo>
                      <a:pt x="1101726" y="138113"/>
                    </a:lnTo>
                    <a:lnTo>
                      <a:pt x="1089026" y="200025"/>
                    </a:lnTo>
                    <a:lnTo>
                      <a:pt x="1077913" y="263525"/>
                    </a:lnTo>
                    <a:lnTo>
                      <a:pt x="1069976" y="327025"/>
                    </a:lnTo>
                    <a:lnTo>
                      <a:pt x="1060451" y="390525"/>
                    </a:lnTo>
                    <a:lnTo>
                      <a:pt x="1047751" y="515937"/>
                    </a:lnTo>
                    <a:lnTo>
                      <a:pt x="1036638" y="644525"/>
                    </a:lnTo>
                    <a:lnTo>
                      <a:pt x="1030288" y="771525"/>
                    </a:lnTo>
                    <a:lnTo>
                      <a:pt x="1023938" y="898525"/>
                    </a:lnTo>
                    <a:lnTo>
                      <a:pt x="1020763" y="1027112"/>
                    </a:lnTo>
                    <a:lnTo>
                      <a:pt x="1357314" y="649287"/>
                    </a:lnTo>
                    <a:lnTo>
                      <a:pt x="1374776" y="520700"/>
                    </a:lnTo>
                    <a:close/>
                  </a:path>
                </a:pathLst>
              </a:custGeom>
              <a:solidFill>
                <a:srgbClr val="E8455B"/>
              </a:solidFill>
              <a:ln>
                <a:noFill/>
              </a:ln>
            </p:spPr>
            <p:txBody>
              <a:bodyPr anchor="ctr"/>
              <a:lstStyle/>
              <a:p>
                <a:pPr algn="ctr" defTabSz="608965"/>
                <a:endParaRPr>
                  <a:solidFill>
                    <a:prstClr val="black"/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  <p:sp>
            <p:nvSpPr>
              <p:cNvPr id="11" name="Freeform: Shape 9"/>
              <p:cNvSpPr/>
              <p:nvPr/>
            </p:nvSpPr>
            <p:spPr bwMode="auto">
              <a:xfrm flipH="1">
                <a:off x="4273551" y="1685131"/>
                <a:ext cx="1152525" cy="1328737"/>
              </a:xfrm>
              <a:custGeom>
                <a:avLst/>
                <a:gdLst>
                  <a:gd name="connsiteX0" fmla="*/ 1117600 w 1152525"/>
                  <a:gd name="connsiteY0" fmla="*/ 0 h 1328737"/>
                  <a:gd name="connsiteX1" fmla="*/ 1100138 w 1152525"/>
                  <a:gd name="connsiteY1" fmla="*/ 1588 h 1328737"/>
                  <a:gd name="connsiteX2" fmla="*/ 1084263 w 1152525"/>
                  <a:gd name="connsiteY2" fmla="*/ 7938 h 1328737"/>
                  <a:gd name="connsiteX3" fmla="*/ 989013 w 1152525"/>
                  <a:gd name="connsiteY3" fmla="*/ 44450 h 1328737"/>
                  <a:gd name="connsiteX4" fmla="*/ 876300 w 1152525"/>
                  <a:gd name="connsiteY4" fmla="*/ 93663 h 1328737"/>
                  <a:gd name="connsiteX5" fmla="*/ 747713 w 1152525"/>
                  <a:gd name="connsiteY5" fmla="*/ 152400 h 1328737"/>
                  <a:gd name="connsiteX6" fmla="*/ 606425 w 1152525"/>
                  <a:gd name="connsiteY6" fmla="*/ 219075 h 1328737"/>
                  <a:gd name="connsiteX7" fmla="*/ 492125 w 1152525"/>
                  <a:gd name="connsiteY7" fmla="*/ 276225 h 1328737"/>
                  <a:gd name="connsiteX8" fmla="*/ 369888 w 1152525"/>
                  <a:gd name="connsiteY8" fmla="*/ 338138 h 1328737"/>
                  <a:gd name="connsiteX9" fmla="*/ 242887 w 1152525"/>
                  <a:gd name="connsiteY9" fmla="*/ 406400 h 1328737"/>
                  <a:gd name="connsiteX10" fmla="*/ 114300 w 1152525"/>
                  <a:gd name="connsiteY10" fmla="*/ 477838 h 1328737"/>
                  <a:gd name="connsiteX11" fmla="*/ 19050 w 1152525"/>
                  <a:gd name="connsiteY11" fmla="*/ 1204912 h 1328737"/>
                  <a:gd name="connsiteX12" fmla="*/ 17462 w 1152525"/>
                  <a:gd name="connsiteY12" fmla="*/ 1200150 h 1328737"/>
                  <a:gd name="connsiteX13" fmla="*/ 0 w 1152525"/>
                  <a:gd name="connsiteY13" fmla="*/ 1328737 h 1328737"/>
                  <a:gd name="connsiteX14" fmla="*/ 349250 w 1152525"/>
                  <a:gd name="connsiteY14" fmla="*/ 935037 h 1328737"/>
                  <a:gd name="connsiteX15" fmla="*/ 349250 w 1152525"/>
                  <a:gd name="connsiteY15" fmla="*/ 935037 h 1328737"/>
                  <a:gd name="connsiteX16" fmla="*/ 441325 w 1152525"/>
                  <a:gd name="connsiteY16" fmla="*/ 830262 h 1328737"/>
                  <a:gd name="connsiteX17" fmla="*/ 800100 w 1152525"/>
                  <a:gd name="connsiteY17" fmla="*/ 415925 h 1328737"/>
                  <a:gd name="connsiteX18" fmla="*/ 1152525 w 1152525"/>
                  <a:gd name="connsiteY18" fmla="*/ 7938 h 1328737"/>
                  <a:gd name="connsiteX19" fmla="*/ 1136650 w 1152525"/>
                  <a:gd name="connsiteY19" fmla="*/ 1588 h 1328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52525" h="1328737">
                    <a:moveTo>
                      <a:pt x="1117600" y="0"/>
                    </a:moveTo>
                    <a:lnTo>
                      <a:pt x="1100138" y="1588"/>
                    </a:lnTo>
                    <a:lnTo>
                      <a:pt x="1084263" y="7938"/>
                    </a:lnTo>
                    <a:lnTo>
                      <a:pt x="989013" y="44450"/>
                    </a:lnTo>
                    <a:lnTo>
                      <a:pt x="876300" y="93663"/>
                    </a:lnTo>
                    <a:lnTo>
                      <a:pt x="747713" y="152400"/>
                    </a:lnTo>
                    <a:lnTo>
                      <a:pt x="606425" y="219075"/>
                    </a:lnTo>
                    <a:lnTo>
                      <a:pt x="492125" y="276225"/>
                    </a:lnTo>
                    <a:lnTo>
                      <a:pt x="369888" y="338138"/>
                    </a:lnTo>
                    <a:lnTo>
                      <a:pt x="242887" y="406400"/>
                    </a:lnTo>
                    <a:lnTo>
                      <a:pt x="114300" y="477838"/>
                    </a:lnTo>
                    <a:lnTo>
                      <a:pt x="19050" y="1204912"/>
                    </a:lnTo>
                    <a:lnTo>
                      <a:pt x="17462" y="1200150"/>
                    </a:lnTo>
                    <a:lnTo>
                      <a:pt x="0" y="1328737"/>
                    </a:lnTo>
                    <a:lnTo>
                      <a:pt x="349250" y="935037"/>
                    </a:lnTo>
                    <a:lnTo>
                      <a:pt x="349250" y="935037"/>
                    </a:lnTo>
                    <a:lnTo>
                      <a:pt x="441325" y="830262"/>
                    </a:lnTo>
                    <a:lnTo>
                      <a:pt x="800100" y="415925"/>
                    </a:lnTo>
                    <a:lnTo>
                      <a:pt x="1152525" y="7938"/>
                    </a:lnTo>
                    <a:lnTo>
                      <a:pt x="1136650" y="1588"/>
                    </a:lnTo>
                    <a:close/>
                  </a:path>
                </a:pathLst>
              </a:custGeom>
              <a:solidFill>
                <a:srgbClr val="0BA29A"/>
              </a:solidFill>
              <a:ln>
                <a:noFill/>
              </a:ln>
            </p:spPr>
            <p:txBody>
              <a:bodyPr anchor="ctr"/>
              <a:lstStyle/>
              <a:p>
                <a:pPr algn="ctr" defTabSz="608965"/>
                <a:endParaRPr>
                  <a:solidFill>
                    <a:prstClr val="black"/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  <p:sp>
            <p:nvSpPr>
              <p:cNvPr id="12" name="Freeform: Shape 10"/>
              <p:cNvSpPr/>
              <p:nvPr/>
            </p:nvSpPr>
            <p:spPr bwMode="auto">
              <a:xfrm flipH="1">
                <a:off x="7267576" y="4961731"/>
                <a:ext cx="393700" cy="366712"/>
              </a:xfrm>
              <a:custGeom>
                <a:avLst/>
                <a:gdLst>
                  <a:gd name="T0" fmla="*/ 0 w 248"/>
                  <a:gd name="T1" fmla="*/ 81 h 231"/>
                  <a:gd name="T2" fmla="*/ 173 w 248"/>
                  <a:gd name="T3" fmla="*/ 231 h 231"/>
                  <a:gd name="T4" fmla="*/ 248 w 248"/>
                  <a:gd name="T5" fmla="*/ 156 h 231"/>
                  <a:gd name="T6" fmla="*/ 70 w 248"/>
                  <a:gd name="T7" fmla="*/ 0 h 231"/>
                  <a:gd name="T8" fmla="*/ 0 w 248"/>
                  <a:gd name="T9" fmla="*/ 81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231">
                    <a:moveTo>
                      <a:pt x="0" y="81"/>
                    </a:moveTo>
                    <a:lnTo>
                      <a:pt x="173" y="231"/>
                    </a:lnTo>
                    <a:lnTo>
                      <a:pt x="248" y="156"/>
                    </a:lnTo>
                    <a:lnTo>
                      <a:pt x="70" y="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 defTabSz="608965"/>
                <a:endParaRPr>
                  <a:solidFill>
                    <a:prstClr val="black"/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  <p:sp>
            <p:nvSpPr>
              <p:cNvPr id="14" name="Freeform: Shape 11"/>
              <p:cNvSpPr/>
              <p:nvPr/>
            </p:nvSpPr>
            <p:spPr bwMode="auto">
              <a:xfrm flipH="1">
                <a:off x="6962776" y="5026818"/>
                <a:ext cx="1547813" cy="1403350"/>
              </a:xfrm>
              <a:custGeom>
                <a:avLst/>
                <a:gdLst>
                  <a:gd name="T0" fmla="*/ 975 w 975"/>
                  <a:gd name="T1" fmla="*/ 47 h 884"/>
                  <a:gd name="T2" fmla="*/ 975 w 975"/>
                  <a:gd name="T3" fmla="*/ 47 h 884"/>
                  <a:gd name="T4" fmla="*/ 962 w 975"/>
                  <a:gd name="T5" fmla="*/ 35 h 884"/>
                  <a:gd name="T6" fmla="*/ 947 w 975"/>
                  <a:gd name="T7" fmla="*/ 25 h 884"/>
                  <a:gd name="T8" fmla="*/ 931 w 975"/>
                  <a:gd name="T9" fmla="*/ 19 h 884"/>
                  <a:gd name="T10" fmla="*/ 915 w 975"/>
                  <a:gd name="T11" fmla="*/ 12 h 884"/>
                  <a:gd name="T12" fmla="*/ 899 w 975"/>
                  <a:gd name="T13" fmla="*/ 7 h 884"/>
                  <a:gd name="T14" fmla="*/ 882 w 975"/>
                  <a:gd name="T15" fmla="*/ 4 h 884"/>
                  <a:gd name="T16" fmla="*/ 866 w 975"/>
                  <a:gd name="T17" fmla="*/ 2 h 884"/>
                  <a:gd name="T18" fmla="*/ 849 w 975"/>
                  <a:gd name="T19" fmla="*/ 0 h 884"/>
                  <a:gd name="T20" fmla="*/ 849 w 975"/>
                  <a:gd name="T21" fmla="*/ 0 h 884"/>
                  <a:gd name="T22" fmla="*/ 716 w 975"/>
                  <a:gd name="T23" fmla="*/ 136 h 884"/>
                  <a:gd name="T24" fmla="*/ 586 w 975"/>
                  <a:gd name="T25" fmla="*/ 269 h 884"/>
                  <a:gd name="T26" fmla="*/ 459 w 975"/>
                  <a:gd name="T27" fmla="*/ 396 h 884"/>
                  <a:gd name="T28" fmla="*/ 335 w 975"/>
                  <a:gd name="T29" fmla="*/ 520 h 884"/>
                  <a:gd name="T30" fmla="*/ 0 w 975"/>
                  <a:gd name="T31" fmla="*/ 884 h 884"/>
                  <a:gd name="T32" fmla="*/ 339 w 975"/>
                  <a:gd name="T33" fmla="*/ 738 h 884"/>
                  <a:gd name="T34" fmla="*/ 778 w 975"/>
                  <a:gd name="T35" fmla="*/ 246 h 884"/>
                  <a:gd name="T36" fmla="*/ 877 w 975"/>
                  <a:gd name="T37" fmla="*/ 330 h 884"/>
                  <a:gd name="T38" fmla="*/ 946 w 975"/>
                  <a:gd name="T39" fmla="*/ 249 h 884"/>
                  <a:gd name="T40" fmla="*/ 850 w 975"/>
                  <a:gd name="T41" fmla="*/ 167 h 884"/>
                  <a:gd name="T42" fmla="*/ 864 w 975"/>
                  <a:gd name="T43" fmla="*/ 150 h 884"/>
                  <a:gd name="T44" fmla="*/ 867 w 975"/>
                  <a:gd name="T45" fmla="*/ 150 h 884"/>
                  <a:gd name="T46" fmla="*/ 911 w 975"/>
                  <a:gd name="T47" fmla="*/ 99 h 884"/>
                  <a:gd name="T48" fmla="*/ 937 w 975"/>
                  <a:gd name="T49" fmla="*/ 69 h 884"/>
                  <a:gd name="T50" fmla="*/ 936 w 975"/>
                  <a:gd name="T51" fmla="*/ 68 h 884"/>
                  <a:gd name="T52" fmla="*/ 955 w 975"/>
                  <a:gd name="T53" fmla="*/ 45 h 884"/>
                  <a:gd name="T54" fmla="*/ 955 w 975"/>
                  <a:gd name="T55" fmla="*/ 45 h 884"/>
                  <a:gd name="T56" fmla="*/ 975 w 975"/>
                  <a:gd name="T57" fmla="*/ 47 h 884"/>
                  <a:gd name="T58" fmla="*/ 975 w 975"/>
                  <a:gd name="T59" fmla="*/ 47 h 8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75" h="884">
                    <a:moveTo>
                      <a:pt x="975" y="47"/>
                    </a:moveTo>
                    <a:lnTo>
                      <a:pt x="975" y="47"/>
                    </a:lnTo>
                    <a:lnTo>
                      <a:pt x="962" y="35"/>
                    </a:lnTo>
                    <a:lnTo>
                      <a:pt x="947" y="25"/>
                    </a:lnTo>
                    <a:lnTo>
                      <a:pt x="931" y="19"/>
                    </a:lnTo>
                    <a:lnTo>
                      <a:pt x="915" y="12"/>
                    </a:lnTo>
                    <a:lnTo>
                      <a:pt x="899" y="7"/>
                    </a:lnTo>
                    <a:lnTo>
                      <a:pt x="882" y="4"/>
                    </a:lnTo>
                    <a:lnTo>
                      <a:pt x="866" y="2"/>
                    </a:lnTo>
                    <a:lnTo>
                      <a:pt x="849" y="0"/>
                    </a:lnTo>
                    <a:lnTo>
                      <a:pt x="849" y="0"/>
                    </a:lnTo>
                    <a:lnTo>
                      <a:pt x="716" y="136"/>
                    </a:lnTo>
                    <a:lnTo>
                      <a:pt x="586" y="269"/>
                    </a:lnTo>
                    <a:lnTo>
                      <a:pt x="459" y="396"/>
                    </a:lnTo>
                    <a:lnTo>
                      <a:pt x="335" y="520"/>
                    </a:lnTo>
                    <a:lnTo>
                      <a:pt x="0" y="884"/>
                    </a:lnTo>
                    <a:lnTo>
                      <a:pt x="339" y="738"/>
                    </a:lnTo>
                    <a:lnTo>
                      <a:pt x="778" y="246"/>
                    </a:lnTo>
                    <a:lnTo>
                      <a:pt x="877" y="330"/>
                    </a:lnTo>
                    <a:lnTo>
                      <a:pt x="946" y="249"/>
                    </a:lnTo>
                    <a:lnTo>
                      <a:pt x="850" y="167"/>
                    </a:lnTo>
                    <a:lnTo>
                      <a:pt x="864" y="150"/>
                    </a:lnTo>
                    <a:lnTo>
                      <a:pt x="867" y="150"/>
                    </a:lnTo>
                    <a:lnTo>
                      <a:pt x="911" y="99"/>
                    </a:lnTo>
                    <a:lnTo>
                      <a:pt x="937" y="69"/>
                    </a:lnTo>
                    <a:lnTo>
                      <a:pt x="936" y="68"/>
                    </a:lnTo>
                    <a:lnTo>
                      <a:pt x="955" y="45"/>
                    </a:lnTo>
                    <a:lnTo>
                      <a:pt x="955" y="45"/>
                    </a:lnTo>
                    <a:lnTo>
                      <a:pt x="975" y="47"/>
                    </a:lnTo>
                    <a:lnTo>
                      <a:pt x="975" y="47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 defTabSz="608965"/>
                <a:endParaRPr>
                  <a:solidFill>
                    <a:prstClr val="black"/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  <p:sp>
            <p:nvSpPr>
              <p:cNvPr id="34" name="Freeform: Shape 12"/>
              <p:cNvSpPr/>
              <p:nvPr/>
            </p:nvSpPr>
            <p:spPr bwMode="auto">
              <a:xfrm flipH="1">
                <a:off x="5162550" y="3917156"/>
                <a:ext cx="2000250" cy="1185862"/>
              </a:xfrm>
              <a:custGeom>
                <a:avLst/>
                <a:gdLst>
                  <a:gd name="connsiteX0" fmla="*/ 977907 w 2000250"/>
                  <a:gd name="connsiteY0" fmla="*/ 571442 h 1185862"/>
                  <a:gd name="connsiteX1" fmla="*/ 979488 w 2000250"/>
                  <a:gd name="connsiteY1" fmla="*/ 571500 h 1185862"/>
                  <a:gd name="connsiteX2" fmla="*/ 979487 w 2000250"/>
                  <a:gd name="connsiteY2" fmla="*/ 571500 h 1185862"/>
                  <a:gd name="connsiteX3" fmla="*/ 1139825 w 2000250"/>
                  <a:gd name="connsiteY3" fmla="*/ 0 h 1185862"/>
                  <a:gd name="connsiteX4" fmla="*/ 1068388 w 2000250"/>
                  <a:gd name="connsiteY4" fmla="*/ 0 h 1185862"/>
                  <a:gd name="connsiteX5" fmla="*/ 1055688 w 2000250"/>
                  <a:gd name="connsiteY5" fmla="*/ 0 h 1185862"/>
                  <a:gd name="connsiteX6" fmla="*/ 1041400 w 2000250"/>
                  <a:gd name="connsiteY6" fmla="*/ 1588 h 1185862"/>
                  <a:gd name="connsiteX7" fmla="*/ 809625 w 2000250"/>
                  <a:gd name="connsiteY7" fmla="*/ 254000 h 1185862"/>
                  <a:gd name="connsiteX8" fmla="*/ 581025 w 2000250"/>
                  <a:gd name="connsiteY8" fmla="*/ 498475 h 1185862"/>
                  <a:gd name="connsiteX9" fmla="*/ 625475 w 2000250"/>
                  <a:gd name="connsiteY9" fmla="*/ 512763 h 1185862"/>
                  <a:gd name="connsiteX10" fmla="*/ 671513 w 2000250"/>
                  <a:gd name="connsiteY10" fmla="*/ 527050 h 1185862"/>
                  <a:gd name="connsiteX11" fmla="*/ 714375 w 2000250"/>
                  <a:gd name="connsiteY11" fmla="*/ 538163 h 1185862"/>
                  <a:gd name="connsiteX12" fmla="*/ 758825 w 2000250"/>
                  <a:gd name="connsiteY12" fmla="*/ 547688 h 1185862"/>
                  <a:gd name="connsiteX13" fmla="*/ 803275 w 2000250"/>
                  <a:gd name="connsiteY13" fmla="*/ 555625 h 1185862"/>
                  <a:gd name="connsiteX14" fmla="*/ 847725 w 2000250"/>
                  <a:gd name="connsiteY14" fmla="*/ 561975 h 1185862"/>
                  <a:gd name="connsiteX15" fmla="*/ 852331 w 2000250"/>
                  <a:gd name="connsiteY15" fmla="*/ 562469 h 1185862"/>
                  <a:gd name="connsiteX16" fmla="*/ 847725 w 2000250"/>
                  <a:gd name="connsiteY16" fmla="*/ 561975 h 1185862"/>
                  <a:gd name="connsiteX17" fmla="*/ 803275 w 2000250"/>
                  <a:gd name="connsiteY17" fmla="*/ 555625 h 1185862"/>
                  <a:gd name="connsiteX18" fmla="*/ 758825 w 2000250"/>
                  <a:gd name="connsiteY18" fmla="*/ 547688 h 1185862"/>
                  <a:gd name="connsiteX19" fmla="*/ 714375 w 2000250"/>
                  <a:gd name="connsiteY19" fmla="*/ 538163 h 1185862"/>
                  <a:gd name="connsiteX20" fmla="*/ 671512 w 2000250"/>
                  <a:gd name="connsiteY20" fmla="*/ 527050 h 1185862"/>
                  <a:gd name="connsiteX21" fmla="*/ 625475 w 2000250"/>
                  <a:gd name="connsiteY21" fmla="*/ 512763 h 1185862"/>
                  <a:gd name="connsiteX22" fmla="*/ 581024 w 2000250"/>
                  <a:gd name="connsiteY22" fmla="*/ 498475 h 1185862"/>
                  <a:gd name="connsiteX23" fmla="*/ 265112 w 2000250"/>
                  <a:gd name="connsiteY23" fmla="*/ 831850 h 1185862"/>
                  <a:gd name="connsiteX24" fmla="*/ 315912 w 2000250"/>
                  <a:gd name="connsiteY24" fmla="*/ 830262 h 1185862"/>
                  <a:gd name="connsiteX25" fmla="*/ 315912 w 2000250"/>
                  <a:gd name="connsiteY25" fmla="*/ 830262 h 1185862"/>
                  <a:gd name="connsiteX26" fmla="*/ 265112 w 2000250"/>
                  <a:gd name="connsiteY26" fmla="*/ 831850 h 1185862"/>
                  <a:gd name="connsiteX27" fmla="*/ 0 w 2000250"/>
                  <a:gd name="connsiteY27" fmla="*/ 1109662 h 1185862"/>
                  <a:gd name="connsiteX28" fmla="*/ 26987 w 2000250"/>
                  <a:gd name="connsiteY28" fmla="*/ 1112837 h 1185862"/>
                  <a:gd name="connsiteX29" fmla="*/ 52387 w 2000250"/>
                  <a:gd name="connsiteY29" fmla="*/ 1116012 h 1185862"/>
                  <a:gd name="connsiteX30" fmla="*/ 79375 w 2000250"/>
                  <a:gd name="connsiteY30" fmla="*/ 1120775 h 1185862"/>
                  <a:gd name="connsiteX31" fmla="*/ 104775 w 2000250"/>
                  <a:gd name="connsiteY31" fmla="*/ 1128712 h 1185862"/>
                  <a:gd name="connsiteX32" fmla="*/ 130175 w 2000250"/>
                  <a:gd name="connsiteY32" fmla="*/ 1139825 h 1185862"/>
                  <a:gd name="connsiteX33" fmla="*/ 155575 w 2000250"/>
                  <a:gd name="connsiteY33" fmla="*/ 1149350 h 1185862"/>
                  <a:gd name="connsiteX34" fmla="*/ 179387 w 2000250"/>
                  <a:gd name="connsiteY34" fmla="*/ 1165225 h 1185862"/>
                  <a:gd name="connsiteX35" fmla="*/ 200025 w 2000250"/>
                  <a:gd name="connsiteY35" fmla="*/ 1184275 h 1185862"/>
                  <a:gd name="connsiteX36" fmla="*/ 249237 w 2000250"/>
                  <a:gd name="connsiteY36" fmla="*/ 1185862 h 1185862"/>
                  <a:gd name="connsiteX37" fmla="*/ 296862 w 2000250"/>
                  <a:gd name="connsiteY37" fmla="*/ 1185862 h 1185862"/>
                  <a:gd name="connsiteX38" fmla="*/ 344487 w 2000250"/>
                  <a:gd name="connsiteY38" fmla="*/ 1185862 h 1185862"/>
                  <a:gd name="connsiteX39" fmla="*/ 390525 w 2000250"/>
                  <a:gd name="connsiteY39" fmla="*/ 1184275 h 1185862"/>
                  <a:gd name="connsiteX40" fmla="*/ 438150 w 2000250"/>
                  <a:gd name="connsiteY40" fmla="*/ 1182687 h 1185862"/>
                  <a:gd name="connsiteX41" fmla="*/ 484187 w 2000250"/>
                  <a:gd name="connsiteY41" fmla="*/ 1177925 h 1185862"/>
                  <a:gd name="connsiteX42" fmla="*/ 528637 w 2000250"/>
                  <a:gd name="connsiteY42" fmla="*/ 1173162 h 1185862"/>
                  <a:gd name="connsiteX43" fmla="*/ 574675 w 2000250"/>
                  <a:gd name="connsiteY43" fmla="*/ 1165225 h 1185862"/>
                  <a:gd name="connsiteX44" fmla="*/ 619125 w 2000250"/>
                  <a:gd name="connsiteY44" fmla="*/ 1158875 h 1185862"/>
                  <a:gd name="connsiteX45" fmla="*/ 661988 w 2000250"/>
                  <a:gd name="connsiteY45" fmla="*/ 1149350 h 1185862"/>
                  <a:gd name="connsiteX46" fmla="*/ 706438 w 2000250"/>
                  <a:gd name="connsiteY46" fmla="*/ 1139825 h 1185862"/>
                  <a:gd name="connsiteX47" fmla="*/ 749300 w 2000250"/>
                  <a:gd name="connsiteY47" fmla="*/ 1128712 h 1185862"/>
                  <a:gd name="connsiteX48" fmla="*/ 790575 w 2000250"/>
                  <a:gd name="connsiteY48" fmla="*/ 1116012 h 1185862"/>
                  <a:gd name="connsiteX49" fmla="*/ 835025 w 2000250"/>
                  <a:gd name="connsiteY49" fmla="*/ 1103312 h 1185862"/>
                  <a:gd name="connsiteX50" fmla="*/ 876300 w 2000250"/>
                  <a:gd name="connsiteY50" fmla="*/ 1089025 h 1185862"/>
                  <a:gd name="connsiteX51" fmla="*/ 917575 w 2000250"/>
                  <a:gd name="connsiteY51" fmla="*/ 1073150 h 1185862"/>
                  <a:gd name="connsiteX52" fmla="*/ 609600 w 2000250"/>
                  <a:gd name="connsiteY52" fmla="*/ 898525 h 1185862"/>
                  <a:gd name="connsiteX53" fmla="*/ 654050 w 2000250"/>
                  <a:gd name="connsiteY53" fmla="*/ 896937 h 1185862"/>
                  <a:gd name="connsiteX54" fmla="*/ 654050 w 2000250"/>
                  <a:gd name="connsiteY54" fmla="*/ 896937 h 1185862"/>
                  <a:gd name="connsiteX55" fmla="*/ 1292225 w 2000250"/>
                  <a:gd name="connsiteY55" fmla="*/ 873125 h 1185862"/>
                  <a:gd name="connsiteX56" fmla="*/ 1336675 w 2000250"/>
                  <a:gd name="connsiteY56" fmla="*/ 842962 h 1185862"/>
                  <a:gd name="connsiteX57" fmla="*/ 1381125 w 2000250"/>
                  <a:gd name="connsiteY57" fmla="*/ 809625 h 1185862"/>
                  <a:gd name="connsiteX58" fmla="*/ 1423987 w 2000250"/>
                  <a:gd name="connsiteY58" fmla="*/ 777875 h 1185862"/>
                  <a:gd name="connsiteX59" fmla="*/ 1465262 w 2000250"/>
                  <a:gd name="connsiteY59" fmla="*/ 741362 h 1185862"/>
                  <a:gd name="connsiteX60" fmla="*/ 1506537 w 2000250"/>
                  <a:gd name="connsiteY60" fmla="*/ 708025 h 1185862"/>
                  <a:gd name="connsiteX61" fmla="*/ 1547812 w 2000250"/>
                  <a:gd name="connsiteY61" fmla="*/ 669925 h 1185862"/>
                  <a:gd name="connsiteX62" fmla="*/ 1587500 w 2000250"/>
                  <a:gd name="connsiteY62" fmla="*/ 631825 h 1185862"/>
                  <a:gd name="connsiteX63" fmla="*/ 1627187 w 2000250"/>
                  <a:gd name="connsiteY63" fmla="*/ 595312 h 1185862"/>
                  <a:gd name="connsiteX64" fmla="*/ 1665287 w 2000250"/>
                  <a:gd name="connsiteY64" fmla="*/ 555625 h 1185862"/>
                  <a:gd name="connsiteX65" fmla="*/ 1703387 w 2000250"/>
                  <a:gd name="connsiteY65" fmla="*/ 515938 h 1185862"/>
                  <a:gd name="connsiteX66" fmla="*/ 1778000 w 2000250"/>
                  <a:gd name="connsiteY66" fmla="*/ 431800 h 1185862"/>
                  <a:gd name="connsiteX67" fmla="*/ 1849437 w 2000250"/>
                  <a:gd name="connsiteY67" fmla="*/ 344488 h 1185862"/>
                  <a:gd name="connsiteX68" fmla="*/ 1919287 w 2000250"/>
                  <a:gd name="connsiteY68" fmla="*/ 257176 h 1185862"/>
                  <a:gd name="connsiteX69" fmla="*/ 1919288 w 2000250"/>
                  <a:gd name="connsiteY69" fmla="*/ 257175 h 1185862"/>
                  <a:gd name="connsiteX70" fmla="*/ 1958975 w 2000250"/>
                  <a:gd name="connsiteY70" fmla="*/ 201613 h 1185862"/>
                  <a:gd name="connsiteX71" fmla="*/ 2000250 w 2000250"/>
                  <a:gd name="connsiteY71" fmla="*/ 146050 h 1185862"/>
                  <a:gd name="connsiteX72" fmla="*/ 1597025 w 2000250"/>
                  <a:gd name="connsiteY72" fmla="*/ 34925 h 1185862"/>
                  <a:gd name="connsiteX73" fmla="*/ 1604963 w 2000250"/>
                  <a:gd name="connsiteY73" fmla="*/ 33338 h 1185862"/>
                  <a:gd name="connsiteX74" fmla="*/ 1538288 w 2000250"/>
                  <a:gd name="connsiteY74" fmla="*/ 28575 h 1185862"/>
                  <a:gd name="connsiteX75" fmla="*/ 1473200 w 2000250"/>
                  <a:gd name="connsiteY75" fmla="*/ 23813 h 1185862"/>
                  <a:gd name="connsiteX76" fmla="*/ 1343025 w 2000250"/>
                  <a:gd name="connsiteY76" fmla="*/ 12700 h 1185862"/>
                  <a:gd name="connsiteX77" fmla="*/ 1276350 w 2000250"/>
                  <a:gd name="connsiteY77" fmla="*/ 7938 h 1185862"/>
                  <a:gd name="connsiteX78" fmla="*/ 1208088 w 2000250"/>
                  <a:gd name="connsiteY78" fmla="*/ 4763 h 1185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2000250" h="1185862">
                    <a:moveTo>
                      <a:pt x="977907" y="571442"/>
                    </a:moveTo>
                    <a:lnTo>
                      <a:pt x="979488" y="571500"/>
                    </a:lnTo>
                    <a:lnTo>
                      <a:pt x="979487" y="571500"/>
                    </a:lnTo>
                    <a:close/>
                    <a:moveTo>
                      <a:pt x="1139825" y="0"/>
                    </a:moveTo>
                    <a:lnTo>
                      <a:pt x="1068388" y="0"/>
                    </a:lnTo>
                    <a:lnTo>
                      <a:pt x="1055688" y="0"/>
                    </a:lnTo>
                    <a:lnTo>
                      <a:pt x="1041400" y="1588"/>
                    </a:lnTo>
                    <a:lnTo>
                      <a:pt x="809625" y="254000"/>
                    </a:lnTo>
                    <a:lnTo>
                      <a:pt x="581025" y="498475"/>
                    </a:lnTo>
                    <a:lnTo>
                      <a:pt x="625475" y="512763"/>
                    </a:lnTo>
                    <a:lnTo>
                      <a:pt x="671513" y="527050"/>
                    </a:lnTo>
                    <a:lnTo>
                      <a:pt x="714375" y="538163"/>
                    </a:lnTo>
                    <a:lnTo>
                      <a:pt x="758825" y="547688"/>
                    </a:lnTo>
                    <a:lnTo>
                      <a:pt x="803275" y="555625"/>
                    </a:lnTo>
                    <a:lnTo>
                      <a:pt x="847725" y="561975"/>
                    </a:lnTo>
                    <a:lnTo>
                      <a:pt x="852331" y="562469"/>
                    </a:lnTo>
                    <a:lnTo>
                      <a:pt x="847725" y="561975"/>
                    </a:lnTo>
                    <a:lnTo>
                      <a:pt x="803275" y="555625"/>
                    </a:lnTo>
                    <a:lnTo>
                      <a:pt x="758825" y="547688"/>
                    </a:lnTo>
                    <a:lnTo>
                      <a:pt x="714375" y="538163"/>
                    </a:lnTo>
                    <a:lnTo>
                      <a:pt x="671512" y="527050"/>
                    </a:lnTo>
                    <a:lnTo>
                      <a:pt x="625475" y="512763"/>
                    </a:lnTo>
                    <a:lnTo>
                      <a:pt x="581024" y="498475"/>
                    </a:lnTo>
                    <a:lnTo>
                      <a:pt x="265112" y="831850"/>
                    </a:lnTo>
                    <a:lnTo>
                      <a:pt x="315912" y="830262"/>
                    </a:lnTo>
                    <a:lnTo>
                      <a:pt x="315912" y="830262"/>
                    </a:lnTo>
                    <a:lnTo>
                      <a:pt x="265112" y="831850"/>
                    </a:lnTo>
                    <a:lnTo>
                      <a:pt x="0" y="1109662"/>
                    </a:lnTo>
                    <a:lnTo>
                      <a:pt x="26987" y="1112837"/>
                    </a:lnTo>
                    <a:lnTo>
                      <a:pt x="52387" y="1116012"/>
                    </a:lnTo>
                    <a:lnTo>
                      <a:pt x="79375" y="1120775"/>
                    </a:lnTo>
                    <a:lnTo>
                      <a:pt x="104775" y="1128712"/>
                    </a:lnTo>
                    <a:lnTo>
                      <a:pt x="130175" y="1139825"/>
                    </a:lnTo>
                    <a:lnTo>
                      <a:pt x="155575" y="1149350"/>
                    </a:lnTo>
                    <a:lnTo>
                      <a:pt x="179387" y="1165225"/>
                    </a:lnTo>
                    <a:lnTo>
                      <a:pt x="200025" y="1184275"/>
                    </a:lnTo>
                    <a:lnTo>
                      <a:pt x="249237" y="1185862"/>
                    </a:lnTo>
                    <a:lnTo>
                      <a:pt x="296862" y="1185862"/>
                    </a:lnTo>
                    <a:lnTo>
                      <a:pt x="344487" y="1185862"/>
                    </a:lnTo>
                    <a:lnTo>
                      <a:pt x="390525" y="1184275"/>
                    </a:lnTo>
                    <a:lnTo>
                      <a:pt x="438150" y="1182687"/>
                    </a:lnTo>
                    <a:lnTo>
                      <a:pt x="484187" y="1177925"/>
                    </a:lnTo>
                    <a:lnTo>
                      <a:pt x="528637" y="1173162"/>
                    </a:lnTo>
                    <a:lnTo>
                      <a:pt x="574675" y="1165225"/>
                    </a:lnTo>
                    <a:lnTo>
                      <a:pt x="619125" y="1158875"/>
                    </a:lnTo>
                    <a:lnTo>
                      <a:pt x="661988" y="1149350"/>
                    </a:lnTo>
                    <a:lnTo>
                      <a:pt x="706438" y="1139825"/>
                    </a:lnTo>
                    <a:lnTo>
                      <a:pt x="749300" y="1128712"/>
                    </a:lnTo>
                    <a:lnTo>
                      <a:pt x="790575" y="1116012"/>
                    </a:lnTo>
                    <a:lnTo>
                      <a:pt x="835025" y="1103312"/>
                    </a:lnTo>
                    <a:lnTo>
                      <a:pt x="876300" y="1089025"/>
                    </a:lnTo>
                    <a:lnTo>
                      <a:pt x="917575" y="1073150"/>
                    </a:lnTo>
                    <a:lnTo>
                      <a:pt x="609600" y="898525"/>
                    </a:lnTo>
                    <a:lnTo>
                      <a:pt x="654050" y="896937"/>
                    </a:lnTo>
                    <a:lnTo>
                      <a:pt x="654050" y="896937"/>
                    </a:lnTo>
                    <a:lnTo>
                      <a:pt x="1292225" y="873125"/>
                    </a:lnTo>
                    <a:lnTo>
                      <a:pt x="1336675" y="842962"/>
                    </a:lnTo>
                    <a:lnTo>
                      <a:pt x="1381125" y="809625"/>
                    </a:lnTo>
                    <a:lnTo>
                      <a:pt x="1423987" y="777875"/>
                    </a:lnTo>
                    <a:lnTo>
                      <a:pt x="1465262" y="741362"/>
                    </a:lnTo>
                    <a:lnTo>
                      <a:pt x="1506537" y="708025"/>
                    </a:lnTo>
                    <a:lnTo>
                      <a:pt x="1547812" y="669925"/>
                    </a:lnTo>
                    <a:lnTo>
                      <a:pt x="1587500" y="631825"/>
                    </a:lnTo>
                    <a:lnTo>
                      <a:pt x="1627187" y="595312"/>
                    </a:lnTo>
                    <a:lnTo>
                      <a:pt x="1665287" y="555625"/>
                    </a:lnTo>
                    <a:lnTo>
                      <a:pt x="1703387" y="515938"/>
                    </a:lnTo>
                    <a:lnTo>
                      <a:pt x="1778000" y="431800"/>
                    </a:lnTo>
                    <a:lnTo>
                      <a:pt x="1849437" y="344488"/>
                    </a:lnTo>
                    <a:lnTo>
                      <a:pt x="1919287" y="257176"/>
                    </a:lnTo>
                    <a:lnTo>
                      <a:pt x="1919288" y="257175"/>
                    </a:lnTo>
                    <a:lnTo>
                      <a:pt x="1958975" y="201613"/>
                    </a:lnTo>
                    <a:lnTo>
                      <a:pt x="2000250" y="146050"/>
                    </a:lnTo>
                    <a:lnTo>
                      <a:pt x="1597025" y="34925"/>
                    </a:lnTo>
                    <a:lnTo>
                      <a:pt x="1604963" y="33338"/>
                    </a:lnTo>
                    <a:lnTo>
                      <a:pt x="1538288" y="28575"/>
                    </a:lnTo>
                    <a:lnTo>
                      <a:pt x="1473200" y="23813"/>
                    </a:lnTo>
                    <a:lnTo>
                      <a:pt x="1343025" y="12700"/>
                    </a:lnTo>
                    <a:lnTo>
                      <a:pt x="1276350" y="7938"/>
                    </a:lnTo>
                    <a:lnTo>
                      <a:pt x="1208088" y="4763"/>
                    </a:lnTo>
                    <a:close/>
                  </a:path>
                </a:pathLst>
              </a:custGeom>
              <a:solidFill>
                <a:srgbClr val="0BA29A"/>
              </a:solidFill>
              <a:ln>
                <a:noFill/>
              </a:ln>
            </p:spPr>
            <p:txBody>
              <a:bodyPr anchor="ctr"/>
              <a:lstStyle/>
              <a:p>
                <a:pPr algn="ctr" defTabSz="608965"/>
                <a:endParaRPr>
                  <a:solidFill>
                    <a:prstClr val="black"/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  <p:sp>
            <p:nvSpPr>
              <p:cNvPr id="35" name="Freeform: Shape 13"/>
              <p:cNvSpPr/>
              <p:nvPr/>
            </p:nvSpPr>
            <p:spPr bwMode="auto">
              <a:xfrm flipH="1">
                <a:off x="4169105" y="1711046"/>
                <a:ext cx="1903412" cy="2182812"/>
              </a:xfrm>
              <a:custGeom>
                <a:avLst/>
                <a:gdLst>
                  <a:gd name="connsiteX0" fmla="*/ 1498600 w 1903412"/>
                  <a:gd name="connsiteY0" fmla="*/ 1282700 h 2182812"/>
                  <a:gd name="connsiteX1" fmla="*/ 1477963 w 1903412"/>
                  <a:gd name="connsiteY1" fmla="*/ 1303338 h 2182812"/>
                  <a:gd name="connsiteX2" fmla="*/ 1457325 w 1903412"/>
                  <a:gd name="connsiteY2" fmla="*/ 1323975 h 2182812"/>
                  <a:gd name="connsiteX3" fmla="*/ 1435100 w 1903412"/>
                  <a:gd name="connsiteY3" fmla="*/ 1343025 h 2182812"/>
                  <a:gd name="connsiteX4" fmla="*/ 1412875 w 1903412"/>
                  <a:gd name="connsiteY4" fmla="*/ 1363663 h 2182812"/>
                  <a:gd name="connsiteX5" fmla="*/ 1389063 w 1903412"/>
                  <a:gd name="connsiteY5" fmla="*/ 1379538 h 2182812"/>
                  <a:gd name="connsiteX6" fmla="*/ 1365250 w 1903412"/>
                  <a:gd name="connsiteY6" fmla="*/ 1397000 h 2182812"/>
                  <a:gd name="connsiteX7" fmla="*/ 1341438 w 1903412"/>
                  <a:gd name="connsiteY7" fmla="*/ 1412875 h 2182812"/>
                  <a:gd name="connsiteX8" fmla="*/ 1316038 w 1903412"/>
                  <a:gd name="connsiteY8" fmla="*/ 1427163 h 2182812"/>
                  <a:gd name="connsiteX9" fmla="*/ 1290638 w 1903412"/>
                  <a:gd name="connsiteY9" fmla="*/ 1439863 h 2182812"/>
                  <a:gd name="connsiteX10" fmla="*/ 1263650 w 1903412"/>
                  <a:gd name="connsiteY10" fmla="*/ 1452563 h 2182812"/>
                  <a:gd name="connsiteX11" fmla="*/ 1236662 w 1903412"/>
                  <a:gd name="connsiteY11" fmla="*/ 1465263 h 2182812"/>
                  <a:gd name="connsiteX12" fmla="*/ 1211262 w 1903412"/>
                  <a:gd name="connsiteY12" fmla="*/ 1476375 h 2182812"/>
                  <a:gd name="connsiteX13" fmla="*/ 1182687 w 1903412"/>
                  <a:gd name="connsiteY13" fmla="*/ 1485900 h 2182812"/>
                  <a:gd name="connsiteX14" fmla="*/ 1155700 w 1903412"/>
                  <a:gd name="connsiteY14" fmla="*/ 1492250 h 2182812"/>
                  <a:gd name="connsiteX15" fmla="*/ 1128712 w 1903412"/>
                  <a:gd name="connsiteY15" fmla="*/ 1500188 h 2182812"/>
                  <a:gd name="connsiteX16" fmla="*/ 1100137 w 1903412"/>
                  <a:gd name="connsiteY16" fmla="*/ 1506538 h 2182812"/>
                  <a:gd name="connsiteX17" fmla="*/ 1073150 w 1903412"/>
                  <a:gd name="connsiteY17" fmla="*/ 1509713 h 2182812"/>
                  <a:gd name="connsiteX18" fmla="*/ 1044575 w 1903412"/>
                  <a:gd name="connsiteY18" fmla="*/ 1516063 h 2182812"/>
                  <a:gd name="connsiteX19" fmla="*/ 1016000 w 1903412"/>
                  <a:gd name="connsiteY19" fmla="*/ 1517650 h 2182812"/>
                  <a:gd name="connsiteX20" fmla="*/ 987425 w 1903412"/>
                  <a:gd name="connsiteY20" fmla="*/ 1519238 h 2182812"/>
                  <a:gd name="connsiteX21" fmla="*/ 958850 w 1903412"/>
                  <a:gd name="connsiteY21" fmla="*/ 1519238 h 2182812"/>
                  <a:gd name="connsiteX22" fmla="*/ 930275 w 1903412"/>
                  <a:gd name="connsiteY22" fmla="*/ 1517650 h 2182812"/>
                  <a:gd name="connsiteX23" fmla="*/ 903287 w 1903412"/>
                  <a:gd name="connsiteY23" fmla="*/ 1514475 h 2182812"/>
                  <a:gd name="connsiteX24" fmla="*/ 874712 w 1903412"/>
                  <a:gd name="connsiteY24" fmla="*/ 1509713 h 2182812"/>
                  <a:gd name="connsiteX25" fmla="*/ 846137 w 1903412"/>
                  <a:gd name="connsiteY25" fmla="*/ 1504950 h 2182812"/>
                  <a:gd name="connsiteX26" fmla="*/ 817562 w 1903412"/>
                  <a:gd name="connsiteY26" fmla="*/ 1500188 h 2182812"/>
                  <a:gd name="connsiteX27" fmla="*/ 790575 w 1903412"/>
                  <a:gd name="connsiteY27" fmla="*/ 1490663 h 2182812"/>
                  <a:gd name="connsiteX28" fmla="*/ 760412 w 1903412"/>
                  <a:gd name="connsiteY28" fmla="*/ 1481138 h 2182812"/>
                  <a:gd name="connsiteX29" fmla="*/ 733425 w 1903412"/>
                  <a:gd name="connsiteY29" fmla="*/ 1471613 h 2182812"/>
                  <a:gd name="connsiteX30" fmla="*/ 708025 w 1903412"/>
                  <a:gd name="connsiteY30" fmla="*/ 1460500 h 2182812"/>
                  <a:gd name="connsiteX31" fmla="*/ 681037 w 1903412"/>
                  <a:gd name="connsiteY31" fmla="*/ 1446213 h 2182812"/>
                  <a:gd name="connsiteX32" fmla="*/ 654050 w 1903412"/>
                  <a:gd name="connsiteY32" fmla="*/ 1431925 h 2182812"/>
                  <a:gd name="connsiteX33" fmla="*/ 285750 w 1903412"/>
                  <a:gd name="connsiteY33" fmla="*/ 1839913 h 2182812"/>
                  <a:gd name="connsiteX34" fmla="*/ 0 w 1903412"/>
                  <a:gd name="connsiteY34" fmla="*/ 2151062 h 2182812"/>
                  <a:gd name="connsiteX35" fmla="*/ 14287 w 1903412"/>
                  <a:gd name="connsiteY35" fmla="*/ 2149475 h 2182812"/>
                  <a:gd name="connsiteX36" fmla="*/ 26987 w 1903412"/>
                  <a:gd name="connsiteY36" fmla="*/ 2149475 h 2182812"/>
                  <a:gd name="connsiteX37" fmla="*/ 98425 w 1903412"/>
                  <a:gd name="connsiteY37" fmla="*/ 2149475 h 2182812"/>
                  <a:gd name="connsiteX38" fmla="*/ 166687 w 1903412"/>
                  <a:gd name="connsiteY38" fmla="*/ 2154237 h 2182812"/>
                  <a:gd name="connsiteX39" fmla="*/ 234950 w 1903412"/>
                  <a:gd name="connsiteY39" fmla="*/ 2157412 h 2182812"/>
                  <a:gd name="connsiteX40" fmla="*/ 301625 w 1903412"/>
                  <a:gd name="connsiteY40" fmla="*/ 2162175 h 2182812"/>
                  <a:gd name="connsiteX41" fmla="*/ 431800 w 1903412"/>
                  <a:gd name="connsiteY41" fmla="*/ 2173287 h 2182812"/>
                  <a:gd name="connsiteX42" fmla="*/ 496887 w 1903412"/>
                  <a:gd name="connsiteY42" fmla="*/ 2178050 h 2182812"/>
                  <a:gd name="connsiteX43" fmla="*/ 563562 w 1903412"/>
                  <a:gd name="connsiteY43" fmla="*/ 2182812 h 2182812"/>
                  <a:gd name="connsiteX44" fmla="*/ 1138237 w 1903412"/>
                  <a:gd name="connsiteY44" fmla="*/ 2012950 h 2182812"/>
                  <a:gd name="connsiteX45" fmla="*/ 1204912 w 1903412"/>
                  <a:gd name="connsiteY45" fmla="*/ 1898650 h 2182812"/>
                  <a:gd name="connsiteX46" fmla="*/ 1266825 w 1903412"/>
                  <a:gd name="connsiteY46" fmla="*/ 1779588 h 2182812"/>
                  <a:gd name="connsiteX47" fmla="*/ 1327150 w 1903412"/>
                  <a:gd name="connsiteY47" fmla="*/ 1662113 h 2182812"/>
                  <a:gd name="connsiteX48" fmla="*/ 1384300 w 1903412"/>
                  <a:gd name="connsiteY48" fmla="*/ 1543050 h 2182812"/>
                  <a:gd name="connsiteX49" fmla="*/ 1384300 w 1903412"/>
                  <a:gd name="connsiteY49" fmla="*/ 1539875 h 2182812"/>
                  <a:gd name="connsiteX50" fmla="*/ 1382713 w 1903412"/>
                  <a:gd name="connsiteY50" fmla="*/ 1539875 h 2182812"/>
                  <a:gd name="connsiteX51" fmla="*/ 1371600 w 1903412"/>
                  <a:gd name="connsiteY51" fmla="*/ 1541463 h 2182812"/>
                  <a:gd name="connsiteX52" fmla="*/ 1330325 w 1903412"/>
                  <a:gd name="connsiteY52" fmla="*/ 1555750 h 2182812"/>
                  <a:gd name="connsiteX53" fmla="*/ 1306513 w 1903412"/>
                  <a:gd name="connsiteY53" fmla="*/ 1562100 h 2182812"/>
                  <a:gd name="connsiteX54" fmla="*/ 1296988 w 1903412"/>
                  <a:gd name="connsiteY54" fmla="*/ 1566863 h 2182812"/>
                  <a:gd name="connsiteX55" fmla="*/ 1285875 w 1903412"/>
                  <a:gd name="connsiteY55" fmla="*/ 1568450 h 2182812"/>
                  <a:gd name="connsiteX56" fmla="*/ 1274763 w 1903412"/>
                  <a:gd name="connsiteY56" fmla="*/ 1568450 h 2182812"/>
                  <a:gd name="connsiteX57" fmla="*/ 1266825 w 1903412"/>
                  <a:gd name="connsiteY57" fmla="*/ 1566863 h 2182812"/>
                  <a:gd name="connsiteX58" fmla="*/ 1260475 w 1903412"/>
                  <a:gd name="connsiteY58" fmla="*/ 1560513 h 2182812"/>
                  <a:gd name="connsiteX59" fmla="*/ 1257300 w 1903412"/>
                  <a:gd name="connsiteY59" fmla="*/ 1555750 h 2182812"/>
                  <a:gd name="connsiteX60" fmla="*/ 1265238 w 1903412"/>
                  <a:gd name="connsiteY60" fmla="*/ 1552575 h 2182812"/>
                  <a:gd name="connsiteX61" fmla="*/ 1277938 w 1903412"/>
                  <a:gd name="connsiteY61" fmla="*/ 1546225 h 2182812"/>
                  <a:gd name="connsiteX62" fmla="*/ 1304925 w 1903412"/>
                  <a:gd name="connsiteY62" fmla="*/ 1533525 h 2182812"/>
                  <a:gd name="connsiteX63" fmla="*/ 1333500 w 1903412"/>
                  <a:gd name="connsiteY63" fmla="*/ 1516063 h 2182812"/>
                  <a:gd name="connsiteX64" fmla="*/ 1362075 w 1903412"/>
                  <a:gd name="connsiteY64" fmla="*/ 1495425 h 2182812"/>
                  <a:gd name="connsiteX65" fmla="*/ 1387475 w 1903412"/>
                  <a:gd name="connsiteY65" fmla="*/ 1476375 h 2182812"/>
                  <a:gd name="connsiteX66" fmla="*/ 1409700 w 1903412"/>
                  <a:gd name="connsiteY66" fmla="*/ 1460500 h 2182812"/>
                  <a:gd name="connsiteX67" fmla="*/ 1425575 w 1903412"/>
                  <a:gd name="connsiteY67" fmla="*/ 1446213 h 2182812"/>
                  <a:gd name="connsiteX68" fmla="*/ 1433513 w 1903412"/>
                  <a:gd name="connsiteY68" fmla="*/ 1438275 h 2182812"/>
                  <a:gd name="connsiteX69" fmla="*/ 1438275 w 1903412"/>
                  <a:gd name="connsiteY69" fmla="*/ 1422400 h 2182812"/>
                  <a:gd name="connsiteX70" fmla="*/ 1610017 w 1903412"/>
                  <a:gd name="connsiteY70" fmla="*/ 907758 h 2182812"/>
                  <a:gd name="connsiteX71" fmla="*/ 1577976 w 1903412"/>
                  <a:gd name="connsiteY71" fmla="*/ 939800 h 2182812"/>
                  <a:gd name="connsiteX72" fmla="*/ 1574107 w 1903412"/>
                  <a:gd name="connsiteY72" fmla="*/ 943535 h 2182812"/>
                  <a:gd name="connsiteX73" fmla="*/ 1577975 w 1903412"/>
                  <a:gd name="connsiteY73" fmla="*/ 939800 h 2182812"/>
                  <a:gd name="connsiteX74" fmla="*/ 1724025 w 1903412"/>
                  <a:gd name="connsiteY74" fmla="*/ 669925 h 2182812"/>
                  <a:gd name="connsiteX75" fmla="*/ 1666875 w 1903412"/>
                  <a:gd name="connsiteY75" fmla="*/ 693738 h 2182812"/>
                  <a:gd name="connsiteX76" fmla="*/ 1611313 w 1903412"/>
                  <a:gd name="connsiteY76" fmla="*/ 714375 h 2182812"/>
                  <a:gd name="connsiteX77" fmla="*/ 1552575 w 1903412"/>
                  <a:gd name="connsiteY77" fmla="*/ 733425 h 2182812"/>
                  <a:gd name="connsiteX78" fmla="*/ 1524000 w 1903412"/>
                  <a:gd name="connsiteY78" fmla="*/ 739775 h 2182812"/>
                  <a:gd name="connsiteX79" fmla="*/ 1495425 w 1903412"/>
                  <a:gd name="connsiteY79" fmla="*/ 747713 h 2182812"/>
                  <a:gd name="connsiteX80" fmla="*/ 1466850 w 1903412"/>
                  <a:gd name="connsiteY80" fmla="*/ 752475 h 2182812"/>
                  <a:gd name="connsiteX81" fmla="*/ 1436688 w 1903412"/>
                  <a:gd name="connsiteY81" fmla="*/ 755650 h 2182812"/>
                  <a:gd name="connsiteX82" fmla="*/ 1408113 w 1903412"/>
                  <a:gd name="connsiteY82" fmla="*/ 760413 h 2182812"/>
                  <a:gd name="connsiteX83" fmla="*/ 1379538 w 1903412"/>
                  <a:gd name="connsiteY83" fmla="*/ 760413 h 2182812"/>
                  <a:gd name="connsiteX84" fmla="*/ 1347788 w 1903412"/>
                  <a:gd name="connsiteY84" fmla="*/ 760413 h 2182812"/>
                  <a:gd name="connsiteX85" fmla="*/ 1317625 w 1903412"/>
                  <a:gd name="connsiteY85" fmla="*/ 757238 h 2182812"/>
                  <a:gd name="connsiteX86" fmla="*/ 1289050 w 1903412"/>
                  <a:gd name="connsiteY86" fmla="*/ 754063 h 2182812"/>
                  <a:gd name="connsiteX87" fmla="*/ 1258888 w 1903412"/>
                  <a:gd name="connsiteY87" fmla="*/ 747713 h 2182812"/>
                  <a:gd name="connsiteX88" fmla="*/ 1204912 w 1903412"/>
                  <a:gd name="connsiteY88" fmla="*/ 808038 h 2182812"/>
                  <a:gd name="connsiteX89" fmla="*/ 995362 w 1903412"/>
                  <a:gd name="connsiteY89" fmla="*/ 1047750 h 2182812"/>
                  <a:gd name="connsiteX90" fmla="*/ 784225 w 1903412"/>
                  <a:gd name="connsiteY90" fmla="*/ 1284287 h 2182812"/>
                  <a:gd name="connsiteX91" fmla="*/ 784225 w 1903412"/>
                  <a:gd name="connsiteY91" fmla="*/ 1284287 h 2182812"/>
                  <a:gd name="connsiteX92" fmla="*/ 654050 w 1903412"/>
                  <a:gd name="connsiteY92" fmla="*/ 1431925 h 2182812"/>
                  <a:gd name="connsiteX93" fmla="*/ 681037 w 1903412"/>
                  <a:gd name="connsiteY93" fmla="*/ 1446212 h 2182812"/>
                  <a:gd name="connsiteX94" fmla="*/ 708025 w 1903412"/>
                  <a:gd name="connsiteY94" fmla="*/ 1460500 h 2182812"/>
                  <a:gd name="connsiteX95" fmla="*/ 733425 w 1903412"/>
                  <a:gd name="connsiteY95" fmla="*/ 1471612 h 2182812"/>
                  <a:gd name="connsiteX96" fmla="*/ 760412 w 1903412"/>
                  <a:gd name="connsiteY96" fmla="*/ 1481137 h 2182812"/>
                  <a:gd name="connsiteX97" fmla="*/ 790575 w 1903412"/>
                  <a:gd name="connsiteY97" fmla="*/ 1490662 h 2182812"/>
                  <a:gd name="connsiteX98" fmla="*/ 817562 w 1903412"/>
                  <a:gd name="connsiteY98" fmla="*/ 1500187 h 2182812"/>
                  <a:gd name="connsiteX99" fmla="*/ 846137 w 1903412"/>
                  <a:gd name="connsiteY99" fmla="*/ 1504950 h 2182812"/>
                  <a:gd name="connsiteX100" fmla="*/ 874712 w 1903412"/>
                  <a:gd name="connsiteY100" fmla="*/ 1509712 h 2182812"/>
                  <a:gd name="connsiteX101" fmla="*/ 903287 w 1903412"/>
                  <a:gd name="connsiteY101" fmla="*/ 1514475 h 2182812"/>
                  <a:gd name="connsiteX102" fmla="*/ 930275 w 1903412"/>
                  <a:gd name="connsiteY102" fmla="*/ 1517650 h 2182812"/>
                  <a:gd name="connsiteX103" fmla="*/ 958850 w 1903412"/>
                  <a:gd name="connsiteY103" fmla="*/ 1519237 h 2182812"/>
                  <a:gd name="connsiteX104" fmla="*/ 987425 w 1903412"/>
                  <a:gd name="connsiteY104" fmla="*/ 1519237 h 2182812"/>
                  <a:gd name="connsiteX105" fmla="*/ 1016000 w 1903412"/>
                  <a:gd name="connsiteY105" fmla="*/ 1517650 h 2182812"/>
                  <a:gd name="connsiteX106" fmla="*/ 1044575 w 1903412"/>
                  <a:gd name="connsiteY106" fmla="*/ 1516062 h 2182812"/>
                  <a:gd name="connsiteX107" fmla="*/ 1073150 w 1903412"/>
                  <a:gd name="connsiteY107" fmla="*/ 1509712 h 2182812"/>
                  <a:gd name="connsiteX108" fmla="*/ 1100138 w 1903412"/>
                  <a:gd name="connsiteY108" fmla="*/ 1506537 h 2182812"/>
                  <a:gd name="connsiteX109" fmla="*/ 1128713 w 1903412"/>
                  <a:gd name="connsiteY109" fmla="*/ 1500187 h 2182812"/>
                  <a:gd name="connsiteX110" fmla="*/ 1155700 w 1903412"/>
                  <a:gd name="connsiteY110" fmla="*/ 1492250 h 2182812"/>
                  <a:gd name="connsiteX111" fmla="*/ 1182688 w 1903412"/>
                  <a:gd name="connsiteY111" fmla="*/ 1485900 h 2182812"/>
                  <a:gd name="connsiteX112" fmla="*/ 1211263 w 1903412"/>
                  <a:gd name="connsiteY112" fmla="*/ 1476375 h 2182812"/>
                  <a:gd name="connsiteX113" fmla="*/ 1236663 w 1903412"/>
                  <a:gd name="connsiteY113" fmla="*/ 1465262 h 2182812"/>
                  <a:gd name="connsiteX114" fmla="*/ 1263650 w 1903412"/>
                  <a:gd name="connsiteY114" fmla="*/ 1452562 h 2182812"/>
                  <a:gd name="connsiteX115" fmla="*/ 1290638 w 1903412"/>
                  <a:gd name="connsiteY115" fmla="*/ 1439862 h 2182812"/>
                  <a:gd name="connsiteX116" fmla="*/ 1316038 w 1903412"/>
                  <a:gd name="connsiteY116" fmla="*/ 1427162 h 2182812"/>
                  <a:gd name="connsiteX117" fmla="*/ 1341438 w 1903412"/>
                  <a:gd name="connsiteY117" fmla="*/ 1412875 h 2182812"/>
                  <a:gd name="connsiteX118" fmla="*/ 1365250 w 1903412"/>
                  <a:gd name="connsiteY118" fmla="*/ 1397000 h 2182812"/>
                  <a:gd name="connsiteX119" fmla="*/ 1389063 w 1903412"/>
                  <a:gd name="connsiteY119" fmla="*/ 1379537 h 2182812"/>
                  <a:gd name="connsiteX120" fmla="*/ 1412875 w 1903412"/>
                  <a:gd name="connsiteY120" fmla="*/ 1363662 h 2182812"/>
                  <a:gd name="connsiteX121" fmla="*/ 1435100 w 1903412"/>
                  <a:gd name="connsiteY121" fmla="*/ 1343025 h 2182812"/>
                  <a:gd name="connsiteX122" fmla="*/ 1457325 w 1903412"/>
                  <a:gd name="connsiteY122" fmla="*/ 1323975 h 2182812"/>
                  <a:gd name="connsiteX123" fmla="*/ 1477963 w 1903412"/>
                  <a:gd name="connsiteY123" fmla="*/ 1303337 h 2182812"/>
                  <a:gd name="connsiteX124" fmla="*/ 1498601 w 1903412"/>
                  <a:gd name="connsiteY124" fmla="*/ 1282700 h 2182812"/>
                  <a:gd name="connsiteX125" fmla="*/ 1557338 w 1903412"/>
                  <a:gd name="connsiteY125" fmla="*/ 1136650 h 2182812"/>
                  <a:gd name="connsiteX126" fmla="*/ 1614488 w 1903412"/>
                  <a:gd name="connsiteY126" fmla="*/ 989012 h 2182812"/>
                  <a:gd name="connsiteX127" fmla="*/ 1665288 w 1903412"/>
                  <a:gd name="connsiteY127" fmla="*/ 846137 h 2182812"/>
                  <a:gd name="connsiteX128" fmla="*/ 1624013 w 1903412"/>
                  <a:gd name="connsiteY128" fmla="*/ 893762 h 2182812"/>
                  <a:gd name="connsiteX129" fmla="*/ 1624013 w 1903412"/>
                  <a:gd name="connsiteY129" fmla="*/ 893763 h 2182812"/>
                  <a:gd name="connsiteX130" fmla="*/ 1665288 w 1903412"/>
                  <a:gd name="connsiteY130" fmla="*/ 846138 h 2182812"/>
                  <a:gd name="connsiteX131" fmla="*/ 1903412 w 1903412"/>
                  <a:gd name="connsiteY131" fmla="*/ 0 h 2182812"/>
                  <a:gd name="connsiteX132" fmla="*/ 1584325 w 1903412"/>
                  <a:gd name="connsiteY132" fmla="*/ 373062 h 2182812"/>
                  <a:gd name="connsiteX133" fmla="*/ 1258887 w 1903412"/>
                  <a:gd name="connsiteY133" fmla="*/ 747712 h 2182812"/>
                  <a:gd name="connsiteX134" fmla="*/ 1289050 w 1903412"/>
                  <a:gd name="connsiteY134" fmla="*/ 754062 h 2182812"/>
                  <a:gd name="connsiteX135" fmla="*/ 1317625 w 1903412"/>
                  <a:gd name="connsiteY135" fmla="*/ 757237 h 2182812"/>
                  <a:gd name="connsiteX136" fmla="*/ 1347787 w 1903412"/>
                  <a:gd name="connsiteY136" fmla="*/ 760412 h 2182812"/>
                  <a:gd name="connsiteX137" fmla="*/ 1379537 w 1903412"/>
                  <a:gd name="connsiteY137" fmla="*/ 760412 h 2182812"/>
                  <a:gd name="connsiteX138" fmla="*/ 1408112 w 1903412"/>
                  <a:gd name="connsiteY138" fmla="*/ 760412 h 2182812"/>
                  <a:gd name="connsiteX139" fmla="*/ 1436687 w 1903412"/>
                  <a:gd name="connsiteY139" fmla="*/ 755650 h 2182812"/>
                  <a:gd name="connsiteX140" fmla="*/ 1466850 w 1903412"/>
                  <a:gd name="connsiteY140" fmla="*/ 752475 h 2182812"/>
                  <a:gd name="connsiteX141" fmla="*/ 1495425 w 1903412"/>
                  <a:gd name="connsiteY141" fmla="*/ 747712 h 2182812"/>
                  <a:gd name="connsiteX142" fmla="*/ 1524000 w 1903412"/>
                  <a:gd name="connsiteY142" fmla="*/ 739775 h 2182812"/>
                  <a:gd name="connsiteX143" fmla="*/ 1552575 w 1903412"/>
                  <a:gd name="connsiteY143" fmla="*/ 733425 h 2182812"/>
                  <a:gd name="connsiteX144" fmla="*/ 1611312 w 1903412"/>
                  <a:gd name="connsiteY144" fmla="*/ 714375 h 2182812"/>
                  <a:gd name="connsiteX145" fmla="*/ 1666875 w 1903412"/>
                  <a:gd name="connsiteY145" fmla="*/ 693737 h 2182812"/>
                  <a:gd name="connsiteX146" fmla="*/ 1724025 w 1903412"/>
                  <a:gd name="connsiteY146" fmla="*/ 669925 h 2182812"/>
                  <a:gd name="connsiteX147" fmla="*/ 1754187 w 1903412"/>
                  <a:gd name="connsiteY147" fmla="*/ 571500 h 2182812"/>
                  <a:gd name="connsiteX148" fmla="*/ 1782762 w 1903412"/>
                  <a:gd name="connsiteY148" fmla="*/ 476250 h 2182812"/>
                  <a:gd name="connsiteX149" fmla="*/ 1831975 w 1903412"/>
                  <a:gd name="connsiteY149" fmla="*/ 301625 h 2182812"/>
                  <a:gd name="connsiteX150" fmla="*/ 1871662 w 1903412"/>
                  <a:gd name="connsiteY150" fmla="*/ 150813 h 2182812"/>
                  <a:gd name="connsiteX151" fmla="*/ 1901825 w 1903412"/>
                  <a:gd name="connsiteY151" fmla="*/ 28575 h 2182812"/>
                  <a:gd name="connsiteX152" fmla="*/ 1903412 w 1903412"/>
                  <a:gd name="connsiteY152" fmla="*/ 14288 h 218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903412" h="2182812">
                    <a:moveTo>
                      <a:pt x="1498600" y="1282700"/>
                    </a:moveTo>
                    <a:lnTo>
                      <a:pt x="1477963" y="1303338"/>
                    </a:lnTo>
                    <a:lnTo>
                      <a:pt x="1457325" y="1323975"/>
                    </a:lnTo>
                    <a:lnTo>
                      <a:pt x="1435100" y="1343025"/>
                    </a:lnTo>
                    <a:lnTo>
                      <a:pt x="1412875" y="1363663"/>
                    </a:lnTo>
                    <a:lnTo>
                      <a:pt x="1389063" y="1379538"/>
                    </a:lnTo>
                    <a:lnTo>
                      <a:pt x="1365250" y="1397000"/>
                    </a:lnTo>
                    <a:lnTo>
                      <a:pt x="1341438" y="1412875"/>
                    </a:lnTo>
                    <a:lnTo>
                      <a:pt x="1316038" y="1427163"/>
                    </a:lnTo>
                    <a:lnTo>
                      <a:pt x="1290638" y="1439863"/>
                    </a:lnTo>
                    <a:lnTo>
                      <a:pt x="1263650" y="1452563"/>
                    </a:lnTo>
                    <a:lnTo>
                      <a:pt x="1236662" y="1465263"/>
                    </a:lnTo>
                    <a:lnTo>
                      <a:pt x="1211262" y="1476375"/>
                    </a:lnTo>
                    <a:lnTo>
                      <a:pt x="1182687" y="1485900"/>
                    </a:lnTo>
                    <a:lnTo>
                      <a:pt x="1155700" y="1492250"/>
                    </a:lnTo>
                    <a:lnTo>
                      <a:pt x="1128712" y="1500188"/>
                    </a:lnTo>
                    <a:lnTo>
                      <a:pt x="1100137" y="1506538"/>
                    </a:lnTo>
                    <a:lnTo>
                      <a:pt x="1073150" y="1509713"/>
                    </a:lnTo>
                    <a:lnTo>
                      <a:pt x="1044575" y="1516063"/>
                    </a:lnTo>
                    <a:lnTo>
                      <a:pt x="1016000" y="1517650"/>
                    </a:lnTo>
                    <a:lnTo>
                      <a:pt x="987425" y="1519238"/>
                    </a:lnTo>
                    <a:lnTo>
                      <a:pt x="958850" y="1519238"/>
                    </a:lnTo>
                    <a:lnTo>
                      <a:pt x="930275" y="1517650"/>
                    </a:lnTo>
                    <a:lnTo>
                      <a:pt x="903287" y="1514475"/>
                    </a:lnTo>
                    <a:lnTo>
                      <a:pt x="874712" y="1509713"/>
                    </a:lnTo>
                    <a:lnTo>
                      <a:pt x="846137" y="1504950"/>
                    </a:lnTo>
                    <a:lnTo>
                      <a:pt x="817562" y="1500188"/>
                    </a:lnTo>
                    <a:lnTo>
                      <a:pt x="790575" y="1490663"/>
                    </a:lnTo>
                    <a:lnTo>
                      <a:pt x="760412" y="1481138"/>
                    </a:lnTo>
                    <a:lnTo>
                      <a:pt x="733425" y="1471613"/>
                    </a:lnTo>
                    <a:lnTo>
                      <a:pt x="708025" y="1460500"/>
                    </a:lnTo>
                    <a:lnTo>
                      <a:pt x="681037" y="1446213"/>
                    </a:lnTo>
                    <a:lnTo>
                      <a:pt x="654050" y="1431925"/>
                    </a:lnTo>
                    <a:lnTo>
                      <a:pt x="285750" y="1839913"/>
                    </a:lnTo>
                    <a:lnTo>
                      <a:pt x="0" y="2151062"/>
                    </a:lnTo>
                    <a:lnTo>
                      <a:pt x="14287" y="2149475"/>
                    </a:lnTo>
                    <a:lnTo>
                      <a:pt x="26987" y="2149475"/>
                    </a:lnTo>
                    <a:lnTo>
                      <a:pt x="98425" y="2149475"/>
                    </a:lnTo>
                    <a:lnTo>
                      <a:pt x="166687" y="2154237"/>
                    </a:lnTo>
                    <a:lnTo>
                      <a:pt x="234950" y="2157412"/>
                    </a:lnTo>
                    <a:lnTo>
                      <a:pt x="301625" y="2162175"/>
                    </a:lnTo>
                    <a:lnTo>
                      <a:pt x="431800" y="2173287"/>
                    </a:lnTo>
                    <a:lnTo>
                      <a:pt x="496887" y="2178050"/>
                    </a:lnTo>
                    <a:lnTo>
                      <a:pt x="563562" y="2182812"/>
                    </a:lnTo>
                    <a:lnTo>
                      <a:pt x="1138237" y="2012950"/>
                    </a:lnTo>
                    <a:lnTo>
                      <a:pt x="1204912" y="1898650"/>
                    </a:lnTo>
                    <a:lnTo>
                      <a:pt x="1266825" y="1779588"/>
                    </a:lnTo>
                    <a:lnTo>
                      <a:pt x="1327150" y="1662113"/>
                    </a:lnTo>
                    <a:lnTo>
                      <a:pt x="1384300" y="1543050"/>
                    </a:lnTo>
                    <a:lnTo>
                      <a:pt x="1384300" y="1539875"/>
                    </a:lnTo>
                    <a:lnTo>
                      <a:pt x="1382713" y="1539875"/>
                    </a:lnTo>
                    <a:lnTo>
                      <a:pt x="1371600" y="1541463"/>
                    </a:lnTo>
                    <a:lnTo>
                      <a:pt x="1330325" y="1555750"/>
                    </a:lnTo>
                    <a:lnTo>
                      <a:pt x="1306513" y="1562100"/>
                    </a:lnTo>
                    <a:lnTo>
                      <a:pt x="1296988" y="1566863"/>
                    </a:lnTo>
                    <a:lnTo>
                      <a:pt x="1285875" y="1568450"/>
                    </a:lnTo>
                    <a:lnTo>
                      <a:pt x="1274763" y="1568450"/>
                    </a:lnTo>
                    <a:lnTo>
                      <a:pt x="1266825" y="1566863"/>
                    </a:lnTo>
                    <a:lnTo>
                      <a:pt x="1260475" y="1560513"/>
                    </a:lnTo>
                    <a:lnTo>
                      <a:pt x="1257300" y="1555750"/>
                    </a:lnTo>
                    <a:lnTo>
                      <a:pt x="1265238" y="1552575"/>
                    </a:lnTo>
                    <a:lnTo>
                      <a:pt x="1277938" y="1546225"/>
                    </a:lnTo>
                    <a:lnTo>
                      <a:pt x="1304925" y="1533525"/>
                    </a:lnTo>
                    <a:lnTo>
                      <a:pt x="1333500" y="1516063"/>
                    </a:lnTo>
                    <a:lnTo>
                      <a:pt x="1362075" y="1495425"/>
                    </a:lnTo>
                    <a:lnTo>
                      <a:pt x="1387475" y="1476375"/>
                    </a:lnTo>
                    <a:lnTo>
                      <a:pt x="1409700" y="1460500"/>
                    </a:lnTo>
                    <a:lnTo>
                      <a:pt x="1425575" y="1446213"/>
                    </a:lnTo>
                    <a:lnTo>
                      <a:pt x="1433513" y="1438275"/>
                    </a:lnTo>
                    <a:lnTo>
                      <a:pt x="1438275" y="1422400"/>
                    </a:lnTo>
                    <a:close/>
                    <a:moveTo>
                      <a:pt x="1610017" y="907758"/>
                    </a:moveTo>
                    <a:lnTo>
                      <a:pt x="1577976" y="939800"/>
                    </a:lnTo>
                    <a:lnTo>
                      <a:pt x="1574107" y="943535"/>
                    </a:lnTo>
                    <a:lnTo>
                      <a:pt x="1577975" y="939800"/>
                    </a:lnTo>
                    <a:close/>
                    <a:moveTo>
                      <a:pt x="1724025" y="669925"/>
                    </a:moveTo>
                    <a:lnTo>
                      <a:pt x="1666875" y="693738"/>
                    </a:lnTo>
                    <a:lnTo>
                      <a:pt x="1611313" y="714375"/>
                    </a:lnTo>
                    <a:lnTo>
                      <a:pt x="1552575" y="733425"/>
                    </a:lnTo>
                    <a:lnTo>
                      <a:pt x="1524000" y="739775"/>
                    </a:lnTo>
                    <a:lnTo>
                      <a:pt x="1495425" y="747713"/>
                    </a:lnTo>
                    <a:lnTo>
                      <a:pt x="1466850" y="752475"/>
                    </a:lnTo>
                    <a:lnTo>
                      <a:pt x="1436688" y="755650"/>
                    </a:lnTo>
                    <a:lnTo>
                      <a:pt x="1408113" y="760413"/>
                    </a:lnTo>
                    <a:lnTo>
                      <a:pt x="1379538" y="760413"/>
                    </a:lnTo>
                    <a:lnTo>
                      <a:pt x="1347788" y="760413"/>
                    </a:lnTo>
                    <a:lnTo>
                      <a:pt x="1317625" y="757238"/>
                    </a:lnTo>
                    <a:lnTo>
                      <a:pt x="1289050" y="754063"/>
                    </a:lnTo>
                    <a:lnTo>
                      <a:pt x="1258888" y="747713"/>
                    </a:lnTo>
                    <a:lnTo>
                      <a:pt x="1204912" y="808038"/>
                    </a:lnTo>
                    <a:lnTo>
                      <a:pt x="995362" y="1047750"/>
                    </a:lnTo>
                    <a:lnTo>
                      <a:pt x="784225" y="1284287"/>
                    </a:lnTo>
                    <a:lnTo>
                      <a:pt x="784225" y="1284287"/>
                    </a:lnTo>
                    <a:lnTo>
                      <a:pt x="654050" y="1431925"/>
                    </a:lnTo>
                    <a:lnTo>
                      <a:pt x="681037" y="1446212"/>
                    </a:lnTo>
                    <a:lnTo>
                      <a:pt x="708025" y="1460500"/>
                    </a:lnTo>
                    <a:lnTo>
                      <a:pt x="733425" y="1471612"/>
                    </a:lnTo>
                    <a:lnTo>
                      <a:pt x="760412" y="1481137"/>
                    </a:lnTo>
                    <a:lnTo>
                      <a:pt x="790575" y="1490662"/>
                    </a:lnTo>
                    <a:lnTo>
                      <a:pt x="817562" y="1500187"/>
                    </a:lnTo>
                    <a:lnTo>
                      <a:pt x="846137" y="1504950"/>
                    </a:lnTo>
                    <a:lnTo>
                      <a:pt x="874712" y="1509712"/>
                    </a:lnTo>
                    <a:lnTo>
                      <a:pt x="903287" y="1514475"/>
                    </a:lnTo>
                    <a:lnTo>
                      <a:pt x="930275" y="1517650"/>
                    </a:lnTo>
                    <a:lnTo>
                      <a:pt x="958850" y="1519237"/>
                    </a:lnTo>
                    <a:lnTo>
                      <a:pt x="987425" y="1519237"/>
                    </a:lnTo>
                    <a:lnTo>
                      <a:pt x="1016000" y="1517650"/>
                    </a:lnTo>
                    <a:lnTo>
                      <a:pt x="1044575" y="1516062"/>
                    </a:lnTo>
                    <a:lnTo>
                      <a:pt x="1073150" y="1509712"/>
                    </a:lnTo>
                    <a:lnTo>
                      <a:pt x="1100138" y="1506537"/>
                    </a:lnTo>
                    <a:lnTo>
                      <a:pt x="1128713" y="1500187"/>
                    </a:lnTo>
                    <a:lnTo>
                      <a:pt x="1155700" y="1492250"/>
                    </a:lnTo>
                    <a:lnTo>
                      <a:pt x="1182688" y="1485900"/>
                    </a:lnTo>
                    <a:lnTo>
                      <a:pt x="1211263" y="1476375"/>
                    </a:lnTo>
                    <a:lnTo>
                      <a:pt x="1236663" y="1465262"/>
                    </a:lnTo>
                    <a:lnTo>
                      <a:pt x="1263650" y="1452562"/>
                    </a:lnTo>
                    <a:lnTo>
                      <a:pt x="1290638" y="1439862"/>
                    </a:lnTo>
                    <a:lnTo>
                      <a:pt x="1316038" y="1427162"/>
                    </a:lnTo>
                    <a:lnTo>
                      <a:pt x="1341438" y="1412875"/>
                    </a:lnTo>
                    <a:lnTo>
                      <a:pt x="1365250" y="1397000"/>
                    </a:lnTo>
                    <a:lnTo>
                      <a:pt x="1389063" y="1379537"/>
                    </a:lnTo>
                    <a:lnTo>
                      <a:pt x="1412875" y="1363662"/>
                    </a:lnTo>
                    <a:lnTo>
                      <a:pt x="1435100" y="1343025"/>
                    </a:lnTo>
                    <a:lnTo>
                      <a:pt x="1457325" y="1323975"/>
                    </a:lnTo>
                    <a:lnTo>
                      <a:pt x="1477963" y="1303337"/>
                    </a:lnTo>
                    <a:lnTo>
                      <a:pt x="1498601" y="1282700"/>
                    </a:lnTo>
                    <a:lnTo>
                      <a:pt x="1557338" y="1136650"/>
                    </a:lnTo>
                    <a:lnTo>
                      <a:pt x="1614488" y="989012"/>
                    </a:lnTo>
                    <a:lnTo>
                      <a:pt x="1665288" y="846137"/>
                    </a:lnTo>
                    <a:lnTo>
                      <a:pt x="1624013" y="893762"/>
                    </a:lnTo>
                    <a:lnTo>
                      <a:pt x="1624013" y="893763"/>
                    </a:lnTo>
                    <a:lnTo>
                      <a:pt x="1665288" y="846138"/>
                    </a:lnTo>
                    <a:close/>
                    <a:moveTo>
                      <a:pt x="1903412" y="0"/>
                    </a:moveTo>
                    <a:lnTo>
                      <a:pt x="1584325" y="373062"/>
                    </a:lnTo>
                    <a:lnTo>
                      <a:pt x="1258887" y="747712"/>
                    </a:lnTo>
                    <a:lnTo>
                      <a:pt x="1289050" y="754062"/>
                    </a:lnTo>
                    <a:lnTo>
                      <a:pt x="1317625" y="757237"/>
                    </a:lnTo>
                    <a:lnTo>
                      <a:pt x="1347787" y="760412"/>
                    </a:lnTo>
                    <a:lnTo>
                      <a:pt x="1379537" y="760412"/>
                    </a:lnTo>
                    <a:lnTo>
                      <a:pt x="1408112" y="760412"/>
                    </a:lnTo>
                    <a:lnTo>
                      <a:pt x="1436687" y="755650"/>
                    </a:lnTo>
                    <a:lnTo>
                      <a:pt x="1466850" y="752475"/>
                    </a:lnTo>
                    <a:lnTo>
                      <a:pt x="1495425" y="747712"/>
                    </a:lnTo>
                    <a:lnTo>
                      <a:pt x="1524000" y="739775"/>
                    </a:lnTo>
                    <a:lnTo>
                      <a:pt x="1552575" y="733425"/>
                    </a:lnTo>
                    <a:lnTo>
                      <a:pt x="1611312" y="714375"/>
                    </a:lnTo>
                    <a:lnTo>
                      <a:pt x="1666875" y="693737"/>
                    </a:lnTo>
                    <a:lnTo>
                      <a:pt x="1724025" y="669925"/>
                    </a:lnTo>
                    <a:lnTo>
                      <a:pt x="1754187" y="571500"/>
                    </a:lnTo>
                    <a:lnTo>
                      <a:pt x="1782762" y="476250"/>
                    </a:lnTo>
                    <a:lnTo>
                      <a:pt x="1831975" y="301625"/>
                    </a:lnTo>
                    <a:lnTo>
                      <a:pt x="1871662" y="150813"/>
                    </a:lnTo>
                    <a:lnTo>
                      <a:pt x="1901825" y="28575"/>
                    </a:lnTo>
                    <a:lnTo>
                      <a:pt x="1903412" y="14288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 defTabSz="608965"/>
                <a:endParaRPr>
                  <a:solidFill>
                    <a:prstClr val="black"/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</p:grpSp>
        <p:sp>
          <p:nvSpPr>
            <p:cNvPr id="15" name="Oval 14"/>
            <p:cNvSpPr/>
            <p:nvPr/>
          </p:nvSpPr>
          <p:spPr>
            <a:xfrm>
              <a:off x="4571431" y="2748486"/>
              <a:ext cx="426472" cy="42647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8965"/>
              <a:endParaRPr>
                <a:solidFill>
                  <a:prstClr val="white"/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5235339" y="1812744"/>
              <a:ext cx="426472" cy="426472"/>
            </a:xfrm>
            <a:prstGeom prst="ellipse">
              <a:avLst/>
            </a:prstGeom>
            <a:solidFill>
              <a:srgbClr val="0BA29A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8965"/>
              <a:endParaRPr>
                <a:solidFill>
                  <a:prstClr val="white"/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394792" y="4110225"/>
              <a:ext cx="426472" cy="426472"/>
            </a:xfrm>
            <a:prstGeom prst="ellipse">
              <a:avLst/>
            </a:prstGeom>
            <a:solidFill>
              <a:srgbClr val="0BA29A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8965"/>
              <a:endParaRPr>
                <a:solidFill>
                  <a:prstClr val="white"/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20" name="Oval 17"/>
            <p:cNvSpPr/>
            <p:nvPr/>
          </p:nvSpPr>
          <p:spPr>
            <a:xfrm>
              <a:off x="6345486" y="2632071"/>
              <a:ext cx="426472" cy="426472"/>
            </a:xfrm>
            <a:prstGeom prst="ellipse">
              <a:avLst/>
            </a:prstGeom>
            <a:solidFill>
              <a:srgbClr val="E8455B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8965"/>
              <a:endParaRPr>
                <a:solidFill>
                  <a:prstClr val="white"/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21" name="Oval 18"/>
            <p:cNvSpPr/>
            <p:nvPr/>
          </p:nvSpPr>
          <p:spPr>
            <a:xfrm>
              <a:off x="7003516" y="3712561"/>
              <a:ext cx="426472" cy="426472"/>
            </a:xfrm>
            <a:prstGeom prst="ellipse">
              <a:avLst/>
            </a:prstGeom>
            <a:solidFill>
              <a:srgbClr val="38363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8965"/>
              <a:endParaRPr>
                <a:solidFill>
                  <a:prstClr val="white"/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</p:grpSp>
      <p:sp>
        <p:nvSpPr>
          <p:cNvPr id="23" name="TextBox 26"/>
          <p:cNvSpPr txBox="1"/>
          <p:nvPr/>
        </p:nvSpPr>
        <p:spPr>
          <a:xfrm>
            <a:off x="711510" y="2814763"/>
            <a:ext cx="3419127" cy="762432"/>
          </a:xfrm>
          <a:prstGeom prst="rect">
            <a:avLst/>
          </a:prstGeom>
        </p:spPr>
        <p:txBody>
          <a:bodyPr anchor="ctr"/>
          <a:lstStyle/>
          <a:p>
            <a:pPr algn="ctr" defTabSz="608965"/>
            <a:endParaRPr>
              <a:solidFill>
                <a:prstClr val="black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grpSp>
        <p:nvGrpSpPr>
          <p:cNvPr id="36" name="5"/>
          <p:cNvGrpSpPr/>
          <p:nvPr>
            <p:custDataLst>
              <p:tags r:id="rId2"/>
            </p:custDataLst>
          </p:nvPr>
        </p:nvGrpSpPr>
        <p:grpSpPr>
          <a:xfrm>
            <a:off x="716749" y="2639776"/>
            <a:ext cx="3854683" cy="1072516"/>
            <a:chOff x="711509" y="2735007"/>
            <a:chExt cx="3419127" cy="1072514"/>
          </a:xfrm>
        </p:grpSpPr>
        <p:sp>
          <p:nvSpPr>
            <p:cNvPr id="37" name="TextBox 25"/>
            <p:cNvSpPr txBox="1"/>
            <p:nvPr/>
          </p:nvSpPr>
          <p:spPr>
            <a:xfrm>
              <a:off x="711509" y="2735007"/>
              <a:ext cx="3419127" cy="349541"/>
            </a:xfrm>
            <a:prstGeom prst="rect">
              <a:avLst/>
            </a:prstGeom>
          </p:spPr>
          <p:txBody>
            <a:bodyPr wrap="none" lIns="144000" rIns="144000" anchor="ctr">
              <a:normAutofit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id-ID" dirty="0">
                  <a:ln w="38100" cap="flat" cmpd="sng">
                    <a:noFill/>
                    <a:miter lim="800000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+mn-ea"/>
                </a:rPr>
                <a:t>添加标题</a:t>
              </a:r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38" name="TextBox 29"/>
            <p:cNvSpPr txBox="1"/>
            <p:nvPr/>
          </p:nvSpPr>
          <p:spPr>
            <a:xfrm>
              <a:off x="711509" y="3084257"/>
              <a:ext cx="3387942" cy="723264"/>
            </a:xfrm>
            <a:prstGeom prst="rect">
              <a:avLst/>
            </a:prstGeom>
          </p:spPr>
          <p:txBody>
            <a:bodyPr wrap="square" lIns="144000" rIns="144000" anchor="ctr">
              <a:normAutofit/>
            </a:bodyPr>
            <a:lstStyle/>
            <a:p>
              <a:pPr lvl="0" algn="ctr" defTabSz="1218565" fontAlgn="auto">
                <a:lnSpc>
                  <a:spcPts val="2000"/>
                </a:lnSpc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39" name="4"/>
          <p:cNvGrpSpPr/>
          <p:nvPr>
            <p:custDataLst>
              <p:tags r:id="rId3"/>
            </p:custDataLst>
          </p:nvPr>
        </p:nvGrpSpPr>
        <p:grpSpPr>
          <a:xfrm>
            <a:off x="1540111" y="4061281"/>
            <a:ext cx="3854683" cy="1003300"/>
            <a:chOff x="711509" y="2735007"/>
            <a:chExt cx="3419127" cy="1003299"/>
          </a:xfrm>
        </p:grpSpPr>
        <p:sp>
          <p:nvSpPr>
            <p:cNvPr id="40" name="TextBox 32"/>
            <p:cNvSpPr txBox="1"/>
            <p:nvPr/>
          </p:nvSpPr>
          <p:spPr>
            <a:xfrm>
              <a:off x="711509" y="2735007"/>
              <a:ext cx="3419127" cy="349541"/>
            </a:xfrm>
            <a:prstGeom prst="rect">
              <a:avLst/>
            </a:prstGeom>
          </p:spPr>
          <p:txBody>
            <a:bodyPr wrap="none" lIns="144000" rIns="144000" anchor="ctr">
              <a:normAutofit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id-ID" dirty="0">
                  <a:ln w="38100" cap="flat" cmpd="sng">
                    <a:noFill/>
                    <a:miter lim="800000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+mn-ea"/>
                </a:rPr>
                <a:t>添加标题</a:t>
              </a:r>
              <a:endParaRPr lang="zh-CN" altLang="id-ID" b="1" dirty="0">
                <a:ln w="38100" cap="flat" cmpd="sng">
                  <a:noFill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+mn-ea"/>
              </a:endParaRPr>
            </a:p>
          </p:txBody>
        </p:sp>
        <p:sp>
          <p:nvSpPr>
            <p:cNvPr id="44" name="TextBox 33"/>
            <p:cNvSpPr txBox="1"/>
            <p:nvPr/>
          </p:nvSpPr>
          <p:spPr>
            <a:xfrm>
              <a:off x="711509" y="3084257"/>
              <a:ext cx="3278671" cy="654049"/>
            </a:xfrm>
            <a:prstGeom prst="rect">
              <a:avLst/>
            </a:prstGeom>
          </p:spPr>
          <p:txBody>
            <a:bodyPr wrap="square" lIns="144000" rIns="144000" anchor="ctr">
              <a:normAutofit/>
            </a:bodyPr>
            <a:lstStyle/>
            <a:p>
              <a:pPr lvl="0" algn="ctr" defTabSz="1218565" fontAlgn="auto">
                <a:lnSpc>
                  <a:spcPts val="2000"/>
                </a:lnSpc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</a:p>
          </p:txBody>
        </p:sp>
      </p:grpSp>
      <p:grpSp>
        <p:nvGrpSpPr>
          <p:cNvPr id="45" name="3"/>
          <p:cNvGrpSpPr/>
          <p:nvPr>
            <p:custDataLst>
              <p:tags r:id="rId4"/>
            </p:custDataLst>
          </p:nvPr>
        </p:nvGrpSpPr>
        <p:grpSpPr>
          <a:xfrm>
            <a:off x="5703086" y="1500733"/>
            <a:ext cx="3854683" cy="960120"/>
            <a:chOff x="711509" y="2735007"/>
            <a:chExt cx="3419127" cy="960119"/>
          </a:xfrm>
        </p:grpSpPr>
        <p:sp>
          <p:nvSpPr>
            <p:cNvPr id="46" name="TextBox 35"/>
            <p:cNvSpPr txBox="1"/>
            <p:nvPr/>
          </p:nvSpPr>
          <p:spPr>
            <a:xfrm>
              <a:off x="711509" y="2735007"/>
              <a:ext cx="3419127" cy="349541"/>
            </a:xfrm>
            <a:prstGeom prst="rect">
              <a:avLst/>
            </a:prstGeom>
          </p:spPr>
          <p:txBody>
            <a:bodyPr wrap="none" lIns="144000" rIns="144000" anchor="ctr">
              <a:normAutofit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id-ID" dirty="0">
                  <a:ln w="38100" cap="flat" cmpd="sng">
                    <a:noFill/>
                    <a:miter lim="800000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+mn-ea"/>
                </a:rPr>
                <a:t>添加标题</a:t>
              </a:r>
              <a:endParaRPr lang="zh-CN" altLang="id-ID" b="1" dirty="0">
                <a:ln w="38100" cap="flat" cmpd="sng">
                  <a:noFill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+mn-ea"/>
              </a:endParaRPr>
            </a:p>
          </p:txBody>
        </p:sp>
        <p:sp>
          <p:nvSpPr>
            <p:cNvPr id="47" name="TextBox 36"/>
            <p:cNvSpPr txBox="1"/>
            <p:nvPr/>
          </p:nvSpPr>
          <p:spPr>
            <a:xfrm>
              <a:off x="711509" y="3084257"/>
              <a:ext cx="3231922" cy="610869"/>
            </a:xfrm>
            <a:prstGeom prst="rect">
              <a:avLst/>
            </a:prstGeom>
          </p:spPr>
          <p:txBody>
            <a:bodyPr wrap="square" lIns="144000" rIns="144000" anchor="ctr">
              <a:normAutofit/>
            </a:bodyPr>
            <a:lstStyle/>
            <a:p>
              <a:pPr lvl="0" algn="ctr" defTabSz="1218565" fontAlgn="auto">
                <a:lnSpc>
                  <a:spcPts val="2000"/>
                </a:lnSpc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</a:p>
          </p:txBody>
        </p:sp>
      </p:grpSp>
      <p:grpSp>
        <p:nvGrpSpPr>
          <p:cNvPr id="48" name="2"/>
          <p:cNvGrpSpPr/>
          <p:nvPr>
            <p:custDataLst>
              <p:tags r:id="rId5"/>
            </p:custDataLst>
          </p:nvPr>
        </p:nvGrpSpPr>
        <p:grpSpPr>
          <a:xfrm>
            <a:off x="7003732" y="2631810"/>
            <a:ext cx="3854683" cy="1032510"/>
            <a:chOff x="711509" y="2735007"/>
            <a:chExt cx="3419127" cy="1032509"/>
          </a:xfrm>
        </p:grpSpPr>
        <p:sp>
          <p:nvSpPr>
            <p:cNvPr id="49" name="TextBox 38"/>
            <p:cNvSpPr txBox="1"/>
            <p:nvPr/>
          </p:nvSpPr>
          <p:spPr>
            <a:xfrm>
              <a:off x="711509" y="2735007"/>
              <a:ext cx="3419127" cy="349541"/>
            </a:xfrm>
            <a:prstGeom prst="rect">
              <a:avLst/>
            </a:prstGeom>
          </p:spPr>
          <p:txBody>
            <a:bodyPr wrap="none" lIns="144000" rIns="144000" anchor="ctr">
              <a:normAutofit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id-ID" dirty="0">
                  <a:ln w="38100" cap="flat" cmpd="sng">
                    <a:noFill/>
                    <a:miter lim="800000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+mn-ea"/>
                </a:rPr>
                <a:t>添加标题</a:t>
              </a:r>
              <a:endParaRPr lang="zh-CN" altLang="id-ID" b="1" dirty="0">
                <a:ln w="38100" cap="flat" cmpd="sng">
                  <a:noFill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+mn-ea"/>
              </a:endParaRPr>
            </a:p>
          </p:txBody>
        </p:sp>
        <p:sp>
          <p:nvSpPr>
            <p:cNvPr id="50" name="TextBox 39"/>
            <p:cNvSpPr txBox="1"/>
            <p:nvPr/>
          </p:nvSpPr>
          <p:spPr>
            <a:xfrm>
              <a:off x="711509" y="3084257"/>
              <a:ext cx="3293879" cy="683259"/>
            </a:xfrm>
            <a:prstGeom prst="rect">
              <a:avLst/>
            </a:prstGeom>
          </p:spPr>
          <p:txBody>
            <a:bodyPr wrap="square" lIns="144000" rIns="144000" anchor="ctr">
              <a:normAutofit/>
            </a:bodyPr>
            <a:lstStyle/>
            <a:p>
              <a:pPr lvl="0" algn="ctr" defTabSz="1218565" fontAlgn="auto">
                <a:lnSpc>
                  <a:spcPts val="2000"/>
                </a:lnSpc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</a:p>
          </p:txBody>
        </p:sp>
      </p:grpSp>
      <p:grpSp>
        <p:nvGrpSpPr>
          <p:cNvPr id="51" name="1"/>
          <p:cNvGrpSpPr/>
          <p:nvPr>
            <p:custDataLst>
              <p:tags r:id="rId6"/>
            </p:custDataLst>
          </p:nvPr>
        </p:nvGrpSpPr>
        <p:grpSpPr>
          <a:xfrm>
            <a:off x="7429988" y="3961345"/>
            <a:ext cx="3854683" cy="1000760"/>
            <a:chOff x="711509" y="2735007"/>
            <a:chExt cx="3419127" cy="1000759"/>
          </a:xfrm>
        </p:grpSpPr>
        <p:sp>
          <p:nvSpPr>
            <p:cNvPr id="52" name="TextBox 41"/>
            <p:cNvSpPr txBox="1"/>
            <p:nvPr/>
          </p:nvSpPr>
          <p:spPr>
            <a:xfrm>
              <a:off x="711509" y="2735007"/>
              <a:ext cx="3419127" cy="349541"/>
            </a:xfrm>
            <a:prstGeom prst="rect">
              <a:avLst/>
            </a:prstGeom>
          </p:spPr>
          <p:txBody>
            <a:bodyPr wrap="none" lIns="144000" rIns="144000" anchor="ctr">
              <a:normAutofit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id-ID" dirty="0">
                  <a:ln w="38100" cap="flat" cmpd="sng">
                    <a:noFill/>
                    <a:miter lim="800000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+mn-ea"/>
                </a:rPr>
                <a:t>添加标题</a:t>
              </a:r>
              <a:endParaRPr lang="zh-CN" altLang="id-ID" b="1" dirty="0">
                <a:ln w="38100" cap="flat" cmpd="sng">
                  <a:noFill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+mn-ea"/>
              </a:endParaRPr>
            </a:p>
          </p:txBody>
        </p:sp>
        <p:sp>
          <p:nvSpPr>
            <p:cNvPr id="53" name="TextBox 42"/>
            <p:cNvSpPr txBox="1"/>
            <p:nvPr/>
          </p:nvSpPr>
          <p:spPr>
            <a:xfrm>
              <a:off x="711509" y="3084257"/>
              <a:ext cx="3283741" cy="651509"/>
            </a:xfrm>
            <a:prstGeom prst="rect">
              <a:avLst/>
            </a:prstGeom>
          </p:spPr>
          <p:txBody>
            <a:bodyPr wrap="square" lIns="144000" rIns="144000" anchor="ctr">
              <a:normAutofit/>
            </a:bodyPr>
            <a:lstStyle/>
            <a:p>
              <a:pPr lvl="0" algn="ctr" defTabSz="1218565" fontAlgn="auto">
                <a:lnSpc>
                  <a:spcPts val="2000"/>
                </a:lnSpc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6" grpId="0" bldLvl="0" animBg="1"/>
      <p:bldP spid="27" grpId="0" bldLvl="0" animBg="1"/>
      <p:bldP spid="28" grpId="0" bldLvl="0" animBg="1"/>
      <p:bldP spid="29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74044"/>
          </a:xfrm>
          <a:prstGeom prst="rect">
            <a:avLst/>
          </a:prstGeom>
        </p:spPr>
      </p:pic>
      <p:sp>
        <p:nvSpPr>
          <p:cNvPr id="5" name="矩形: 圆角 4"/>
          <p:cNvSpPr/>
          <p:nvPr/>
        </p:nvSpPr>
        <p:spPr>
          <a:xfrm>
            <a:off x="285750" y="317500"/>
            <a:ext cx="11607800" cy="6273800"/>
          </a:xfrm>
          <a:prstGeom prst="roundRect">
            <a:avLst>
              <a:gd name="adj" fmla="val 4723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11465566" y="6190526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1465566" y="471640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510906" y="471640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510906" y="6188313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940979" y="667474"/>
            <a:ext cx="4289837" cy="460375"/>
            <a:chOff x="3864779" y="667474"/>
            <a:chExt cx="4289837" cy="460375"/>
          </a:xfrm>
        </p:grpSpPr>
        <p:grpSp>
          <p:nvGrpSpPr>
            <p:cNvPr id="18" name="组合 17"/>
            <p:cNvGrpSpPr/>
            <p:nvPr/>
          </p:nvGrpSpPr>
          <p:grpSpPr>
            <a:xfrm>
              <a:off x="3864779" y="898306"/>
              <a:ext cx="818969" cy="88861"/>
              <a:chOff x="5992478" y="1999605"/>
              <a:chExt cx="2374074" cy="257594"/>
            </a:xfrm>
          </p:grpSpPr>
          <p:sp>
            <p:nvSpPr>
              <p:cNvPr id="19" name="矩形: 圆角 18"/>
              <p:cNvSpPr/>
              <p:nvPr/>
            </p:nvSpPr>
            <p:spPr>
              <a:xfrm rot="18900000">
                <a:off x="7096551" y="2002866"/>
                <a:ext cx="1270001" cy="254333"/>
              </a:xfrm>
              <a:prstGeom prst="roundRect">
                <a:avLst>
                  <a:gd name="adj" fmla="val 50000"/>
                </a:avLst>
              </a:prstGeom>
              <a:solidFill>
                <a:srgbClr val="E845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  <p:sp>
            <p:nvSpPr>
              <p:cNvPr id="22" name="矩形: 圆角 21"/>
              <p:cNvSpPr/>
              <p:nvPr/>
            </p:nvSpPr>
            <p:spPr>
              <a:xfrm rot="18900000">
                <a:off x="6536863" y="2001379"/>
                <a:ext cx="1270001" cy="232563"/>
              </a:xfrm>
              <a:prstGeom prst="roundRect">
                <a:avLst>
                  <a:gd name="adj" fmla="val 50000"/>
                </a:avLst>
              </a:prstGeom>
              <a:solidFill>
                <a:srgbClr val="3836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  <p:sp>
            <p:nvSpPr>
              <p:cNvPr id="24" name="矩形: 圆角 23"/>
              <p:cNvSpPr/>
              <p:nvPr/>
            </p:nvSpPr>
            <p:spPr>
              <a:xfrm rot="18900000">
                <a:off x="5992478" y="1999605"/>
                <a:ext cx="1270001" cy="233241"/>
              </a:xfrm>
              <a:prstGeom prst="roundRect">
                <a:avLst>
                  <a:gd name="adj" fmla="val 50000"/>
                </a:avLst>
              </a:prstGeom>
              <a:solidFill>
                <a:srgbClr val="0BA2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</p:grpSp>
        <p:sp>
          <p:nvSpPr>
            <p:cNvPr id="25" name="文本框 6"/>
            <p:cNvSpPr txBox="1">
              <a:spLocks noChangeArrowheads="1"/>
            </p:cNvSpPr>
            <p:nvPr/>
          </p:nvSpPr>
          <p:spPr bwMode="auto">
            <a:xfrm>
              <a:off x="4856354" y="667474"/>
              <a:ext cx="2480310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lt"/>
                </a:rPr>
                <a:t>03 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lt"/>
                </a:rPr>
                <a:t>标题文字内容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7335647" y="894105"/>
              <a:ext cx="818969" cy="88861"/>
              <a:chOff x="5992478" y="1999605"/>
              <a:chExt cx="2374074" cy="257594"/>
            </a:xfrm>
          </p:grpSpPr>
          <p:sp>
            <p:nvSpPr>
              <p:cNvPr id="31" name="矩形: 圆角 30"/>
              <p:cNvSpPr/>
              <p:nvPr/>
            </p:nvSpPr>
            <p:spPr>
              <a:xfrm rot="18900000">
                <a:off x="7096551" y="2002866"/>
                <a:ext cx="1270001" cy="254333"/>
              </a:xfrm>
              <a:prstGeom prst="roundRect">
                <a:avLst>
                  <a:gd name="adj" fmla="val 50000"/>
                </a:avLst>
              </a:prstGeom>
              <a:solidFill>
                <a:srgbClr val="E845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  <p:sp>
            <p:nvSpPr>
              <p:cNvPr id="32" name="矩形: 圆角 31"/>
              <p:cNvSpPr/>
              <p:nvPr/>
            </p:nvSpPr>
            <p:spPr>
              <a:xfrm rot="18900000">
                <a:off x="6536863" y="2001379"/>
                <a:ext cx="1270001" cy="232563"/>
              </a:xfrm>
              <a:prstGeom prst="roundRect">
                <a:avLst>
                  <a:gd name="adj" fmla="val 50000"/>
                </a:avLst>
              </a:prstGeom>
              <a:solidFill>
                <a:srgbClr val="3836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  <p:sp>
            <p:nvSpPr>
              <p:cNvPr id="33" name="矩形: 圆角 32"/>
              <p:cNvSpPr/>
              <p:nvPr/>
            </p:nvSpPr>
            <p:spPr>
              <a:xfrm rot="18900000">
                <a:off x="5992478" y="1999605"/>
                <a:ext cx="1270001" cy="233241"/>
              </a:xfrm>
              <a:prstGeom prst="roundRect">
                <a:avLst>
                  <a:gd name="adj" fmla="val 50000"/>
                </a:avLst>
              </a:prstGeom>
              <a:solidFill>
                <a:srgbClr val="0BA2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</p:grpSp>
      </p:grpSp>
      <p:sp>
        <p:nvSpPr>
          <p:cNvPr id="41" name="矩形: 圆角 40"/>
          <p:cNvSpPr/>
          <p:nvPr/>
        </p:nvSpPr>
        <p:spPr>
          <a:xfrm rot="18900000">
            <a:off x="-1584657" y="4341383"/>
            <a:ext cx="929580" cy="814517"/>
          </a:xfrm>
          <a:prstGeom prst="roundRect">
            <a:avLst>
              <a:gd name="adj" fmla="val 50000"/>
            </a:avLst>
          </a:prstGeom>
          <a:solidFill>
            <a:srgbClr val="E845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: 圆角 41"/>
          <p:cNvSpPr/>
          <p:nvPr/>
        </p:nvSpPr>
        <p:spPr>
          <a:xfrm rot="18900000">
            <a:off x="-1584657" y="2960907"/>
            <a:ext cx="929580" cy="986987"/>
          </a:xfrm>
          <a:prstGeom prst="roundRect">
            <a:avLst>
              <a:gd name="adj" fmla="val 50000"/>
            </a:avLst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: 圆角 42"/>
          <p:cNvSpPr/>
          <p:nvPr/>
        </p:nvSpPr>
        <p:spPr>
          <a:xfrm rot="18900000">
            <a:off x="-1623198" y="1917885"/>
            <a:ext cx="929580" cy="877974"/>
          </a:xfrm>
          <a:prstGeom prst="roundRect">
            <a:avLst>
              <a:gd name="adj" fmla="val 50000"/>
            </a:avLst>
          </a:prstGeom>
          <a:solidFill>
            <a:srgbClr val="0BA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5762923" y="2184614"/>
            <a:ext cx="576588" cy="576621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rtlCol="0" anchor="ctr"/>
          <a:lstStyle/>
          <a:p>
            <a:pPr algn="ctr" defTabSz="608965"/>
            <a:r>
              <a:rPr lang="en-US" altLang="zh-CN" sz="1705" dirty="0">
                <a:solidFill>
                  <a:prstClr val="white"/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rPr>
              <a:t>1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6327327" y="2451268"/>
            <a:ext cx="100697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1"/>
          <p:cNvSpPr txBox="1"/>
          <p:nvPr/>
        </p:nvSpPr>
        <p:spPr>
          <a:xfrm>
            <a:off x="7357110" y="2230755"/>
            <a:ext cx="4109085" cy="796290"/>
          </a:xfrm>
          <a:prstGeom prst="rect">
            <a:avLst/>
          </a:prstGeom>
        </p:spPr>
        <p:txBody>
          <a:bodyPr lIns="91413" tIns="45707" rIns="91413" bIns="45707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1218565"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</a:p>
          <a:p>
            <a:pPr lvl="0" algn="l" defTabSz="1218565">
              <a:lnSpc>
                <a:spcPts val="2000"/>
              </a:lnSpc>
            </a:pP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lt"/>
              <a:sym typeface="FZHei-B01S" panose="02010601030101010101" pitchFamily="2" charset="-122"/>
            </a:endParaRPr>
          </a:p>
          <a:p>
            <a:pPr lvl="0" algn="l" defTabSz="1218565">
              <a:lnSpc>
                <a:spcPts val="2000"/>
              </a:lnSpc>
            </a:pP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lt"/>
              <a:sym typeface="FZHei-B01S" panose="02010601030101010101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762923" y="3116299"/>
            <a:ext cx="576588" cy="576621"/>
          </a:xfrm>
          <a:prstGeom prst="ellipse">
            <a:avLst/>
          </a:prstGeom>
          <a:solidFill>
            <a:srgbClr val="0BA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rtlCol="0" anchor="ctr"/>
          <a:lstStyle/>
          <a:p>
            <a:pPr algn="ctr" defTabSz="608965"/>
            <a:r>
              <a:rPr lang="en-US" altLang="zh-CN" sz="1705" dirty="0">
                <a:solidFill>
                  <a:prstClr val="white"/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rPr>
              <a:t>2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6327328" y="3382951"/>
            <a:ext cx="100697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1"/>
          <p:cNvSpPr txBox="1"/>
          <p:nvPr/>
        </p:nvSpPr>
        <p:spPr>
          <a:xfrm>
            <a:off x="7357110" y="3162300"/>
            <a:ext cx="4107180" cy="796290"/>
          </a:xfrm>
          <a:prstGeom prst="rect">
            <a:avLst/>
          </a:prstGeom>
        </p:spPr>
        <p:txBody>
          <a:bodyPr lIns="91413" tIns="45707" rIns="91413" bIns="45707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1218565"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</a:p>
          <a:p>
            <a:pPr lvl="0" algn="l" defTabSz="1218565">
              <a:lnSpc>
                <a:spcPts val="2000"/>
              </a:lnSpc>
            </a:pP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lt"/>
              <a:sym typeface="FZHei-B01S" panose="02010601030101010101" pitchFamily="2" charset="-122"/>
            </a:endParaRPr>
          </a:p>
          <a:p>
            <a:pPr lvl="0" algn="l" defTabSz="1218565">
              <a:lnSpc>
                <a:spcPts val="2000"/>
              </a:lnSpc>
            </a:pP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lt"/>
              <a:sym typeface="FZHei-B01S" panose="02010601030101010101" pitchFamily="2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762923" y="4031335"/>
            <a:ext cx="576588" cy="57662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rtlCol="0" anchor="ctr"/>
          <a:lstStyle/>
          <a:p>
            <a:pPr algn="ctr" defTabSz="608965"/>
            <a:r>
              <a:rPr lang="en-US" altLang="zh-CN" sz="1705" dirty="0">
                <a:solidFill>
                  <a:prstClr val="white"/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rPr>
              <a:t>3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6327328" y="4297988"/>
            <a:ext cx="100697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标题 11"/>
          <p:cNvSpPr txBox="1"/>
          <p:nvPr/>
        </p:nvSpPr>
        <p:spPr>
          <a:xfrm>
            <a:off x="7357110" y="4077335"/>
            <a:ext cx="4107815" cy="796290"/>
          </a:xfrm>
          <a:prstGeom prst="rect">
            <a:avLst/>
          </a:prstGeom>
        </p:spPr>
        <p:txBody>
          <a:bodyPr lIns="91413" tIns="45707" rIns="91413" bIns="45707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1218565"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</a:p>
          <a:p>
            <a:pPr lvl="0" algn="l" defTabSz="1218565">
              <a:lnSpc>
                <a:spcPts val="2000"/>
              </a:lnSpc>
            </a:pP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lt"/>
              <a:sym typeface="FZHei-B01S" panose="02010601030101010101" pitchFamily="2" charset="-122"/>
            </a:endParaRPr>
          </a:p>
          <a:p>
            <a:pPr lvl="0" algn="l" defTabSz="1218565">
              <a:lnSpc>
                <a:spcPts val="2000"/>
              </a:lnSpc>
            </a:pP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lt"/>
              <a:sym typeface="FZHei-B01S" panose="02010601030101010101" pitchFamily="2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762925" y="4929576"/>
            <a:ext cx="576588" cy="576621"/>
          </a:xfrm>
          <a:prstGeom prst="ellipse">
            <a:avLst/>
          </a:prstGeom>
          <a:solidFill>
            <a:srgbClr val="E845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rtlCol="0" anchor="ctr"/>
          <a:lstStyle/>
          <a:p>
            <a:pPr algn="ctr" defTabSz="608965"/>
            <a:r>
              <a:rPr lang="en-US" altLang="zh-CN" sz="1705" dirty="0">
                <a:solidFill>
                  <a:prstClr val="white"/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rPr>
              <a:t>4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6327329" y="5196229"/>
            <a:ext cx="100697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11"/>
          <p:cNvSpPr txBox="1"/>
          <p:nvPr/>
        </p:nvSpPr>
        <p:spPr>
          <a:xfrm>
            <a:off x="7357110" y="4975860"/>
            <a:ext cx="4107815" cy="796290"/>
          </a:xfrm>
          <a:prstGeom prst="rect">
            <a:avLst/>
          </a:prstGeom>
        </p:spPr>
        <p:txBody>
          <a:bodyPr lIns="91413" tIns="45707" rIns="91413" bIns="45707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1218565"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</a:p>
          <a:p>
            <a:pPr lvl="0" algn="l" defTabSz="1218565">
              <a:lnSpc>
                <a:spcPts val="2000"/>
              </a:lnSpc>
            </a:pP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lt"/>
              <a:sym typeface="FZHei-B01S" panose="02010601030101010101" pitchFamily="2" charset="-122"/>
            </a:endParaRPr>
          </a:p>
          <a:p>
            <a:pPr lvl="0" algn="l" defTabSz="1218565">
              <a:lnSpc>
                <a:spcPts val="2000"/>
              </a:lnSpc>
            </a:pP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lt"/>
              <a:sym typeface="FZHei-B01S" panose="02010601030101010101" pitchFamily="2" charset="-122"/>
            </a:endParaRPr>
          </a:p>
        </p:txBody>
      </p:sp>
      <p:grpSp>
        <p:nvGrpSpPr>
          <p:cNvPr id="11" name="组合 19"/>
          <p:cNvGrpSpPr/>
          <p:nvPr/>
        </p:nvGrpSpPr>
        <p:grpSpPr>
          <a:xfrm>
            <a:off x="1330294" y="2043096"/>
            <a:ext cx="3757717" cy="3767659"/>
            <a:chOff x="9047294" y="2420132"/>
            <a:chExt cx="3920868" cy="3932135"/>
          </a:xfrm>
        </p:grpSpPr>
        <p:sp>
          <p:nvSpPr>
            <p:cNvPr id="21" name="Oval 7"/>
            <p:cNvSpPr>
              <a:spLocks noChangeArrowheads="1"/>
            </p:cNvSpPr>
            <p:nvPr/>
          </p:nvSpPr>
          <p:spPr bwMode="auto">
            <a:xfrm>
              <a:off x="9047294" y="2420132"/>
              <a:ext cx="3920868" cy="3932135"/>
            </a:xfrm>
            <a:prstGeom prst="ellipse">
              <a:avLst/>
            </a:prstGeom>
            <a:noFill/>
            <a:ln w="9525" cap="flat">
              <a:solidFill>
                <a:schemeClr val="bg1">
                  <a:lumMod val="65000"/>
                </a:schemeClr>
              </a:solidFill>
              <a:prstDash val="sys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764" tIns="60884" rIns="121764" bIns="60884" numCol="1" anchor="t" anchorCtr="0" compatLnSpc="1"/>
            <a:lstStyle/>
            <a:p>
              <a:pPr defTabSz="608965"/>
              <a:endParaRPr lang="zh-CN" altLang="en-US" sz="1865" dirty="0">
                <a:solidFill>
                  <a:prstClr val="black"/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20" name="Freeform 34"/>
            <p:cNvSpPr/>
            <p:nvPr/>
          </p:nvSpPr>
          <p:spPr bwMode="auto">
            <a:xfrm>
              <a:off x="9521570" y="2931414"/>
              <a:ext cx="1362315" cy="1372639"/>
            </a:xfrm>
            <a:custGeom>
              <a:avLst/>
              <a:gdLst>
                <a:gd name="T0" fmla="*/ 33 w 66"/>
                <a:gd name="T1" fmla="*/ 0 h 66"/>
                <a:gd name="T2" fmla="*/ 66 w 66"/>
                <a:gd name="T3" fmla="*/ 33 h 66"/>
                <a:gd name="T4" fmla="*/ 64 w 66"/>
                <a:gd name="T5" fmla="*/ 46 h 66"/>
                <a:gd name="T6" fmla="*/ 50 w 66"/>
                <a:gd name="T7" fmla="*/ 36 h 66"/>
                <a:gd name="T8" fmla="*/ 50 w 66"/>
                <a:gd name="T9" fmla="*/ 33 h 66"/>
                <a:gd name="T10" fmla="*/ 33 w 66"/>
                <a:gd name="T11" fmla="*/ 16 h 66"/>
                <a:gd name="T12" fmla="*/ 16 w 66"/>
                <a:gd name="T13" fmla="*/ 33 h 66"/>
                <a:gd name="T14" fmla="*/ 33 w 66"/>
                <a:gd name="T15" fmla="*/ 50 h 66"/>
                <a:gd name="T16" fmla="*/ 34 w 66"/>
                <a:gd name="T17" fmla="*/ 50 h 66"/>
                <a:gd name="T18" fmla="*/ 34 w 66"/>
                <a:gd name="T19" fmla="*/ 51 h 66"/>
                <a:gd name="T20" fmla="*/ 42 w 66"/>
                <a:gd name="T21" fmla="*/ 65 h 66"/>
                <a:gd name="T22" fmla="*/ 33 w 66"/>
                <a:gd name="T23" fmla="*/ 66 h 66"/>
                <a:gd name="T24" fmla="*/ 0 w 66"/>
                <a:gd name="T25" fmla="*/ 33 h 66"/>
                <a:gd name="T26" fmla="*/ 33 w 66"/>
                <a:gd name="T2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" h="66">
                  <a:moveTo>
                    <a:pt x="33" y="0"/>
                  </a:moveTo>
                  <a:cubicBezTo>
                    <a:pt x="51" y="0"/>
                    <a:pt x="66" y="15"/>
                    <a:pt x="66" y="33"/>
                  </a:cubicBezTo>
                  <a:cubicBezTo>
                    <a:pt x="66" y="38"/>
                    <a:pt x="66" y="42"/>
                    <a:pt x="64" y="46"/>
                  </a:cubicBezTo>
                  <a:cubicBezTo>
                    <a:pt x="62" y="40"/>
                    <a:pt x="56" y="36"/>
                    <a:pt x="50" y="36"/>
                  </a:cubicBezTo>
                  <a:cubicBezTo>
                    <a:pt x="50" y="35"/>
                    <a:pt x="50" y="34"/>
                    <a:pt x="50" y="33"/>
                  </a:cubicBezTo>
                  <a:cubicBezTo>
                    <a:pt x="50" y="24"/>
                    <a:pt x="42" y="16"/>
                    <a:pt x="33" y="16"/>
                  </a:cubicBezTo>
                  <a:cubicBezTo>
                    <a:pt x="24" y="16"/>
                    <a:pt x="16" y="24"/>
                    <a:pt x="16" y="33"/>
                  </a:cubicBezTo>
                  <a:cubicBezTo>
                    <a:pt x="16" y="42"/>
                    <a:pt x="24" y="50"/>
                    <a:pt x="33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4" y="50"/>
                    <a:pt x="34" y="51"/>
                    <a:pt x="34" y="51"/>
                  </a:cubicBezTo>
                  <a:cubicBezTo>
                    <a:pt x="34" y="57"/>
                    <a:pt x="37" y="63"/>
                    <a:pt x="42" y="65"/>
                  </a:cubicBezTo>
                  <a:cubicBezTo>
                    <a:pt x="39" y="66"/>
                    <a:pt x="36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lose/>
                </a:path>
              </a:pathLst>
            </a:custGeom>
            <a:solidFill>
              <a:srgbClr val="383635"/>
            </a:solidFill>
            <a:ln w="4" cap="flat">
              <a:noFill/>
              <a:prstDash val="solid"/>
              <a:miter lim="800000"/>
            </a:ln>
          </p:spPr>
          <p:txBody>
            <a:bodyPr vert="horz" wrap="square" lIns="121764" tIns="60884" rIns="121764" bIns="60884" numCol="1" anchor="t" anchorCtr="0" compatLnSpc="1"/>
            <a:lstStyle/>
            <a:p>
              <a:pPr defTabSz="608965"/>
              <a:endParaRPr lang="zh-CN" altLang="en-US" sz="1865" b="1" dirty="0">
                <a:solidFill>
                  <a:prstClr val="black"/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23" name="Freeform 35"/>
            <p:cNvSpPr/>
            <p:nvPr/>
          </p:nvSpPr>
          <p:spPr bwMode="auto">
            <a:xfrm>
              <a:off x="9521570" y="4469169"/>
              <a:ext cx="1362315" cy="1382956"/>
            </a:xfrm>
            <a:custGeom>
              <a:avLst/>
              <a:gdLst>
                <a:gd name="T0" fmla="*/ 33 w 66"/>
                <a:gd name="T1" fmla="*/ 67 h 67"/>
                <a:gd name="T2" fmla="*/ 66 w 66"/>
                <a:gd name="T3" fmla="*/ 33 h 67"/>
                <a:gd name="T4" fmla="*/ 64 w 66"/>
                <a:gd name="T5" fmla="*/ 20 h 67"/>
                <a:gd name="T6" fmla="*/ 50 w 66"/>
                <a:gd name="T7" fmla="*/ 30 h 67"/>
                <a:gd name="T8" fmla="*/ 50 w 66"/>
                <a:gd name="T9" fmla="*/ 33 h 67"/>
                <a:gd name="T10" fmla="*/ 33 w 66"/>
                <a:gd name="T11" fmla="*/ 50 h 67"/>
                <a:gd name="T12" fmla="*/ 16 w 66"/>
                <a:gd name="T13" fmla="*/ 33 h 67"/>
                <a:gd name="T14" fmla="*/ 33 w 66"/>
                <a:gd name="T15" fmla="*/ 17 h 67"/>
                <a:gd name="T16" fmla="*/ 34 w 66"/>
                <a:gd name="T17" fmla="*/ 17 h 67"/>
                <a:gd name="T18" fmla="*/ 34 w 66"/>
                <a:gd name="T19" fmla="*/ 15 h 67"/>
                <a:gd name="T20" fmla="*/ 42 w 66"/>
                <a:gd name="T21" fmla="*/ 1 h 67"/>
                <a:gd name="T22" fmla="*/ 33 w 66"/>
                <a:gd name="T23" fmla="*/ 0 h 67"/>
                <a:gd name="T24" fmla="*/ 0 w 66"/>
                <a:gd name="T25" fmla="*/ 33 h 67"/>
                <a:gd name="T26" fmla="*/ 33 w 66"/>
                <a:gd name="T2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" h="67">
                  <a:moveTo>
                    <a:pt x="33" y="67"/>
                  </a:moveTo>
                  <a:cubicBezTo>
                    <a:pt x="51" y="67"/>
                    <a:pt x="66" y="52"/>
                    <a:pt x="66" y="33"/>
                  </a:cubicBezTo>
                  <a:cubicBezTo>
                    <a:pt x="66" y="29"/>
                    <a:pt x="66" y="24"/>
                    <a:pt x="64" y="20"/>
                  </a:cubicBezTo>
                  <a:cubicBezTo>
                    <a:pt x="62" y="26"/>
                    <a:pt x="56" y="30"/>
                    <a:pt x="50" y="30"/>
                  </a:cubicBezTo>
                  <a:cubicBezTo>
                    <a:pt x="50" y="31"/>
                    <a:pt x="50" y="32"/>
                    <a:pt x="50" y="33"/>
                  </a:cubicBezTo>
                  <a:cubicBezTo>
                    <a:pt x="50" y="43"/>
                    <a:pt x="42" y="50"/>
                    <a:pt x="33" y="50"/>
                  </a:cubicBezTo>
                  <a:cubicBezTo>
                    <a:pt x="24" y="50"/>
                    <a:pt x="16" y="43"/>
                    <a:pt x="16" y="33"/>
                  </a:cubicBezTo>
                  <a:cubicBezTo>
                    <a:pt x="16" y="24"/>
                    <a:pt x="24" y="17"/>
                    <a:pt x="33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6"/>
                    <a:pt x="34" y="16"/>
                    <a:pt x="34" y="15"/>
                  </a:cubicBezTo>
                  <a:cubicBezTo>
                    <a:pt x="34" y="9"/>
                    <a:pt x="37" y="4"/>
                    <a:pt x="42" y="1"/>
                  </a:cubicBezTo>
                  <a:cubicBezTo>
                    <a:pt x="39" y="0"/>
                    <a:pt x="36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2"/>
                    <a:pt x="15" y="67"/>
                    <a:pt x="33" y="67"/>
                  </a:cubicBezTo>
                  <a:close/>
                </a:path>
              </a:pathLst>
            </a:custGeom>
            <a:solidFill>
              <a:srgbClr val="E8455B"/>
            </a:solidFill>
            <a:ln w="4" cap="flat">
              <a:noFill/>
              <a:prstDash val="solid"/>
              <a:miter lim="800000"/>
            </a:ln>
          </p:spPr>
          <p:txBody>
            <a:bodyPr vert="horz" wrap="square" lIns="121764" tIns="60884" rIns="121764" bIns="60884" numCol="1" anchor="t" anchorCtr="0" compatLnSpc="1"/>
            <a:lstStyle/>
            <a:p>
              <a:pPr defTabSz="608965"/>
              <a:endParaRPr lang="zh-CN" altLang="en-US" sz="1865" b="1" dirty="0">
                <a:solidFill>
                  <a:prstClr val="black"/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34" name="Freeform 37"/>
            <p:cNvSpPr/>
            <p:nvPr/>
          </p:nvSpPr>
          <p:spPr bwMode="auto">
            <a:xfrm>
              <a:off x="11110936" y="2931414"/>
              <a:ext cx="1382957" cy="1372639"/>
            </a:xfrm>
            <a:custGeom>
              <a:avLst/>
              <a:gdLst>
                <a:gd name="T0" fmla="*/ 34 w 67"/>
                <a:gd name="T1" fmla="*/ 0 h 66"/>
                <a:gd name="T2" fmla="*/ 0 w 67"/>
                <a:gd name="T3" fmla="*/ 33 h 66"/>
                <a:gd name="T4" fmla="*/ 3 w 67"/>
                <a:gd name="T5" fmla="*/ 46 h 66"/>
                <a:gd name="T6" fmla="*/ 17 w 67"/>
                <a:gd name="T7" fmla="*/ 36 h 66"/>
                <a:gd name="T8" fmla="*/ 17 w 67"/>
                <a:gd name="T9" fmla="*/ 33 h 66"/>
                <a:gd name="T10" fmla="*/ 34 w 67"/>
                <a:gd name="T11" fmla="*/ 16 h 66"/>
                <a:gd name="T12" fmla="*/ 51 w 67"/>
                <a:gd name="T13" fmla="*/ 33 h 66"/>
                <a:gd name="T14" fmla="*/ 34 w 67"/>
                <a:gd name="T15" fmla="*/ 50 h 66"/>
                <a:gd name="T16" fmla="*/ 33 w 67"/>
                <a:gd name="T17" fmla="*/ 50 h 66"/>
                <a:gd name="T18" fmla="*/ 33 w 67"/>
                <a:gd name="T19" fmla="*/ 51 h 66"/>
                <a:gd name="T20" fmla="*/ 24 w 67"/>
                <a:gd name="T21" fmla="*/ 65 h 66"/>
                <a:gd name="T22" fmla="*/ 34 w 67"/>
                <a:gd name="T23" fmla="*/ 66 h 66"/>
                <a:gd name="T24" fmla="*/ 67 w 67"/>
                <a:gd name="T25" fmla="*/ 33 h 66"/>
                <a:gd name="T26" fmla="*/ 34 w 67"/>
                <a:gd name="T2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66">
                  <a:moveTo>
                    <a:pt x="34" y="0"/>
                  </a:moveTo>
                  <a:cubicBezTo>
                    <a:pt x="15" y="0"/>
                    <a:pt x="0" y="15"/>
                    <a:pt x="0" y="33"/>
                  </a:cubicBezTo>
                  <a:cubicBezTo>
                    <a:pt x="0" y="38"/>
                    <a:pt x="1" y="42"/>
                    <a:pt x="3" y="46"/>
                  </a:cubicBezTo>
                  <a:cubicBezTo>
                    <a:pt x="5" y="40"/>
                    <a:pt x="11" y="36"/>
                    <a:pt x="17" y="36"/>
                  </a:cubicBezTo>
                  <a:cubicBezTo>
                    <a:pt x="17" y="35"/>
                    <a:pt x="17" y="34"/>
                    <a:pt x="17" y="33"/>
                  </a:cubicBezTo>
                  <a:cubicBezTo>
                    <a:pt x="17" y="24"/>
                    <a:pt x="24" y="16"/>
                    <a:pt x="34" y="16"/>
                  </a:cubicBezTo>
                  <a:cubicBezTo>
                    <a:pt x="43" y="16"/>
                    <a:pt x="51" y="24"/>
                    <a:pt x="51" y="33"/>
                  </a:cubicBezTo>
                  <a:cubicBezTo>
                    <a:pt x="51" y="42"/>
                    <a:pt x="43" y="50"/>
                    <a:pt x="34" y="50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3" y="50"/>
                    <a:pt x="33" y="51"/>
                    <a:pt x="33" y="51"/>
                  </a:cubicBezTo>
                  <a:cubicBezTo>
                    <a:pt x="33" y="57"/>
                    <a:pt x="29" y="63"/>
                    <a:pt x="24" y="65"/>
                  </a:cubicBezTo>
                  <a:cubicBezTo>
                    <a:pt x="27" y="66"/>
                    <a:pt x="30" y="66"/>
                    <a:pt x="34" y="66"/>
                  </a:cubicBezTo>
                  <a:cubicBezTo>
                    <a:pt x="52" y="66"/>
                    <a:pt x="67" y="51"/>
                    <a:pt x="67" y="33"/>
                  </a:cubicBezTo>
                  <a:cubicBezTo>
                    <a:pt x="67" y="15"/>
                    <a:pt x="52" y="0"/>
                    <a:pt x="34" y="0"/>
                  </a:cubicBezTo>
                  <a:close/>
                </a:path>
              </a:pathLst>
            </a:custGeom>
            <a:solidFill>
              <a:srgbClr val="0BA29A"/>
            </a:solidFill>
            <a:ln w="4" cap="flat">
              <a:noFill/>
              <a:prstDash val="solid"/>
              <a:miter lim="800000"/>
            </a:ln>
          </p:spPr>
          <p:txBody>
            <a:bodyPr vert="horz" wrap="square" lIns="121764" tIns="60884" rIns="121764" bIns="60884" numCol="1" anchor="t" anchorCtr="0" compatLnSpc="1"/>
            <a:lstStyle/>
            <a:p>
              <a:pPr defTabSz="608965"/>
              <a:endParaRPr lang="zh-CN" altLang="en-US" sz="1865" b="1" dirty="0">
                <a:solidFill>
                  <a:prstClr val="black"/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35" name="Freeform 39"/>
            <p:cNvSpPr/>
            <p:nvPr/>
          </p:nvSpPr>
          <p:spPr bwMode="auto">
            <a:xfrm>
              <a:off x="11110936" y="4469169"/>
              <a:ext cx="1382957" cy="1382956"/>
            </a:xfrm>
            <a:custGeom>
              <a:avLst/>
              <a:gdLst>
                <a:gd name="T0" fmla="*/ 34 w 67"/>
                <a:gd name="T1" fmla="*/ 67 h 67"/>
                <a:gd name="T2" fmla="*/ 0 w 67"/>
                <a:gd name="T3" fmla="*/ 33 h 67"/>
                <a:gd name="T4" fmla="*/ 3 w 67"/>
                <a:gd name="T5" fmla="*/ 20 h 67"/>
                <a:gd name="T6" fmla="*/ 17 w 67"/>
                <a:gd name="T7" fmla="*/ 30 h 67"/>
                <a:gd name="T8" fmla="*/ 17 w 67"/>
                <a:gd name="T9" fmla="*/ 33 h 67"/>
                <a:gd name="T10" fmla="*/ 34 w 67"/>
                <a:gd name="T11" fmla="*/ 50 h 67"/>
                <a:gd name="T12" fmla="*/ 51 w 67"/>
                <a:gd name="T13" fmla="*/ 33 h 67"/>
                <a:gd name="T14" fmla="*/ 34 w 67"/>
                <a:gd name="T15" fmla="*/ 17 h 67"/>
                <a:gd name="T16" fmla="*/ 33 w 67"/>
                <a:gd name="T17" fmla="*/ 17 h 67"/>
                <a:gd name="T18" fmla="*/ 33 w 67"/>
                <a:gd name="T19" fmla="*/ 15 h 67"/>
                <a:gd name="T20" fmla="*/ 24 w 67"/>
                <a:gd name="T21" fmla="*/ 1 h 67"/>
                <a:gd name="T22" fmla="*/ 34 w 67"/>
                <a:gd name="T23" fmla="*/ 0 h 67"/>
                <a:gd name="T24" fmla="*/ 67 w 67"/>
                <a:gd name="T25" fmla="*/ 33 h 67"/>
                <a:gd name="T26" fmla="*/ 34 w 67"/>
                <a:gd name="T2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67">
                  <a:moveTo>
                    <a:pt x="34" y="67"/>
                  </a:moveTo>
                  <a:cubicBezTo>
                    <a:pt x="15" y="67"/>
                    <a:pt x="0" y="52"/>
                    <a:pt x="0" y="33"/>
                  </a:cubicBezTo>
                  <a:cubicBezTo>
                    <a:pt x="0" y="29"/>
                    <a:pt x="1" y="24"/>
                    <a:pt x="3" y="20"/>
                  </a:cubicBezTo>
                  <a:cubicBezTo>
                    <a:pt x="5" y="26"/>
                    <a:pt x="11" y="30"/>
                    <a:pt x="17" y="30"/>
                  </a:cubicBezTo>
                  <a:cubicBezTo>
                    <a:pt x="17" y="31"/>
                    <a:pt x="17" y="32"/>
                    <a:pt x="17" y="33"/>
                  </a:cubicBezTo>
                  <a:cubicBezTo>
                    <a:pt x="17" y="43"/>
                    <a:pt x="24" y="50"/>
                    <a:pt x="34" y="50"/>
                  </a:cubicBezTo>
                  <a:cubicBezTo>
                    <a:pt x="43" y="50"/>
                    <a:pt x="51" y="43"/>
                    <a:pt x="51" y="33"/>
                  </a:cubicBezTo>
                  <a:cubicBezTo>
                    <a:pt x="51" y="24"/>
                    <a:pt x="43" y="17"/>
                    <a:pt x="34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6"/>
                    <a:pt x="33" y="16"/>
                    <a:pt x="33" y="15"/>
                  </a:cubicBezTo>
                  <a:cubicBezTo>
                    <a:pt x="33" y="9"/>
                    <a:pt x="29" y="4"/>
                    <a:pt x="24" y="1"/>
                  </a:cubicBezTo>
                  <a:cubicBezTo>
                    <a:pt x="27" y="0"/>
                    <a:pt x="30" y="0"/>
                    <a:pt x="34" y="0"/>
                  </a:cubicBezTo>
                  <a:cubicBezTo>
                    <a:pt x="52" y="0"/>
                    <a:pt x="67" y="15"/>
                    <a:pt x="67" y="33"/>
                  </a:cubicBezTo>
                  <a:cubicBezTo>
                    <a:pt x="67" y="52"/>
                    <a:pt x="52" y="67"/>
                    <a:pt x="34" y="6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" cap="flat">
              <a:noFill/>
              <a:prstDash val="solid"/>
              <a:miter lim="800000"/>
            </a:ln>
          </p:spPr>
          <p:txBody>
            <a:bodyPr vert="horz" wrap="square" lIns="121764" tIns="60884" rIns="121764" bIns="60884" numCol="1" anchor="t" anchorCtr="0" compatLnSpc="1"/>
            <a:lstStyle/>
            <a:p>
              <a:pPr defTabSz="608965"/>
              <a:endParaRPr lang="zh-CN" altLang="en-US" sz="1865" b="1" dirty="0">
                <a:solidFill>
                  <a:prstClr val="black"/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grpSp>
          <p:nvGrpSpPr>
            <p:cNvPr id="36" name="组合 25"/>
            <p:cNvGrpSpPr/>
            <p:nvPr/>
          </p:nvGrpSpPr>
          <p:grpSpPr>
            <a:xfrm>
              <a:off x="10264647" y="3726102"/>
              <a:ext cx="617239" cy="536670"/>
              <a:chOff x="5481877" y="3723806"/>
              <a:chExt cx="617239" cy="536669"/>
            </a:xfrm>
            <a:solidFill>
              <a:srgbClr val="7C3D67"/>
            </a:solidFill>
          </p:grpSpPr>
          <p:sp>
            <p:nvSpPr>
              <p:cNvPr id="37" name="Oval 32"/>
              <p:cNvSpPr>
                <a:spLocks noChangeArrowheads="1"/>
              </p:cNvSpPr>
              <p:nvPr/>
            </p:nvSpPr>
            <p:spPr bwMode="auto">
              <a:xfrm>
                <a:off x="5481877" y="3723806"/>
                <a:ext cx="536669" cy="536669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21876" tIns="60937" rIns="121876" bIns="60937" numCol="1" anchor="t" anchorCtr="0" compatLnSpc="1"/>
              <a:lstStyle/>
              <a:p>
                <a:pPr defTabSz="608965"/>
                <a:endParaRPr lang="zh-CN" altLang="en-US" sz="1865" b="1" dirty="0">
                  <a:solidFill>
                    <a:prstClr val="black"/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  <p:sp>
            <p:nvSpPr>
              <p:cNvPr id="38" name="Oval 33"/>
              <p:cNvSpPr>
                <a:spLocks noChangeArrowheads="1"/>
              </p:cNvSpPr>
              <p:nvPr/>
            </p:nvSpPr>
            <p:spPr bwMode="auto">
              <a:xfrm>
                <a:off x="5481877" y="3723806"/>
                <a:ext cx="536669" cy="536669"/>
              </a:xfrm>
              <a:prstGeom prst="ellipse">
                <a:avLst/>
              </a:prstGeom>
              <a:solidFill>
                <a:srgbClr val="383635"/>
              </a:solidFill>
              <a:ln w="4" cap="flat">
                <a:noFill/>
                <a:prstDash val="solid"/>
                <a:miter lim="800000"/>
              </a:ln>
            </p:spPr>
            <p:txBody>
              <a:bodyPr vert="horz" wrap="square" lIns="121876" tIns="60937" rIns="121876" bIns="60937" numCol="1" anchor="t" anchorCtr="0" compatLnSpc="1"/>
              <a:lstStyle/>
              <a:p>
                <a:pPr defTabSz="608965"/>
                <a:endParaRPr lang="zh-CN" altLang="en-US" sz="1865" b="1" dirty="0">
                  <a:solidFill>
                    <a:prstClr val="black"/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  <p:sp>
            <p:nvSpPr>
              <p:cNvPr id="39" name="TextBox 20"/>
              <p:cNvSpPr txBox="1"/>
              <p:nvPr/>
            </p:nvSpPr>
            <p:spPr>
              <a:xfrm>
                <a:off x="5516320" y="3774002"/>
                <a:ext cx="582796" cy="438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08965"/>
                <a:r>
                  <a:rPr lang="en-US" altLang="zh-CN" sz="2130" spc="-151" dirty="0">
                    <a:solidFill>
                      <a:prstClr val="white"/>
                    </a:solidFill>
                    <a:ea typeface="FZHei-B01S" panose="02010601030101010101" pitchFamily="2" charset="-122"/>
                    <a:cs typeface="+mn-lt"/>
                    <a:sym typeface="FZHei-B01S" panose="02010601030101010101" pitchFamily="2" charset="-122"/>
                  </a:rPr>
                  <a:t>01</a:t>
                </a:r>
              </a:p>
            </p:txBody>
          </p:sp>
        </p:grpSp>
        <p:grpSp>
          <p:nvGrpSpPr>
            <p:cNvPr id="40" name="组合 26"/>
            <p:cNvGrpSpPr/>
            <p:nvPr/>
          </p:nvGrpSpPr>
          <p:grpSpPr>
            <a:xfrm>
              <a:off x="11193502" y="3726102"/>
              <a:ext cx="608913" cy="536670"/>
              <a:chOff x="6410728" y="3723806"/>
              <a:chExt cx="608913" cy="536669"/>
            </a:xfrm>
            <a:solidFill>
              <a:srgbClr val="DF6282"/>
            </a:solidFill>
          </p:grpSpPr>
          <p:sp>
            <p:nvSpPr>
              <p:cNvPr id="44" name="Oval 38"/>
              <p:cNvSpPr>
                <a:spLocks noChangeArrowheads="1"/>
              </p:cNvSpPr>
              <p:nvPr/>
            </p:nvSpPr>
            <p:spPr bwMode="auto">
              <a:xfrm>
                <a:off x="6410728" y="3723806"/>
                <a:ext cx="536669" cy="536669"/>
              </a:xfrm>
              <a:prstGeom prst="ellipse">
                <a:avLst/>
              </a:prstGeom>
              <a:solidFill>
                <a:srgbClr val="0BA29A"/>
              </a:solidFill>
              <a:ln w="4" cap="flat">
                <a:noFill/>
                <a:prstDash val="solid"/>
                <a:miter lim="800000"/>
              </a:ln>
            </p:spPr>
            <p:txBody>
              <a:bodyPr vert="horz" wrap="square" lIns="121876" tIns="60937" rIns="121876" bIns="60937" numCol="1" anchor="t" anchorCtr="0" compatLnSpc="1"/>
              <a:lstStyle/>
              <a:p>
                <a:pPr defTabSz="608965"/>
                <a:endParaRPr lang="zh-CN" altLang="en-US" sz="1865" b="1" dirty="0">
                  <a:solidFill>
                    <a:prstClr val="black"/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  <p:sp>
            <p:nvSpPr>
              <p:cNvPr id="45" name="TextBox 23"/>
              <p:cNvSpPr txBox="1"/>
              <p:nvPr/>
            </p:nvSpPr>
            <p:spPr>
              <a:xfrm>
                <a:off x="6436843" y="3774006"/>
                <a:ext cx="582798" cy="438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08965"/>
                <a:r>
                  <a:rPr lang="en-US" altLang="zh-CN" sz="2130" spc="-151" dirty="0">
                    <a:solidFill>
                      <a:prstClr val="white"/>
                    </a:solidFill>
                    <a:ea typeface="FZHei-B01S" panose="02010601030101010101" pitchFamily="2" charset="-122"/>
                    <a:cs typeface="+mn-lt"/>
                    <a:sym typeface="FZHei-B01S" panose="02010601030101010101" pitchFamily="2" charset="-122"/>
                  </a:rPr>
                  <a:t>02</a:t>
                </a:r>
              </a:p>
            </p:txBody>
          </p:sp>
        </p:grpSp>
        <p:grpSp>
          <p:nvGrpSpPr>
            <p:cNvPr id="46" name="组合 27"/>
            <p:cNvGrpSpPr/>
            <p:nvPr/>
          </p:nvGrpSpPr>
          <p:grpSpPr>
            <a:xfrm>
              <a:off x="11193502" y="4510459"/>
              <a:ext cx="608913" cy="536669"/>
              <a:chOff x="6410728" y="4508169"/>
              <a:chExt cx="608913" cy="536669"/>
            </a:xfrm>
            <a:solidFill>
              <a:srgbClr val="7C3D67"/>
            </a:solidFill>
          </p:grpSpPr>
          <p:sp>
            <p:nvSpPr>
              <p:cNvPr id="47" name="Oval 40"/>
              <p:cNvSpPr>
                <a:spLocks noChangeArrowheads="1"/>
              </p:cNvSpPr>
              <p:nvPr/>
            </p:nvSpPr>
            <p:spPr bwMode="auto">
              <a:xfrm>
                <a:off x="6410728" y="4508169"/>
                <a:ext cx="536669" cy="53666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4" cap="flat">
                <a:noFill/>
                <a:prstDash val="solid"/>
                <a:miter lim="800000"/>
              </a:ln>
            </p:spPr>
            <p:txBody>
              <a:bodyPr vert="horz" wrap="square" lIns="121876" tIns="60937" rIns="121876" bIns="60937" numCol="1" anchor="t" anchorCtr="0" compatLnSpc="1"/>
              <a:lstStyle/>
              <a:p>
                <a:pPr defTabSz="608965"/>
                <a:endParaRPr lang="zh-CN" altLang="en-US" sz="1865" b="1" dirty="0">
                  <a:solidFill>
                    <a:prstClr val="black"/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  <p:sp>
            <p:nvSpPr>
              <p:cNvPr id="48" name="TextBox 26"/>
              <p:cNvSpPr txBox="1"/>
              <p:nvPr/>
            </p:nvSpPr>
            <p:spPr>
              <a:xfrm>
                <a:off x="6436843" y="4545670"/>
                <a:ext cx="582798" cy="438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08965"/>
                <a:r>
                  <a:rPr lang="en-US" altLang="zh-CN" sz="2130" spc="-151" dirty="0">
                    <a:solidFill>
                      <a:prstClr val="white"/>
                    </a:solidFill>
                    <a:ea typeface="FZHei-B01S" panose="02010601030101010101" pitchFamily="2" charset="-122"/>
                    <a:cs typeface="+mn-lt"/>
                    <a:sym typeface="FZHei-B01S" panose="02010601030101010101" pitchFamily="2" charset="-122"/>
                  </a:rPr>
                  <a:t>03</a:t>
                </a:r>
              </a:p>
            </p:txBody>
          </p:sp>
        </p:grpSp>
        <p:grpSp>
          <p:nvGrpSpPr>
            <p:cNvPr id="49" name="组合 28"/>
            <p:cNvGrpSpPr/>
            <p:nvPr/>
          </p:nvGrpSpPr>
          <p:grpSpPr>
            <a:xfrm>
              <a:off x="10264651" y="4510459"/>
              <a:ext cx="607823" cy="536669"/>
              <a:chOff x="5481877" y="4508169"/>
              <a:chExt cx="607824" cy="536669"/>
            </a:xfrm>
            <a:solidFill>
              <a:srgbClr val="DF6282"/>
            </a:solidFill>
          </p:grpSpPr>
          <p:sp>
            <p:nvSpPr>
              <p:cNvPr id="50" name="Oval 36"/>
              <p:cNvSpPr>
                <a:spLocks noChangeArrowheads="1"/>
              </p:cNvSpPr>
              <p:nvPr/>
            </p:nvSpPr>
            <p:spPr bwMode="auto">
              <a:xfrm>
                <a:off x="5481877" y="4508169"/>
                <a:ext cx="536669" cy="536669"/>
              </a:xfrm>
              <a:prstGeom prst="ellipse">
                <a:avLst/>
              </a:prstGeom>
              <a:solidFill>
                <a:srgbClr val="E8455B"/>
              </a:solidFill>
              <a:ln w="4" cap="flat">
                <a:noFill/>
                <a:prstDash val="solid"/>
                <a:miter lim="800000"/>
              </a:ln>
            </p:spPr>
            <p:txBody>
              <a:bodyPr vert="horz" wrap="square" lIns="121876" tIns="60937" rIns="121876" bIns="60937" numCol="1" anchor="t" anchorCtr="0" compatLnSpc="1"/>
              <a:lstStyle/>
              <a:p>
                <a:pPr defTabSz="608965"/>
                <a:endParaRPr lang="zh-CN" altLang="en-US" sz="1865" b="1" dirty="0">
                  <a:solidFill>
                    <a:prstClr val="black"/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  <p:sp>
            <p:nvSpPr>
              <p:cNvPr id="51" name="TextBox 29"/>
              <p:cNvSpPr txBox="1"/>
              <p:nvPr/>
            </p:nvSpPr>
            <p:spPr>
              <a:xfrm>
                <a:off x="5506902" y="4545670"/>
                <a:ext cx="582799" cy="438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08965"/>
                <a:r>
                  <a:rPr lang="en-US" altLang="zh-CN" sz="2130" spc="-151" dirty="0">
                    <a:solidFill>
                      <a:prstClr val="white"/>
                    </a:solidFill>
                    <a:ea typeface="FZHei-B01S" panose="02010601030101010101" pitchFamily="2" charset="-122"/>
                    <a:cs typeface="+mn-lt"/>
                    <a:sym typeface="FZHei-B01S" panose="02010601030101010101" pitchFamily="2" charset="-122"/>
                  </a:rPr>
                  <a:t>04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6" grpId="0" bldLvl="0" animBg="1"/>
      <p:bldP spid="9" grpId="0"/>
      <p:bldP spid="10" grpId="0" bldLvl="0" animBg="1"/>
      <p:bldP spid="2" grpId="0"/>
      <p:bldP spid="14" grpId="0" bldLvl="0" animBg="1"/>
      <p:bldP spid="16" grpId="0"/>
      <p:bldP spid="17" grpId="0" bldLvl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74044"/>
          </a:xfrm>
          <a:prstGeom prst="rect">
            <a:avLst/>
          </a:prstGeom>
        </p:spPr>
      </p:pic>
      <p:sp>
        <p:nvSpPr>
          <p:cNvPr id="5" name="矩形: 圆角 4"/>
          <p:cNvSpPr/>
          <p:nvPr/>
        </p:nvSpPr>
        <p:spPr>
          <a:xfrm>
            <a:off x="285750" y="317500"/>
            <a:ext cx="11607800" cy="6273800"/>
          </a:xfrm>
          <a:prstGeom prst="roundRect">
            <a:avLst>
              <a:gd name="adj" fmla="val 4723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11465566" y="6190526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1465566" y="471640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510906" y="471640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510906" y="6188313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940979" y="667474"/>
            <a:ext cx="4289837" cy="460375"/>
            <a:chOff x="3864779" y="667474"/>
            <a:chExt cx="4289837" cy="460375"/>
          </a:xfrm>
        </p:grpSpPr>
        <p:grpSp>
          <p:nvGrpSpPr>
            <p:cNvPr id="18" name="组合 17"/>
            <p:cNvGrpSpPr/>
            <p:nvPr/>
          </p:nvGrpSpPr>
          <p:grpSpPr>
            <a:xfrm>
              <a:off x="3864779" y="898306"/>
              <a:ext cx="818969" cy="88861"/>
              <a:chOff x="5992478" y="1999605"/>
              <a:chExt cx="2374074" cy="257594"/>
            </a:xfrm>
          </p:grpSpPr>
          <p:sp>
            <p:nvSpPr>
              <p:cNvPr id="19" name="矩形: 圆角 18"/>
              <p:cNvSpPr/>
              <p:nvPr/>
            </p:nvSpPr>
            <p:spPr>
              <a:xfrm rot="18900000">
                <a:off x="7096551" y="2002866"/>
                <a:ext cx="1270001" cy="254333"/>
              </a:xfrm>
              <a:prstGeom prst="roundRect">
                <a:avLst>
                  <a:gd name="adj" fmla="val 50000"/>
                </a:avLst>
              </a:prstGeom>
              <a:solidFill>
                <a:srgbClr val="E845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  <p:sp>
            <p:nvSpPr>
              <p:cNvPr id="22" name="矩形: 圆角 21"/>
              <p:cNvSpPr/>
              <p:nvPr/>
            </p:nvSpPr>
            <p:spPr>
              <a:xfrm rot="18900000">
                <a:off x="6536863" y="2001379"/>
                <a:ext cx="1270001" cy="232563"/>
              </a:xfrm>
              <a:prstGeom prst="roundRect">
                <a:avLst>
                  <a:gd name="adj" fmla="val 50000"/>
                </a:avLst>
              </a:prstGeom>
              <a:solidFill>
                <a:srgbClr val="3836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  <p:sp>
            <p:nvSpPr>
              <p:cNvPr id="24" name="矩形: 圆角 23"/>
              <p:cNvSpPr/>
              <p:nvPr/>
            </p:nvSpPr>
            <p:spPr>
              <a:xfrm rot="18900000">
                <a:off x="5992478" y="1999605"/>
                <a:ext cx="1270001" cy="233241"/>
              </a:xfrm>
              <a:prstGeom prst="roundRect">
                <a:avLst>
                  <a:gd name="adj" fmla="val 50000"/>
                </a:avLst>
              </a:prstGeom>
              <a:solidFill>
                <a:srgbClr val="0BA2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</p:grpSp>
        <p:sp>
          <p:nvSpPr>
            <p:cNvPr id="25" name="文本框 6"/>
            <p:cNvSpPr txBox="1">
              <a:spLocks noChangeArrowheads="1"/>
            </p:cNvSpPr>
            <p:nvPr/>
          </p:nvSpPr>
          <p:spPr bwMode="auto">
            <a:xfrm>
              <a:off x="4856354" y="667474"/>
              <a:ext cx="2480310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lt"/>
                </a:rPr>
                <a:t>03 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lt"/>
                </a:rPr>
                <a:t>标题文字内容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7335647" y="894105"/>
              <a:ext cx="818969" cy="88861"/>
              <a:chOff x="5992478" y="1999605"/>
              <a:chExt cx="2374074" cy="257594"/>
            </a:xfrm>
          </p:grpSpPr>
          <p:sp>
            <p:nvSpPr>
              <p:cNvPr id="31" name="矩形: 圆角 30"/>
              <p:cNvSpPr/>
              <p:nvPr/>
            </p:nvSpPr>
            <p:spPr>
              <a:xfrm rot="18900000">
                <a:off x="7096551" y="2002866"/>
                <a:ext cx="1270001" cy="254333"/>
              </a:xfrm>
              <a:prstGeom prst="roundRect">
                <a:avLst>
                  <a:gd name="adj" fmla="val 50000"/>
                </a:avLst>
              </a:prstGeom>
              <a:solidFill>
                <a:srgbClr val="E845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  <p:sp>
            <p:nvSpPr>
              <p:cNvPr id="32" name="矩形: 圆角 31"/>
              <p:cNvSpPr/>
              <p:nvPr/>
            </p:nvSpPr>
            <p:spPr>
              <a:xfrm rot="18900000">
                <a:off x="6536863" y="2001379"/>
                <a:ext cx="1270001" cy="232563"/>
              </a:xfrm>
              <a:prstGeom prst="roundRect">
                <a:avLst>
                  <a:gd name="adj" fmla="val 50000"/>
                </a:avLst>
              </a:prstGeom>
              <a:solidFill>
                <a:srgbClr val="3836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  <p:sp>
            <p:nvSpPr>
              <p:cNvPr id="33" name="矩形: 圆角 32"/>
              <p:cNvSpPr/>
              <p:nvPr/>
            </p:nvSpPr>
            <p:spPr>
              <a:xfrm rot="18900000">
                <a:off x="5992478" y="1999605"/>
                <a:ext cx="1270001" cy="233241"/>
              </a:xfrm>
              <a:prstGeom prst="roundRect">
                <a:avLst>
                  <a:gd name="adj" fmla="val 50000"/>
                </a:avLst>
              </a:prstGeom>
              <a:solidFill>
                <a:srgbClr val="0BA2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</p:grpSp>
      </p:grpSp>
      <p:sp>
        <p:nvSpPr>
          <p:cNvPr id="41" name="矩形: 圆角 40"/>
          <p:cNvSpPr/>
          <p:nvPr/>
        </p:nvSpPr>
        <p:spPr>
          <a:xfrm rot="18900000">
            <a:off x="-1584657" y="4341383"/>
            <a:ext cx="929580" cy="814517"/>
          </a:xfrm>
          <a:prstGeom prst="roundRect">
            <a:avLst>
              <a:gd name="adj" fmla="val 50000"/>
            </a:avLst>
          </a:prstGeom>
          <a:solidFill>
            <a:srgbClr val="E845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: 圆角 41"/>
          <p:cNvSpPr/>
          <p:nvPr/>
        </p:nvSpPr>
        <p:spPr>
          <a:xfrm rot="18900000">
            <a:off x="-1584657" y="2960907"/>
            <a:ext cx="929580" cy="986987"/>
          </a:xfrm>
          <a:prstGeom prst="roundRect">
            <a:avLst>
              <a:gd name="adj" fmla="val 50000"/>
            </a:avLst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: 圆角 42"/>
          <p:cNvSpPr/>
          <p:nvPr/>
        </p:nvSpPr>
        <p:spPr>
          <a:xfrm rot="18900000">
            <a:off x="-1623198" y="1917885"/>
            <a:ext cx="929580" cy="877974"/>
          </a:xfrm>
          <a:prstGeom prst="roundRect">
            <a:avLst>
              <a:gd name="adj" fmla="val 50000"/>
            </a:avLst>
          </a:prstGeom>
          <a:solidFill>
            <a:srgbClr val="0BA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292690" y="1585597"/>
            <a:ext cx="7237071" cy="41915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965"/>
            <a:endParaRPr lang="zh-CN" altLang="en-US" sz="1705">
              <a:solidFill>
                <a:prstClr val="white"/>
              </a:solidFill>
              <a:ea typeface="FZHei-B01S" panose="02010601030101010101" pitchFamily="2" charset="-122"/>
              <a:cs typeface="+mn-lt"/>
              <a:sym typeface="FZHei-B01S" panose="02010601030101010101" pitchFamily="2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6447483" y="1848105"/>
            <a:ext cx="5053504" cy="1386273"/>
          </a:xfrm>
          <a:prstGeom prst="rect">
            <a:avLst/>
          </a:prstGeom>
          <a:solidFill>
            <a:srgbClr val="0BA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965"/>
            <a:endParaRPr lang="zh-CN" altLang="en-US" sz="1900">
              <a:solidFill>
                <a:prstClr val="white"/>
              </a:solidFill>
              <a:ea typeface="FZHei-B01S" panose="02010601030101010101" pitchFamily="2" charset="-122"/>
              <a:cs typeface="+mn-lt"/>
              <a:sym typeface="FZHei-B01S" panose="02010601030101010101" pitchFamily="2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9120774" y="5304307"/>
            <a:ext cx="2380212" cy="472863"/>
          </a:xfrm>
          <a:prstGeom prst="rect">
            <a:avLst/>
          </a:prstGeom>
          <a:solidFill>
            <a:srgbClr val="E845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965"/>
            <a:endParaRPr lang="zh-CN" altLang="en-US" sz="1900">
              <a:solidFill>
                <a:prstClr val="white"/>
              </a:solidFill>
              <a:ea typeface="FZHei-B01S" panose="02010601030101010101" pitchFamily="2" charset="-122"/>
              <a:cs typeface="+mn-lt"/>
              <a:sym typeface="FZHei-B01S" panose="02010601030101010101" pitchFamily="2" charset="-122"/>
            </a:endParaRPr>
          </a:p>
        </p:txBody>
      </p:sp>
      <p:sp>
        <p:nvSpPr>
          <p:cNvPr id="48" name="Content Placeholder 2"/>
          <p:cNvSpPr txBox="1"/>
          <p:nvPr/>
        </p:nvSpPr>
        <p:spPr>
          <a:xfrm>
            <a:off x="6760250" y="2262585"/>
            <a:ext cx="1034635" cy="557000"/>
          </a:xfrm>
          <a:prstGeom prst="rect">
            <a:avLst/>
          </a:prstGeom>
        </p:spPr>
        <p:txBody>
          <a:bodyPr vert="horz" lIns="91435" tIns="45719" rIns="91435" bIns="45719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defTabSz="608965">
              <a:spcBef>
                <a:spcPts val="0"/>
              </a:spcBef>
              <a:spcAft>
                <a:spcPts val="0"/>
              </a:spcAft>
              <a:buClr>
                <a:srgbClr val="009CAB">
                  <a:lumMod val="75000"/>
                </a:srgbClr>
              </a:buClr>
            </a:pPr>
            <a:r>
              <a:rPr lang="zh-CN" altLang="en-US" sz="1400" b="1" dirty="0">
                <a:solidFill>
                  <a:prstClr val="white"/>
                </a:solidFill>
                <a:ea typeface="+mn-lt"/>
                <a:cs typeface="Arial" panose="020B0604020202020204" pitchFamily="34" charset="0"/>
                <a:sym typeface="FZHei-B01S" panose="02010601030101010101" pitchFamily="2" charset="-122"/>
              </a:rPr>
              <a:t>添加标</a:t>
            </a:r>
            <a:r>
              <a:rPr lang="zh-CN" altLang="en-US" sz="1325" b="1" dirty="0">
                <a:solidFill>
                  <a:prstClr val="white"/>
                </a:solidFill>
                <a:ea typeface="+mn-lt"/>
                <a:cs typeface="Arial" panose="020B0604020202020204" pitchFamily="34" charset="0"/>
                <a:sym typeface="FZHei-B01S" panose="02010601030101010101" pitchFamily="2" charset="-122"/>
              </a:rPr>
              <a:t>题</a:t>
            </a:r>
          </a:p>
        </p:txBody>
      </p:sp>
      <p:sp>
        <p:nvSpPr>
          <p:cNvPr id="49" name="Content Placeholder 2"/>
          <p:cNvSpPr txBox="1"/>
          <p:nvPr/>
        </p:nvSpPr>
        <p:spPr>
          <a:xfrm>
            <a:off x="7794625" y="3585210"/>
            <a:ext cx="3663315" cy="1116330"/>
          </a:xfrm>
          <a:prstGeom prst="rect">
            <a:avLst/>
          </a:prstGeom>
        </p:spPr>
        <p:txBody>
          <a:bodyPr vert="horz" lIns="91435" tIns="45719" rIns="91435" bIns="45719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defTabSz="608965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09CAB">
                  <a:lumMod val="75000"/>
                </a:srgbClr>
              </a:buClr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lang="zh-CN" altLang="en-US" sz="1200" b="1" dirty="0">
              <a:solidFill>
                <a:schemeClr val="tx1">
                  <a:lumMod val="85000"/>
                  <a:lumOff val="15000"/>
                </a:schemeClr>
              </a:solidFill>
              <a:ea typeface="+mn-lt"/>
              <a:cs typeface="Arial" panose="020B0604020202020204" pitchFamily="34" charset="0"/>
              <a:sym typeface="FZHei-B01S" panose="02010601030101010101" pitchFamily="2" charset="-122"/>
            </a:endParaRPr>
          </a:p>
        </p:txBody>
      </p:sp>
      <p:sp>
        <p:nvSpPr>
          <p:cNvPr id="50" name="Content Placeholder 2"/>
          <p:cNvSpPr txBox="1"/>
          <p:nvPr/>
        </p:nvSpPr>
        <p:spPr>
          <a:xfrm>
            <a:off x="7829838" y="2068276"/>
            <a:ext cx="3671148" cy="1116411"/>
          </a:xfrm>
          <a:prstGeom prst="rect">
            <a:avLst/>
          </a:prstGeom>
        </p:spPr>
        <p:txBody>
          <a:bodyPr vert="horz" lIns="91435" tIns="45719" rIns="91435" bIns="45719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defTabSz="608965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09CAB">
                  <a:lumMod val="75000"/>
                </a:srgbClr>
              </a:buClr>
            </a:pPr>
            <a:r>
              <a:rPr lang="zh-CN" altLang="en-US" sz="1200" dirty="0">
                <a:solidFill>
                  <a:schemeClr val="bg1"/>
                </a:solidFill>
                <a:ea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lang="zh-CN" altLang="en-US" sz="1200" b="1" dirty="0">
              <a:solidFill>
                <a:schemeClr val="bg1"/>
              </a:solidFill>
              <a:ea typeface="+mn-lt"/>
              <a:cs typeface="Arial" panose="020B0604020202020204" pitchFamily="34" charset="0"/>
              <a:sym typeface="FZHei-B01S" panose="02010601030101010101" pitchFamily="2" charset="-122"/>
            </a:endParaRPr>
          </a:p>
        </p:txBody>
      </p:sp>
      <p:sp>
        <p:nvSpPr>
          <p:cNvPr id="51" name="Content Placeholder 2"/>
          <p:cNvSpPr txBox="1"/>
          <p:nvPr/>
        </p:nvSpPr>
        <p:spPr>
          <a:xfrm>
            <a:off x="9225446" y="5392426"/>
            <a:ext cx="1527173" cy="296611"/>
          </a:xfrm>
          <a:prstGeom prst="rect">
            <a:avLst/>
          </a:prstGeom>
        </p:spPr>
        <p:txBody>
          <a:bodyPr vert="horz" lIns="91435" tIns="45719" rIns="91435" bIns="45719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defTabSz="608965">
              <a:spcBef>
                <a:spcPts val="0"/>
              </a:spcBef>
              <a:spcAft>
                <a:spcPts val="0"/>
              </a:spcAft>
              <a:buClr>
                <a:srgbClr val="009CAB">
                  <a:lumMod val="75000"/>
                </a:srgbClr>
              </a:buClr>
            </a:pPr>
            <a:r>
              <a:rPr lang="zh-CN" altLang="id-ID" sz="1325" dirty="0">
                <a:ln w="38100" cap="flat" cmpd="sng">
                  <a:noFill/>
                  <a:miter lim="800000"/>
                </a:ln>
                <a:solidFill>
                  <a:schemeClr val="bg1"/>
                </a:solidFill>
                <a:ea typeface="+mn-lt"/>
                <a:sym typeface="+mn-ea"/>
              </a:rPr>
              <a:t>添加标题</a:t>
            </a:r>
            <a:endParaRPr lang="zh-CN" altLang="id-ID" sz="1325" b="1" dirty="0">
              <a:ln w="38100" cap="flat" cmpd="sng">
                <a:noFill/>
                <a:miter lim="800000"/>
              </a:ln>
              <a:solidFill>
                <a:schemeClr val="bg1"/>
              </a:solidFill>
              <a:ea typeface="+mn-lt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45" grpId="0" bldLvl="0" animBg="1"/>
      <p:bldP spid="46" grpId="0" bldLvl="0" animBg="1"/>
      <p:bldP spid="47" grpId="0" bldLvl="0" animBg="1"/>
      <p:bldP spid="48" grpId="0"/>
      <p:bldP spid="49" grpId="0"/>
      <p:bldP spid="50" grpId="0"/>
      <p:bldP spid="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74044"/>
          </a:xfrm>
          <a:prstGeom prst="rect">
            <a:avLst/>
          </a:prstGeom>
        </p:spPr>
      </p:pic>
      <p:sp>
        <p:nvSpPr>
          <p:cNvPr id="5" name="矩形: 圆角 4"/>
          <p:cNvSpPr/>
          <p:nvPr/>
        </p:nvSpPr>
        <p:spPr>
          <a:xfrm>
            <a:off x="285750" y="317500"/>
            <a:ext cx="11607800" cy="6273800"/>
          </a:xfrm>
          <a:prstGeom prst="roundRect">
            <a:avLst>
              <a:gd name="adj" fmla="val 4723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11465566" y="6190526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11465566" y="471640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510906" y="471640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510906" y="6188313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392" y="816751"/>
            <a:ext cx="5137215" cy="5224497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601581" y="3339058"/>
            <a:ext cx="8993426" cy="235721"/>
            <a:chOff x="1601581" y="3339058"/>
            <a:chExt cx="8993426" cy="235721"/>
          </a:xfrm>
        </p:grpSpPr>
        <p:sp>
          <p:nvSpPr>
            <p:cNvPr id="21" name="矩形: 圆角 20"/>
            <p:cNvSpPr/>
            <p:nvPr/>
          </p:nvSpPr>
          <p:spPr>
            <a:xfrm rot="18900000">
              <a:off x="2698199" y="3345409"/>
              <a:ext cx="1270000" cy="192582"/>
            </a:xfrm>
            <a:prstGeom prst="roundRect">
              <a:avLst>
                <a:gd name="adj" fmla="val 50000"/>
              </a:avLst>
            </a:prstGeom>
            <a:solidFill>
              <a:srgbClr val="E845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: 圆角 22"/>
            <p:cNvSpPr/>
            <p:nvPr/>
          </p:nvSpPr>
          <p:spPr>
            <a:xfrm rot="18900000">
              <a:off x="2146207" y="3340731"/>
              <a:ext cx="1270000" cy="192582"/>
            </a:xfrm>
            <a:prstGeom prst="roundRect">
              <a:avLst>
                <a:gd name="adj" fmla="val 50000"/>
              </a:avLst>
            </a:prstGeom>
            <a:solidFill>
              <a:srgbClr val="3836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: 圆角 33"/>
            <p:cNvSpPr/>
            <p:nvPr/>
          </p:nvSpPr>
          <p:spPr>
            <a:xfrm rot="18900000">
              <a:off x="1601581" y="3339058"/>
              <a:ext cx="1270000" cy="192582"/>
            </a:xfrm>
            <a:prstGeom prst="roundRect">
              <a:avLst>
                <a:gd name="adj" fmla="val 50000"/>
              </a:avLst>
            </a:prstGeom>
            <a:solidFill>
              <a:srgbClr val="0BA2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: 圆角 34"/>
            <p:cNvSpPr/>
            <p:nvPr/>
          </p:nvSpPr>
          <p:spPr>
            <a:xfrm rot="18900000">
              <a:off x="9325007" y="3382197"/>
              <a:ext cx="1270000" cy="192582"/>
            </a:xfrm>
            <a:prstGeom prst="roundRect">
              <a:avLst>
                <a:gd name="adj" fmla="val 50000"/>
              </a:avLst>
            </a:prstGeom>
            <a:solidFill>
              <a:srgbClr val="0BA2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: 圆角 35"/>
            <p:cNvSpPr/>
            <p:nvPr/>
          </p:nvSpPr>
          <p:spPr>
            <a:xfrm rot="18900000">
              <a:off x="8773015" y="3377519"/>
              <a:ext cx="1270000" cy="192582"/>
            </a:xfrm>
            <a:prstGeom prst="roundRect">
              <a:avLst>
                <a:gd name="adj" fmla="val 50000"/>
              </a:avLst>
            </a:prstGeom>
            <a:solidFill>
              <a:srgbClr val="3836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: 圆角 36"/>
            <p:cNvSpPr/>
            <p:nvPr/>
          </p:nvSpPr>
          <p:spPr>
            <a:xfrm rot="18900000">
              <a:off x="8228389" y="3375846"/>
              <a:ext cx="1270000" cy="192582"/>
            </a:xfrm>
            <a:prstGeom prst="roundRect">
              <a:avLst>
                <a:gd name="adj" fmla="val 50000"/>
              </a:avLst>
            </a:prstGeom>
            <a:solidFill>
              <a:srgbClr val="E845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744738" y="3482177"/>
            <a:ext cx="2749471" cy="1333653"/>
            <a:chOff x="4744738" y="3482177"/>
            <a:chExt cx="2749471" cy="1333653"/>
          </a:xfrm>
        </p:grpSpPr>
        <p:sp>
          <p:nvSpPr>
            <p:cNvPr id="38" name="矩形 37"/>
            <p:cNvSpPr/>
            <p:nvPr/>
          </p:nvSpPr>
          <p:spPr bwMode="auto">
            <a:xfrm>
              <a:off x="5045974" y="3482177"/>
              <a:ext cx="2028825" cy="583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PART FOUR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39" name="文本框 6"/>
            <p:cNvSpPr txBox="1">
              <a:spLocks noChangeArrowheads="1"/>
            </p:cNvSpPr>
            <p:nvPr/>
          </p:nvSpPr>
          <p:spPr bwMode="auto">
            <a:xfrm>
              <a:off x="4744738" y="4046389"/>
              <a:ext cx="27494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4400" b="1" spc="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标题内容</a:t>
              </a:r>
            </a:p>
          </p:txBody>
        </p:sp>
      </p:grpSp>
      <p:pic>
        <p:nvPicPr>
          <p:cNvPr id="40" name="图片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538" y="2398556"/>
            <a:ext cx="2559969" cy="7661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6" grpId="0" bldLvl="0" animBg="1"/>
      <p:bldP spid="27" grpId="0" bldLvl="0" animBg="1"/>
      <p:bldP spid="28" grpId="0" bldLvl="0" animBg="1"/>
      <p:bldP spid="29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74044"/>
          </a:xfrm>
          <a:prstGeom prst="rect">
            <a:avLst/>
          </a:prstGeom>
        </p:spPr>
      </p:pic>
      <p:sp>
        <p:nvSpPr>
          <p:cNvPr id="5" name="矩形: 圆角 4"/>
          <p:cNvSpPr/>
          <p:nvPr/>
        </p:nvSpPr>
        <p:spPr>
          <a:xfrm>
            <a:off x="285750" y="317500"/>
            <a:ext cx="11607800" cy="6273800"/>
          </a:xfrm>
          <a:prstGeom prst="roundRect">
            <a:avLst>
              <a:gd name="adj" fmla="val 4723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11465566" y="6190526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1465566" y="471640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510906" y="471640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510906" y="6188313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940979" y="667474"/>
            <a:ext cx="4289837" cy="460375"/>
            <a:chOff x="3864779" y="667474"/>
            <a:chExt cx="4289837" cy="460375"/>
          </a:xfrm>
        </p:grpSpPr>
        <p:grpSp>
          <p:nvGrpSpPr>
            <p:cNvPr id="18" name="组合 17"/>
            <p:cNvGrpSpPr/>
            <p:nvPr/>
          </p:nvGrpSpPr>
          <p:grpSpPr>
            <a:xfrm>
              <a:off x="3864779" y="898306"/>
              <a:ext cx="818969" cy="88861"/>
              <a:chOff x="5992478" y="1999605"/>
              <a:chExt cx="2374074" cy="257594"/>
            </a:xfrm>
          </p:grpSpPr>
          <p:sp>
            <p:nvSpPr>
              <p:cNvPr id="19" name="矩形: 圆角 18"/>
              <p:cNvSpPr/>
              <p:nvPr/>
            </p:nvSpPr>
            <p:spPr>
              <a:xfrm rot="18900000">
                <a:off x="7096551" y="2002866"/>
                <a:ext cx="1270001" cy="254333"/>
              </a:xfrm>
              <a:prstGeom prst="roundRect">
                <a:avLst>
                  <a:gd name="adj" fmla="val 50000"/>
                </a:avLst>
              </a:prstGeom>
              <a:solidFill>
                <a:srgbClr val="E845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  <p:sp>
            <p:nvSpPr>
              <p:cNvPr id="22" name="矩形: 圆角 21"/>
              <p:cNvSpPr/>
              <p:nvPr/>
            </p:nvSpPr>
            <p:spPr>
              <a:xfrm rot="18900000">
                <a:off x="6536863" y="2001379"/>
                <a:ext cx="1270001" cy="232563"/>
              </a:xfrm>
              <a:prstGeom prst="roundRect">
                <a:avLst>
                  <a:gd name="adj" fmla="val 50000"/>
                </a:avLst>
              </a:prstGeom>
              <a:solidFill>
                <a:srgbClr val="3836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  <p:sp>
            <p:nvSpPr>
              <p:cNvPr id="24" name="矩形: 圆角 23"/>
              <p:cNvSpPr/>
              <p:nvPr/>
            </p:nvSpPr>
            <p:spPr>
              <a:xfrm rot="18900000">
                <a:off x="5992478" y="1999605"/>
                <a:ext cx="1270001" cy="233241"/>
              </a:xfrm>
              <a:prstGeom prst="roundRect">
                <a:avLst>
                  <a:gd name="adj" fmla="val 50000"/>
                </a:avLst>
              </a:prstGeom>
              <a:solidFill>
                <a:srgbClr val="0BA2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</p:grpSp>
        <p:sp>
          <p:nvSpPr>
            <p:cNvPr id="25" name="文本框 6"/>
            <p:cNvSpPr txBox="1">
              <a:spLocks noChangeArrowheads="1"/>
            </p:cNvSpPr>
            <p:nvPr/>
          </p:nvSpPr>
          <p:spPr bwMode="auto">
            <a:xfrm>
              <a:off x="4856354" y="667474"/>
              <a:ext cx="2480310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lt"/>
                </a:rPr>
                <a:t>04 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lt"/>
                </a:rPr>
                <a:t>标题文字内容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7335647" y="894105"/>
              <a:ext cx="818969" cy="88861"/>
              <a:chOff x="5992478" y="1999605"/>
              <a:chExt cx="2374074" cy="257594"/>
            </a:xfrm>
          </p:grpSpPr>
          <p:sp>
            <p:nvSpPr>
              <p:cNvPr id="31" name="矩形: 圆角 30"/>
              <p:cNvSpPr/>
              <p:nvPr/>
            </p:nvSpPr>
            <p:spPr>
              <a:xfrm rot="18900000">
                <a:off x="7096551" y="2002866"/>
                <a:ext cx="1270001" cy="254333"/>
              </a:xfrm>
              <a:prstGeom prst="roundRect">
                <a:avLst>
                  <a:gd name="adj" fmla="val 50000"/>
                </a:avLst>
              </a:prstGeom>
              <a:solidFill>
                <a:srgbClr val="E845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  <p:sp>
            <p:nvSpPr>
              <p:cNvPr id="32" name="矩形: 圆角 31"/>
              <p:cNvSpPr/>
              <p:nvPr/>
            </p:nvSpPr>
            <p:spPr>
              <a:xfrm rot="18900000">
                <a:off x="6536863" y="2001379"/>
                <a:ext cx="1270001" cy="232563"/>
              </a:xfrm>
              <a:prstGeom prst="roundRect">
                <a:avLst>
                  <a:gd name="adj" fmla="val 50000"/>
                </a:avLst>
              </a:prstGeom>
              <a:solidFill>
                <a:srgbClr val="3836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  <p:sp>
            <p:nvSpPr>
              <p:cNvPr id="33" name="矩形: 圆角 32"/>
              <p:cNvSpPr/>
              <p:nvPr/>
            </p:nvSpPr>
            <p:spPr>
              <a:xfrm rot="18900000">
                <a:off x="5992478" y="1999605"/>
                <a:ext cx="1270001" cy="233241"/>
              </a:xfrm>
              <a:prstGeom prst="roundRect">
                <a:avLst>
                  <a:gd name="adj" fmla="val 50000"/>
                </a:avLst>
              </a:prstGeom>
              <a:solidFill>
                <a:srgbClr val="0BA2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</p:grpSp>
      </p:grpSp>
      <p:sp>
        <p:nvSpPr>
          <p:cNvPr id="41" name="矩形: 圆角 40"/>
          <p:cNvSpPr/>
          <p:nvPr/>
        </p:nvSpPr>
        <p:spPr>
          <a:xfrm rot="18900000">
            <a:off x="-1584657" y="4341383"/>
            <a:ext cx="929580" cy="814517"/>
          </a:xfrm>
          <a:prstGeom prst="roundRect">
            <a:avLst>
              <a:gd name="adj" fmla="val 50000"/>
            </a:avLst>
          </a:prstGeom>
          <a:solidFill>
            <a:srgbClr val="E845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: 圆角 41"/>
          <p:cNvSpPr/>
          <p:nvPr/>
        </p:nvSpPr>
        <p:spPr>
          <a:xfrm rot="18900000">
            <a:off x="-1584657" y="2960907"/>
            <a:ext cx="929580" cy="986987"/>
          </a:xfrm>
          <a:prstGeom prst="roundRect">
            <a:avLst>
              <a:gd name="adj" fmla="val 50000"/>
            </a:avLst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: 圆角 42"/>
          <p:cNvSpPr/>
          <p:nvPr/>
        </p:nvSpPr>
        <p:spPr>
          <a:xfrm rot="18900000">
            <a:off x="-1623198" y="1917885"/>
            <a:ext cx="929580" cy="877974"/>
          </a:xfrm>
          <a:prstGeom prst="roundRect">
            <a:avLst>
              <a:gd name="adj" fmla="val 50000"/>
            </a:avLst>
          </a:prstGeom>
          <a:solidFill>
            <a:srgbClr val="0BA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c0bbf6ee-5302-48d3-9896-179f06b8a4b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838454" y="2117160"/>
            <a:ext cx="6515095" cy="3209653"/>
            <a:chOff x="2865750" y="1913959"/>
            <a:chExt cx="6515094" cy="3209653"/>
          </a:xfrm>
        </p:grpSpPr>
        <p:sp>
          <p:nvSpPr>
            <p:cNvPr id="2" name="íŝḻíḑé"/>
            <p:cNvSpPr/>
            <p:nvPr/>
          </p:nvSpPr>
          <p:spPr>
            <a:xfrm>
              <a:off x="5018061" y="2324100"/>
              <a:ext cx="2230266" cy="2230266"/>
            </a:xfrm>
            <a:prstGeom prst="ellipse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anchor="ctr"/>
            <a:lstStyle/>
            <a:p>
              <a:pPr algn="ctr" defTabSz="608965"/>
              <a:endParaRPr sz="2400">
                <a:solidFill>
                  <a:prstClr val="black"/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grpSp>
          <p:nvGrpSpPr>
            <p:cNvPr id="6" name="îsḻiḑe"/>
            <p:cNvGrpSpPr/>
            <p:nvPr/>
          </p:nvGrpSpPr>
          <p:grpSpPr>
            <a:xfrm>
              <a:off x="2865750" y="1915700"/>
              <a:ext cx="1861417" cy="3207912"/>
              <a:chOff x="2209111" y="1915700"/>
              <a:chExt cx="1861417" cy="3207912"/>
            </a:xfrm>
          </p:grpSpPr>
          <p:sp>
            <p:nvSpPr>
              <p:cNvPr id="7" name="îṧľiḍê"/>
              <p:cNvSpPr/>
              <p:nvPr/>
            </p:nvSpPr>
            <p:spPr>
              <a:xfrm>
                <a:off x="2209111" y="4214720"/>
                <a:ext cx="677537" cy="461024"/>
              </a:xfrm>
              <a:prstGeom prst="rect">
                <a:avLst/>
              </a:prstGeom>
            </p:spPr>
            <p:txBody>
              <a:bodyPr wrap="square" lIns="0" tIns="0" rIns="0" bIns="0" anchor="b" anchorCtr="0">
                <a:normAutofit fontScale="92500" lnSpcReduction="10000"/>
              </a:bodyPr>
              <a:lstStyle/>
              <a:p>
                <a:pPr defTabSz="608965"/>
                <a:r>
                  <a:rPr lang="en-US" sz="3600">
                    <a:solidFill>
                      <a:srgbClr val="E8455B"/>
                    </a:solidFill>
                    <a:ea typeface="FZHei-B01S" panose="02010601030101010101" pitchFamily="2" charset="-122"/>
                    <a:cs typeface="+mn-lt"/>
                    <a:sym typeface="FZHei-B01S" panose="02010601030101010101" pitchFamily="2" charset="-122"/>
                  </a:rPr>
                  <a:t>45%</a:t>
                </a:r>
              </a:p>
            </p:txBody>
          </p:sp>
          <p:grpSp>
            <p:nvGrpSpPr>
              <p:cNvPr id="8" name="ísḻíde"/>
              <p:cNvGrpSpPr/>
              <p:nvPr/>
            </p:nvGrpSpPr>
            <p:grpSpPr>
              <a:xfrm>
                <a:off x="2209111" y="1915700"/>
                <a:ext cx="1861417" cy="1014984"/>
                <a:chOff x="2209111" y="1915700"/>
                <a:chExt cx="1861417" cy="1014984"/>
              </a:xfrm>
            </p:grpSpPr>
            <p:sp>
              <p:nvSpPr>
                <p:cNvPr id="39" name="í$1ïḋê"/>
                <p:cNvSpPr/>
                <p:nvPr/>
              </p:nvSpPr>
              <p:spPr>
                <a:xfrm>
                  <a:off x="2209111" y="2042150"/>
                  <a:ext cx="677537" cy="461024"/>
                </a:xfrm>
                <a:prstGeom prst="rect">
                  <a:avLst/>
                </a:prstGeom>
              </p:spPr>
              <p:txBody>
                <a:bodyPr wrap="square" lIns="0" tIns="0" rIns="0" bIns="0" anchor="b" anchorCtr="0">
                  <a:normAutofit fontScale="92500" lnSpcReduction="10000"/>
                </a:bodyPr>
                <a:lstStyle/>
                <a:p>
                  <a:pPr defTabSz="608965"/>
                  <a:r>
                    <a:rPr lang="en-US" sz="3600">
                      <a:solidFill>
                        <a:srgbClr val="0BA29A"/>
                      </a:solidFill>
                      <a:ea typeface="FZHei-B01S" panose="02010601030101010101" pitchFamily="2" charset="-122"/>
                      <a:cs typeface="+mn-lt"/>
                      <a:sym typeface="FZHei-B01S" panose="02010601030101010101" pitchFamily="2" charset="-122"/>
                    </a:rPr>
                    <a:t>10%</a:t>
                  </a:r>
                </a:p>
              </p:txBody>
            </p:sp>
            <p:grpSp>
              <p:nvGrpSpPr>
                <p:cNvPr id="34" name="í$lîḓé"/>
                <p:cNvGrpSpPr/>
                <p:nvPr/>
              </p:nvGrpSpPr>
              <p:grpSpPr>
                <a:xfrm>
                  <a:off x="3055544" y="1915700"/>
                  <a:ext cx="1014984" cy="1014984"/>
                  <a:chOff x="3057286" y="1915700"/>
                  <a:chExt cx="1014984" cy="1014984"/>
                </a:xfrm>
              </p:grpSpPr>
              <p:sp>
                <p:nvSpPr>
                  <p:cNvPr id="35" name="ï$ļîḓé"/>
                  <p:cNvSpPr/>
                  <p:nvPr/>
                </p:nvSpPr>
                <p:spPr>
                  <a:xfrm>
                    <a:off x="3059027" y="1917441"/>
                    <a:ext cx="1013243" cy="1013243"/>
                  </a:xfrm>
                  <a:prstGeom prst="ellipse">
                    <a:avLst/>
                  </a:prstGeom>
                  <a:noFill/>
                  <a:ln w="101600"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608965"/>
                    <a:endParaRPr sz="2400">
                      <a:solidFill>
                        <a:prstClr val="white"/>
                      </a:solidFill>
                      <a:ea typeface="FZHei-B01S" panose="02010601030101010101" pitchFamily="2" charset="-122"/>
                      <a:cs typeface="+mn-lt"/>
                      <a:sym typeface="FZHei-B01S" panose="02010601030101010101" pitchFamily="2" charset="-122"/>
                    </a:endParaRPr>
                  </a:p>
                </p:txBody>
              </p:sp>
              <p:sp>
                <p:nvSpPr>
                  <p:cNvPr id="36" name="íśḷiḓè"/>
                  <p:cNvSpPr/>
                  <p:nvPr/>
                </p:nvSpPr>
                <p:spPr>
                  <a:xfrm>
                    <a:off x="3057286" y="1915700"/>
                    <a:ext cx="1014984" cy="1014984"/>
                  </a:xfrm>
                  <a:prstGeom prst="arc">
                    <a:avLst>
                      <a:gd name="adj1" fmla="val 16200000"/>
                      <a:gd name="adj2" fmla="val 18256256"/>
                    </a:avLst>
                  </a:prstGeom>
                  <a:ln w="101600">
                    <a:solidFill>
                      <a:srgbClr val="0BA29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defTabSz="608965"/>
                    <a:endParaRPr sz="2400">
                      <a:solidFill>
                        <a:prstClr val="black"/>
                      </a:solidFill>
                      <a:ea typeface="FZHei-B01S" panose="02010601030101010101" pitchFamily="2" charset="-122"/>
                      <a:cs typeface="+mn-lt"/>
                      <a:sym typeface="FZHei-B01S" panose="02010601030101010101" pitchFamily="2" charset="-122"/>
                    </a:endParaRPr>
                  </a:p>
                </p:txBody>
              </p:sp>
              <p:sp>
                <p:nvSpPr>
                  <p:cNvPr id="37" name="îš1iḋe"/>
                  <p:cNvSpPr/>
                  <p:nvPr/>
                </p:nvSpPr>
                <p:spPr>
                  <a:xfrm>
                    <a:off x="3333439" y="2181676"/>
                    <a:ext cx="459194" cy="479550"/>
                  </a:xfrm>
                  <a:custGeom>
                    <a:avLst/>
                    <a:gdLst>
                      <a:gd name="connsiteX0" fmla="*/ 293688 w 322263"/>
                      <a:gd name="connsiteY0" fmla="*/ 298450 h 336550"/>
                      <a:gd name="connsiteX1" fmla="*/ 293688 w 322263"/>
                      <a:gd name="connsiteY1" fmla="*/ 305019 h 336550"/>
                      <a:gd name="connsiteX2" fmla="*/ 261635 w 322263"/>
                      <a:gd name="connsiteY2" fmla="*/ 336550 h 336550"/>
                      <a:gd name="connsiteX3" fmla="*/ 241603 w 322263"/>
                      <a:gd name="connsiteY3" fmla="*/ 336550 h 336550"/>
                      <a:gd name="connsiteX4" fmla="*/ 209550 w 322263"/>
                      <a:gd name="connsiteY4" fmla="*/ 305019 h 336550"/>
                      <a:gd name="connsiteX5" fmla="*/ 209550 w 322263"/>
                      <a:gd name="connsiteY5" fmla="*/ 301078 h 336550"/>
                      <a:gd name="connsiteX6" fmla="*/ 277662 w 322263"/>
                      <a:gd name="connsiteY6" fmla="*/ 301078 h 336550"/>
                      <a:gd name="connsiteX7" fmla="*/ 293688 w 322263"/>
                      <a:gd name="connsiteY7" fmla="*/ 298450 h 336550"/>
                      <a:gd name="connsiteX8" fmla="*/ 28575 w 322263"/>
                      <a:gd name="connsiteY8" fmla="*/ 298450 h 336550"/>
                      <a:gd name="connsiteX9" fmla="*/ 44601 w 322263"/>
                      <a:gd name="connsiteY9" fmla="*/ 301078 h 336550"/>
                      <a:gd name="connsiteX10" fmla="*/ 112713 w 322263"/>
                      <a:gd name="connsiteY10" fmla="*/ 301078 h 336550"/>
                      <a:gd name="connsiteX11" fmla="*/ 112713 w 322263"/>
                      <a:gd name="connsiteY11" fmla="*/ 305019 h 336550"/>
                      <a:gd name="connsiteX12" fmla="*/ 80660 w 322263"/>
                      <a:gd name="connsiteY12" fmla="*/ 336550 h 336550"/>
                      <a:gd name="connsiteX13" fmla="*/ 60628 w 322263"/>
                      <a:gd name="connsiteY13" fmla="*/ 336550 h 336550"/>
                      <a:gd name="connsiteX14" fmla="*/ 28575 w 322263"/>
                      <a:gd name="connsiteY14" fmla="*/ 305019 h 336550"/>
                      <a:gd name="connsiteX15" fmla="*/ 28575 w 322263"/>
                      <a:gd name="connsiteY15" fmla="*/ 298450 h 336550"/>
                      <a:gd name="connsiteX16" fmla="*/ 233362 w 322263"/>
                      <a:gd name="connsiteY16" fmla="*/ 228600 h 336550"/>
                      <a:gd name="connsiteX17" fmla="*/ 273050 w 322263"/>
                      <a:gd name="connsiteY17" fmla="*/ 228600 h 336550"/>
                      <a:gd name="connsiteX18" fmla="*/ 273050 w 322263"/>
                      <a:gd name="connsiteY18" fmla="*/ 241300 h 336550"/>
                      <a:gd name="connsiteX19" fmla="*/ 233362 w 322263"/>
                      <a:gd name="connsiteY19" fmla="*/ 241300 h 336550"/>
                      <a:gd name="connsiteX20" fmla="*/ 49212 w 322263"/>
                      <a:gd name="connsiteY20" fmla="*/ 228600 h 336550"/>
                      <a:gd name="connsiteX21" fmla="*/ 88900 w 322263"/>
                      <a:gd name="connsiteY21" fmla="*/ 228600 h 336550"/>
                      <a:gd name="connsiteX22" fmla="*/ 88900 w 322263"/>
                      <a:gd name="connsiteY22" fmla="*/ 241300 h 336550"/>
                      <a:gd name="connsiteX23" fmla="*/ 49212 w 322263"/>
                      <a:gd name="connsiteY23" fmla="*/ 241300 h 336550"/>
                      <a:gd name="connsiteX24" fmla="*/ 228109 w 322263"/>
                      <a:gd name="connsiteY24" fmla="*/ 212725 h 336550"/>
                      <a:gd name="connsiteX25" fmla="*/ 217487 w 322263"/>
                      <a:gd name="connsiteY25" fmla="*/ 224912 h 336550"/>
                      <a:gd name="connsiteX26" fmla="*/ 217487 w 322263"/>
                      <a:gd name="connsiteY26" fmla="*/ 246577 h 336550"/>
                      <a:gd name="connsiteX27" fmla="*/ 228109 w 322263"/>
                      <a:gd name="connsiteY27" fmla="*/ 258763 h 336550"/>
                      <a:gd name="connsiteX28" fmla="*/ 278563 w 322263"/>
                      <a:gd name="connsiteY28" fmla="*/ 258763 h 336550"/>
                      <a:gd name="connsiteX29" fmla="*/ 290512 w 322263"/>
                      <a:gd name="connsiteY29" fmla="*/ 246577 h 336550"/>
                      <a:gd name="connsiteX30" fmla="*/ 290512 w 322263"/>
                      <a:gd name="connsiteY30" fmla="*/ 224912 h 336550"/>
                      <a:gd name="connsiteX31" fmla="*/ 278563 w 322263"/>
                      <a:gd name="connsiteY31" fmla="*/ 212725 h 336550"/>
                      <a:gd name="connsiteX32" fmla="*/ 228109 w 322263"/>
                      <a:gd name="connsiteY32" fmla="*/ 212725 h 336550"/>
                      <a:gd name="connsiteX33" fmla="*/ 43699 w 322263"/>
                      <a:gd name="connsiteY33" fmla="*/ 212725 h 336550"/>
                      <a:gd name="connsiteX34" fmla="*/ 31750 w 322263"/>
                      <a:gd name="connsiteY34" fmla="*/ 224912 h 336550"/>
                      <a:gd name="connsiteX35" fmla="*/ 31750 w 322263"/>
                      <a:gd name="connsiteY35" fmla="*/ 246577 h 336550"/>
                      <a:gd name="connsiteX36" fmla="*/ 43699 w 322263"/>
                      <a:gd name="connsiteY36" fmla="*/ 258763 h 336550"/>
                      <a:gd name="connsiteX37" fmla="*/ 94153 w 322263"/>
                      <a:gd name="connsiteY37" fmla="*/ 258763 h 336550"/>
                      <a:gd name="connsiteX38" fmla="*/ 104775 w 322263"/>
                      <a:gd name="connsiteY38" fmla="*/ 246577 h 336550"/>
                      <a:gd name="connsiteX39" fmla="*/ 104775 w 322263"/>
                      <a:gd name="connsiteY39" fmla="*/ 224912 h 336550"/>
                      <a:gd name="connsiteX40" fmla="*/ 94153 w 322263"/>
                      <a:gd name="connsiteY40" fmla="*/ 212725 h 336550"/>
                      <a:gd name="connsiteX41" fmla="*/ 43699 w 322263"/>
                      <a:gd name="connsiteY41" fmla="*/ 212725 h 336550"/>
                      <a:gd name="connsiteX42" fmla="*/ 44905 w 322263"/>
                      <a:gd name="connsiteY42" fmla="*/ 184150 h 336550"/>
                      <a:gd name="connsiteX43" fmla="*/ 277358 w 322263"/>
                      <a:gd name="connsiteY43" fmla="*/ 184150 h 336550"/>
                      <a:gd name="connsiteX44" fmla="*/ 322263 w 322263"/>
                      <a:gd name="connsiteY44" fmla="*/ 228893 h 336550"/>
                      <a:gd name="connsiteX45" fmla="*/ 322263 w 322263"/>
                      <a:gd name="connsiteY45" fmla="*/ 239421 h 336550"/>
                      <a:gd name="connsiteX46" fmla="*/ 277358 w 322263"/>
                      <a:gd name="connsiteY46" fmla="*/ 284163 h 336550"/>
                      <a:gd name="connsiteX47" fmla="*/ 44905 w 322263"/>
                      <a:gd name="connsiteY47" fmla="*/ 284163 h 336550"/>
                      <a:gd name="connsiteX48" fmla="*/ 0 w 322263"/>
                      <a:gd name="connsiteY48" fmla="*/ 239421 h 336550"/>
                      <a:gd name="connsiteX49" fmla="*/ 0 w 322263"/>
                      <a:gd name="connsiteY49" fmla="*/ 228893 h 336550"/>
                      <a:gd name="connsiteX50" fmla="*/ 44905 w 322263"/>
                      <a:gd name="connsiteY50" fmla="*/ 184150 h 336550"/>
                      <a:gd name="connsiteX51" fmla="*/ 100909 w 322263"/>
                      <a:gd name="connsiteY51" fmla="*/ 112712 h 336550"/>
                      <a:gd name="connsiteX52" fmla="*/ 221354 w 322263"/>
                      <a:gd name="connsiteY52" fmla="*/ 112712 h 336550"/>
                      <a:gd name="connsiteX53" fmla="*/ 242300 w 322263"/>
                      <a:gd name="connsiteY53" fmla="*/ 125563 h 336550"/>
                      <a:gd name="connsiteX54" fmla="*/ 259320 w 322263"/>
                      <a:gd name="connsiteY54" fmla="*/ 158977 h 336550"/>
                      <a:gd name="connsiteX55" fmla="*/ 254083 w 322263"/>
                      <a:gd name="connsiteY55" fmla="*/ 166687 h 336550"/>
                      <a:gd name="connsiteX56" fmla="*/ 68180 w 322263"/>
                      <a:gd name="connsiteY56" fmla="*/ 166687 h 336550"/>
                      <a:gd name="connsiteX57" fmla="*/ 62943 w 322263"/>
                      <a:gd name="connsiteY57" fmla="*/ 158977 h 336550"/>
                      <a:gd name="connsiteX58" fmla="*/ 79963 w 322263"/>
                      <a:gd name="connsiteY58" fmla="*/ 125563 h 336550"/>
                      <a:gd name="connsiteX59" fmla="*/ 100909 w 322263"/>
                      <a:gd name="connsiteY59" fmla="*/ 112712 h 336550"/>
                      <a:gd name="connsiteX60" fmla="*/ 209688 w 322263"/>
                      <a:gd name="connsiteY60" fmla="*/ 60325 h 336550"/>
                      <a:gd name="connsiteX61" fmla="*/ 222112 w 322263"/>
                      <a:gd name="connsiteY61" fmla="*/ 60325 h 336550"/>
                      <a:gd name="connsiteX62" fmla="*/ 231775 w 322263"/>
                      <a:gd name="connsiteY62" fmla="*/ 69850 h 336550"/>
                      <a:gd name="connsiteX63" fmla="*/ 222112 w 322263"/>
                      <a:gd name="connsiteY63" fmla="*/ 79375 h 336550"/>
                      <a:gd name="connsiteX64" fmla="*/ 209688 w 322263"/>
                      <a:gd name="connsiteY64" fmla="*/ 79375 h 336550"/>
                      <a:gd name="connsiteX65" fmla="*/ 200025 w 322263"/>
                      <a:gd name="connsiteY65" fmla="*/ 69850 h 336550"/>
                      <a:gd name="connsiteX66" fmla="*/ 209688 w 322263"/>
                      <a:gd name="connsiteY66" fmla="*/ 60325 h 336550"/>
                      <a:gd name="connsiteX67" fmla="*/ 101255 w 322263"/>
                      <a:gd name="connsiteY67" fmla="*/ 60325 h 336550"/>
                      <a:gd name="connsiteX68" fmla="*/ 113058 w 322263"/>
                      <a:gd name="connsiteY68" fmla="*/ 60325 h 336550"/>
                      <a:gd name="connsiteX69" fmla="*/ 122238 w 322263"/>
                      <a:gd name="connsiteY69" fmla="*/ 69850 h 336550"/>
                      <a:gd name="connsiteX70" fmla="*/ 113058 w 322263"/>
                      <a:gd name="connsiteY70" fmla="*/ 79375 h 336550"/>
                      <a:gd name="connsiteX71" fmla="*/ 101255 w 322263"/>
                      <a:gd name="connsiteY71" fmla="*/ 79375 h 336550"/>
                      <a:gd name="connsiteX72" fmla="*/ 92075 w 322263"/>
                      <a:gd name="connsiteY72" fmla="*/ 69850 h 336550"/>
                      <a:gd name="connsiteX73" fmla="*/ 101255 w 322263"/>
                      <a:gd name="connsiteY73" fmla="*/ 60325 h 336550"/>
                      <a:gd name="connsiteX74" fmla="*/ 161132 w 322263"/>
                      <a:gd name="connsiteY74" fmla="*/ 34925 h 336550"/>
                      <a:gd name="connsiteX75" fmla="*/ 195263 w 322263"/>
                      <a:gd name="connsiteY75" fmla="*/ 69920 h 336550"/>
                      <a:gd name="connsiteX76" fmla="*/ 195263 w 322263"/>
                      <a:gd name="connsiteY76" fmla="*/ 86071 h 336550"/>
                      <a:gd name="connsiteX77" fmla="*/ 184761 w 322263"/>
                      <a:gd name="connsiteY77" fmla="*/ 96838 h 336550"/>
                      <a:gd name="connsiteX78" fmla="*/ 137502 w 322263"/>
                      <a:gd name="connsiteY78" fmla="*/ 96838 h 336550"/>
                      <a:gd name="connsiteX79" fmla="*/ 127000 w 322263"/>
                      <a:gd name="connsiteY79" fmla="*/ 86071 h 336550"/>
                      <a:gd name="connsiteX80" fmla="*/ 127000 w 322263"/>
                      <a:gd name="connsiteY80" fmla="*/ 69920 h 336550"/>
                      <a:gd name="connsiteX81" fmla="*/ 161132 w 322263"/>
                      <a:gd name="connsiteY81" fmla="*/ 34925 h 336550"/>
                      <a:gd name="connsiteX82" fmla="*/ 196771 w 322263"/>
                      <a:gd name="connsiteY82" fmla="*/ 21272 h 336550"/>
                      <a:gd name="connsiteX83" fmla="*/ 210265 w 322263"/>
                      <a:gd name="connsiteY83" fmla="*/ 21272 h 336550"/>
                      <a:gd name="connsiteX84" fmla="*/ 210265 w 322263"/>
                      <a:gd name="connsiteY84" fmla="*/ 33972 h 336550"/>
                      <a:gd name="connsiteX85" fmla="*/ 204867 w 322263"/>
                      <a:gd name="connsiteY85" fmla="*/ 39052 h 336550"/>
                      <a:gd name="connsiteX86" fmla="*/ 196771 w 322263"/>
                      <a:gd name="connsiteY86" fmla="*/ 42862 h 336550"/>
                      <a:gd name="connsiteX87" fmla="*/ 190024 w 322263"/>
                      <a:gd name="connsiteY87" fmla="*/ 39052 h 336550"/>
                      <a:gd name="connsiteX88" fmla="*/ 190024 w 322263"/>
                      <a:gd name="connsiteY88" fmla="*/ 26352 h 336550"/>
                      <a:gd name="connsiteX89" fmla="*/ 196771 w 322263"/>
                      <a:gd name="connsiteY89" fmla="*/ 21272 h 336550"/>
                      <a:gd name="connsiteX90" fmla="*/ 111998 w 322263"/>
                      <a:gd name="connsiteY90" fmla="*/ 21272 h 336550"/>
                      <a:gd name="connsiteX91" fmla="*/ 125492 w 322263"/>
                      <a:gd name="connsiteY91" fmla="*/ 21272 h 336550"/>
                      <a:gd name="connsiteX92" fmla="*/ 132239 w 322263"/>
                      <a:gd name="connsiteY92" fmla="*/ 26352 h 336550"/>
                      <a:gd name="connsiteX93" fmla="*/ 132239 w 322263"/>
                      <a:gd name="connsiteY93" fmla="*/ 39052 h 336550"/>
                      <a:gd name="connsiteX94" fmla="*/ 125492 w 322263"/>
                      <a:gd name="connsiteY94" fmla="*/ 42862 h 336550"/>
                      <a:gd name="connsiteX95" fmla="*/ 117396 w 322263"/>
                      <a:gd name="connsiteY95" fmla="*/ 39052 h 336550"/>
                      <a:gd name="connsiteX96" fmla="*/ 111998 w 322263"/>
                      <a:gd name="connsiteY96" fmla="*/ 33972 h 336550"/>
                      <a:gd name="connsiteX97" fmla="*/ 111998 w 322263"/>
                      <a:gd name="connsiteY97" fmla="*/ 21272 h 336550"/>
                      <a:gd name="connsiteX98" fmla="*/ 161132 w 322263"/>
                      <a:gd name="connsiteY98" fmla="*/ 0 h 336550"/>
                      <a:gd name="connsiteX99" fmla="*/ 169863 w 322263"/>
                      <a:gd name="connsiteY99" fmla="*/ 9180 h 336550"/>
                      <a:gd name="connsiteX100" fmla="*/ 169863 w 322263"/>
                      <a:gd name="connsiteY100" fmla="*/ 20983 h 336550"/>
                      <a:gd name="connsiteX101" fmla="*/ 161132 w 322263"/>
                      <a:gd name="connsiteY101" fmla="*/ 30163 h 336550"/>
                      <a:gd name="connsiteX102" fmla="*/ 152400 w 322263"/>
                      <a:gd name="connsiteY102" fmla="*/ 20983 h 336550"/>
                      <a:gd name="connsiteX103" fmla="*/ 152400 w 322263"/>
                      <a:gd name="connsiteY103" fmla="*/ 9180 h 336550"/>
                      <a:gd name="connsiteX104" fmla="*/ 161132 w 322263"/>
                      <a:gd name="connsiteY104" fmla="*/ 0 h 336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</a:cxnLst>
                    <a:rect l="l" t="t" r="r" b="b"/>
                    <a:pathLst>
                      <a:path w="322263" h="336550">
                        <a:moveTo>
                          <a:pt x="293688" y="298450"/>
                        </a:moveTo>
                        <a:cubicBezTo>
                          <a:pt x="293688" y="298450"/>
                          <a:pt x="293688" y="298450"/>
                          <a:pt x="293688" y="305019"/>
                        </a:cubicBezTo>
                        <a:cubicBezTo>
                          <a:pt x="293688" y="322099"/>
                          <a:pt x="280333" y="336550"/>
                          <a:pt x="261635" y="336550"/>
                        </a:cubicBezTo>
                        <a:cubicBezTo>
                          <a:pt x="261635" y="336550"/>
                          <a:pt x="261635" y="336550"/>
                          <a:pt x="241603" y="336550"/>
                        </a:cubicBezTo>
                        <a:cubicBezTo>
                          <a:pt x="224241" y="336550"/>
                          <a:pt x="209550" y="322099"/>
                          <a:pt x="209550" y="305019"/>
                        </a:cubicBezTo>
                        <a:cubicBezTo>
                          <a:pt x="209550" y="305019"/>
                          <a:pt x="209550" y="305019"/>
                          <a:pt x="209550" y="301078"/>
                        </a:cubicBezTo>
                        <a:lnTo>
                          <a:pt x="277662" y="301078"/>
                        </a:lnTo>
                        <a:cubicBezTo>
                          <a:pt x="283004" y="301078"/>
                          <a:pt x="289681" y="299764"/>
                          <a:pt x="293688" y="298450"/>
                        </a:cubicBezTo>
                        <a:close/>
                        <a:moveTo>
                          <a:pt x="28575" y="298450"/>
                        </a:moveTo>
                        <a:cubicBezTo>
                          <a:pt x="32582" y="299764"/>
                          <a:pt x="39259" y="301078"/>
                          <a:pt x="44601" y="301078"/>
                        </a:cubicBezTo>
                        <a:cubicBezTo>
                          <a:pt x="44601" y="301078"/>
                          <a:pt x="44601" y="301078"/>
                          <a:pt x="112713" y="301078"/>
                        </a:cubicBezTo>
                        <a:cubicBezTo>
                          <a:pt x="112713" y="301078"/>
                          <a:pt x="112713" y="301078"/>
                          <a:pt x="112713" y="305019"/>
                        </a:cubicBezTo>
                        <a:cubicBezTo>
                          <a:pt x="112713" y="322099"/>
                          <a:pt x="98022" y="336550"/>
                          <a:pt x="80660" y="336550"/>
                        </a:cubicBezTo>
                        <a:cubicBezTo>
                          <a:pt x="80660" y="336550"/>
                          <a:pt x="80660" y="336550"/>
                          <a:pt x="60628" y="336550"/>
                        </a:cubicBezTo>
                        <a:cubicBezTo>
                          <a:pt x="41930" y="336550"/>
                          <a:pt x="28575" y="322099"/>
                          <a:pt x="28575" y="305019"/>
                        </a:cubicBezTo>
                        <a:cubicBezTo>
                          <a:pt x="28575" y="305019"/>
                          <a:pt x="28575" y="305019"/>
                          <a:pt x="28575" y="298450"/>
                        </a:cubicBezTo>
                        <a:close/>
                        <a:moveTo>
                          <a:pt x="233362" y="228600"/>
                        </a:moveTo>
                        <a:lnTo>
                          <a:pt x="273050" y="228600"/>
                        </a:lnTo>
                        <a:lnTo>
                          <a:pt x="273050" y="241300"/>
                        </a:lnTo>
                        <a:lnTo>
                          <a:pt x="233362" y="241300"/>
                        </a:lnTo>
                        <a:close/>
                        <a:moveTo>
                          <a:pt x="49212" y="228600"/>
                        </a:moveTo>
                        <a:lnTo>
                          <a:pt x="88900" y="228600"/>
                        </a:lnTo>
                        <a:lnTo>
                          <a:pt x="88900" y="241300"/>
                        </a:lnTo>
                        <a:lnTo>
                          <a:pt x="49212" y="241300"/>
                        </a:lnTo>
                        <a:close/>
                        <a:moveTo>
                          <a:pt x="228109" y="212725"/>
                        </a:moveTo>
                        <a:cubicBezTo>
                          <a:pt x="222798" y="212725"/>
                          <a:pt x="217487" y="218141"/>
                          <a:pt x="217487" y="224912"/>
                        </a:cubicBezTo>
                        <a:cubicBezTo>
                          <a:pt x="217487" y="224912"/>
                          <a:pt x="217487" y="224912"/>
                          <a:pt x="217487" y="246577"/>
                        </a:cubicBezTo>
                        <a:cubicBezTo>
                          <a:pt x="217487" y="253347"/>
                          <a:pt x="222798" y="258763"/>
                          <a:pt x="228109" y="258763"/>
                        </a:cubicBezTo>
                        <a:cubicBezTo>
                          <a:pt x="228109" y="258763"/>
                          <a:pt x="228109" y="258763"/>
                          <a:pt x="278563" y="258763"/>
                        </a:cubicBezTo>
                        <a:cubicBezTo>
                          <a:pt x="285201" y="258763"/>
                          <a:pt x="290512" y="253347"/>
                          <a:pt x="290512" y="246577"/>
                        </a:cubicBezTo>
                        <a:lnTo>
                          <a:pt x="290512" y="224912"/>
                        </a:lnTo>
                        <a:cubicBezTo>
                          <a:pt x="290512" y="218141"/>
                          <a:pt x="285201" y="212725"/>
                          <a:pt x="278563" y="212725"/>
                        </a:cubicBezTo>
                        <a:cubicBezTo>
                          <a:pt x="278563" y="212725"/>
                          <a:pt x="278563" y="212725"/>
                          <a:pt x="228109" y="212725"/>
                        </a:cubicBezTo>
                        <a:close/>
                        <a:moveTo>
                          <a:pt x="43699" y="212725"/>
                        </a:moveTo>
                        <a:cubicBezTo>
                          <a:pt x="37061" y="212725"/>
                          <a:pt x="31750" y="218141"/>
                          <a:pt x="31750" y="224912"/>
                        </a:cubicBezTo>
                        <a:cubicBezTo>
                          <a:pt x="31750" y="224912"/>
                          <a:pt x="31750" y="224912"/>
                          <a:pt x="31750" y="246577"/>
                        </a:cubicBezTo>
                        <a:cubicBezTo>
                          <a:pt x="31750" y="253347"/>
                          <a:pt x="37061" y="258763"/>
                          <a:pt x="43699" y="258763"/>
                        </a:cubicBezTo>
                        <a:cubicBezTo>
                          <a:pt x="43699" y="258763"/>
                          <a:pt x="43699" y="258763"/>
                          <a:pt x="94153" y="258763"/>
                        </a:cubicBezTo>
                        <a:cubicBezTo>
                          <a:pt x="99464" y="258763"/>
                          <a:pt x="104775" y="253347"/>
                          <a:pt x="104775" y="246577"/>
                        </a:cubicBezTo>
                        <a:lnTo>
                          <a:pt x="104775" y="224912"/>
                        </a:lnTo>
                        <a:cubicBezTo>
                          <a:pt x="104775" y="218141"/>
                          <a:pt x="99464" y="212725"/>
                          <a:pt x="94153" y="212725"/>
                        </a:cubicBezTo>
                        <a:cubicBezTo>
                          <a:pt x="94153" y="212725"/>
                          <a:pt x="94153" y="212725"/>
                          <a:pt x="43699" y="212725"/>
                        </a:cubicBezTo>
                        <a:close/>
                        <a:moveTo>
                          <a:pt x="44905" y="184150"/>
                        </a:moveTo>
                        <a:cubicBezTo>
                          <a:pt x="44905" y="184150"/>
                          <a:pt x="44905" y="184150"/>
                          <a:pt x="277358" y="184150"/>
                        </a:cubicBezTo>
                        <a:cubicBezTo>
                          <a:pt x="302452" y="184150"/>
                          <a:pt x="322263" y="203890"/>
                          <a:pt x="322263" y="228893"/>
                        </a:cubicBezTo>
                        <a:cubicBezTo>
                          <a:pt x="322263" y="228893"/>
                          <a:pt x="322263" y="228893"/>
                          <a:pt x="322263" y="239421"/>
                        </a:cubicBezTo>
                        <a:cubicBezTo>
                          <a:pt x="322263" y="264424"/>
                          <a:pt x="302452" y="284163"/>
                          <a:pt x="277358" y="284163"/>
                        </a:cubicBezTo>
                        <a:cubicBezTo>
                          <a:pt x="277358" y="284163"/>
                          <a:pt x="277358" y="284163"/>
                          <a:pt x="44905" y="284163"/>
                        </a:cubicBezTo>
                        <a:cubicBezTo>
                          <a:pt x="19811" y="284163"/>
                          <a:pt x="0" y="264424"/>
                          <a:pt x="0" y="239421"/>
                        </a:cubicBezTo>
                        <a:cubicBezTo>
                          <a:pt x="0" y="239421"/>
                          <a:pt x="0" y="239421"/>
                          <a:pt x="0" y="228893"/>
                        </a:cubicBezTo>
                        <a:cubicBezTo>
                          <a:pt x="0" y="203890"/>
                          <a:pt x="19811" y="184150"/>
                          <a:pt x="44905" y="184150"/>
                        </a:cubicBezTo>
                        <a:close/>
                        <a:moveTo>
                          <a:pt x="100909" y="112712"/>
                        </a:moveTo>
                        <a:cubicBezTo>
                          <a:pt x="100909" y="112712"/>
                          <a:pt x="100909" y="112712"/>
                          <a:pt x="221354" y="112712"/>
                        </a:cubicBezTo>
                        <a:cubicBezTo>
                          <a:pt x="229209" y="112712"/>
                          <a:pt x="239682" y="119138"/>
                          <a:pt x="242300" y="125563"/>
                        </a:cubicBezTo>
                        <a:lnTo>
                          <a:pt x="259320" y="158977"/>
                        </a:lnTo>
                        <a:cubicBezTo>
                          <a:pt x="261938" y="162832"/>
                          <a:pt x="259320" y="166687"/>
                          <a:pt x="254083" y="166687"/>
                        </a:cubicBezTo>
                        <a:cubicBezTo>
                          <a:pt x="254083" y="166687"/>
                          <a:pt x="254083" y="166687"/>
                          <a:pt x="68180" y="166687"/>
                        </a:cubicBezTo>
                        <a:cubicBezTo>
                          <a:pt x="62943" y="166687"/>
                          <a:pt x="60325" y="162832"/>
                          <a:pt x="62943" y="158977"/>
                        </a:cubicBezTo>
                        <a:cubicBezTo>
                          <a:pt x="62943" y="158977"/>
                          <a:pt x="62943" y="158977"/>
                          <a:pt x="79963" y="125563"/>
                        </a:cubicBezTo>
                        <a:cubicBezTo>
                          <a:pt x="82581" y="119138"/>
                          <a:pt x="93054" y="112712"/>
                          <a:pt x="100909" y="112712"/>
                        </a:cubicBezTo>
                        <a:close/>
                        <a:moveTo>
                          <a:pt x="209688" y="60325"/>
                        </a:moveTo>
                        <a:cubicBezTo>
                          <a:pt x="209688" y="60325"/>
                          <a:pt x="209688" y="60325"/>
                          <a:pt x="222112" y="60325"/>
                        </a:cubicBezTo>
                        <a:cubicBezTo>
                          <a:pt x="227634" y="60325"/>
                          <a:pt x="231775" y="64407"/>
                          <a:pt x="231775" y="69850"/>
                        </a:cubicBezTo>
                        <a:cubicBezTo>
                          <a:pt x="231775" y="75293"/>
                          <a:pt x="227634" y="79375"/>
                          <a:pt x="222112" y="79375"/>
                        </a:cubicBezTo>
                        <a:cubicBezTo>
                          <a:pt x="222112" y="79375"/>
                          <a:pt x="222112" y="79375"/>
                          <a:pt x="209688" y="79375"/>
                        </a:cubicBezTo>
                        <a:cubicBezTo>
                          <a:pt x="204166" y="79375"/>
                          <a:pt x="200025" y="75293"/>
                          <a:pt x="200025" y="69850"/>
                        </a:cubicBezTo>
                        <a:cubicBezTo>
                          <a:pt x="200025" y="64407"/>
                          <a:pt x="204166" y="60325"/>
                          <a:pt x="209688" y="60325"/>
                        </a:cubicBezTo>
                        <a:close/>
                        <a:moveTo>
                          <a:pt x="101255" y="60325"/>
                        </a:moveTo>
                        <a:cubicBezTo>
                          <a:pt x="101255" y="60325"/>
                          <a:pt x="101255" y="60325"/>
                          <a:pt x="113058" y="60325"/>
                        </a:cubicBezTo>
                        <a:cubicBezTo>
                          <a:pt x="118304" y="60325"/>
                          <a:pt x="122238" y="64407"/>
                          <a:pt x="122238" y="69850"/>
                        </a:cubicBezTo>
                        <a:cubicBezTo>
                          <a:pt x="122238" y="75293"/>
                          <a:pt x="118304" y="79375"/>
                          <a:pt x="113058" y="79375"/>
                        </a:cubicBezTo>
                        <a:cubicBezTo>
                          <a:pt x="113058" y="79375"/>
                          <a:pt x="113058" y="79375"/>
                          <a:pt x="101255" y="79375"/>
                        </a:cubicBezTo>
                        <a:cubicBezTo>
                          <a:pt x="96009" y="79375"/>
                          <a:pt x="92075" y="75293"/>
                          <a:pt x="92075" y="69850"/>
                        </a:cubicBezTo>
                        <a:cubicBezTo>
                          <a:pt x="92075" y="64407"/>
                          <a:pt x="96009" y="60325"/>
                          <a:pt x="101255" y="60325"/>
                        </a:cubicBezTo>
                        <a:close/>
                        <a:moveTo>
                          <a:pt x="161132" y="34925"/>
                        </a:moveTo>
                        <a:cubicBezTo>
                          <a:pt x="179510" y="34925"/>
                          <a:pt x="195263" y="49731"/>
                          <a:pt x="195263" y="69920"/>
                        </a:cubicBezTo>
                        <a:lnTo>
                          <a:pt x="195263" y="86071"/>
                        </a:lnTo>
                        <a:cubicBezTo>
                          <a:pt x="195263" y="91455"/>
                          <a:pt x="190012" y="96838"/>
                          <a:pt x="184761" y="96838"/>
                        </a:cubicBezTo>
                        <a:cubicBezTo>
                          <a:pt x="184761" y="96838"/>
                          <a:pt x="184761" y="96838"/>
                          <a:pt x="137502" y="96838"/>
                        </a:cubicBezTo>
                        <a:cubicBezTo>
                          <a:pt x="132251" y="96838"/>
                          <a:pt x="127000" y="91455"/>
                          <a:pt x="127000" y="86071"/>
                        </a:cubicBezTo>
                        <a:cubicBezTo>
                          <a:pt x="127000" y="86071"/>
                          <a:pt x="127000" y="86071"/>
                          <a:pt x="127000" y="69920"/>
                        </a:cubicBezTo>
                        <a:cubicBezTo>
                          <a:pt x="127000" y="49731"/>
                          <a:pt x="142753" y="34925"/>
                          <a:pt x="161132" y="34925"/>
                        </a:cubicBezTo>
                        <a:close/>
                        <a:moveTo>
                          <a:pt x="196771" y="21272"/>
                        </a:moveTo>
                        <a:cubicBezTo>
                          <a:pt x="200819" y="17462"/>
                          <a:pt x="206217" y="17462"/>
                          <a:pt x="210265" y="21272"/>
                        </a:cubicBezTo>
                        <a:cubicBezTo>
                          <a:pt x="214313" y="25082"/>
                          <a:pt x="214313" y="30162"/>
                          <a:pt x="210265" y="33972"/>
                        </a:cubicBezTo>
                        <a:cubicBezTo>
                          <a:pt x="210265" y="33972"/>
                          <a:pt x="210265" y="33972"/>
                          <a:pt x="204867" y="39052"/>
                        </a:cubicBezTo>
                        <a:cubicBezTo>
                          <a:pt x="202168" y="41592"/>
                          <a:pt x="199470" y="42862"/>
                          <a:pt x="196771" y="42862"/>
                        </a:cubicBezTo>
                        <a:cubicBezTo>
                          <a:pt x="195421" y="42862"/>
                          <a:pt x="192723" y="41592"/>
                          <a:pt x="190024" y="39052"/>
                        </a:cubicBezTo>
                        <a:cubicBezTo>
                          <a:pt x="187325" y="36512"/>
                          <a:pt x="187325" y="30162"/>
                          <a:pt x="190024" y="26352"/>
                        </a:cubicBezTo>
                        <a:cubicBezTo>
                          <a:pt x="190024" y="26352"/>
                          <a:pt x="190024" y="26352"/>
                          <a:pt x="196771" y="21272"/>
                        </a:cubicBezTo>
                        <a:close/>
                        <a:moveTo>
                          <a:pt x="111998" y="21272"/>
                        </a:moveTo>
                        <a:cubicBezTo>
                          <a:pt x="116046" y="17462"/>
                          <a:pt x="121444" y="17462"/>
                          <a:pt x="125492" y="21272"/>
                        </a:cubicBezTo>
                        <a:cubicBezTo>
                          <a:pt x="125492" y="21272"/>
                          <a:pt x="125492" y="21272"/>
                          <a:pt x="132239" y="26352"/>
                        </a:cubicBezTo>
                        <a:cubicBezTo>
                          <a:pt x="134938" y="30162"/>
                          <a:pt x="134938" y="36512"/>
                          <a:pt x="132239" y="39052"/>
                        </a:cubicBezTo>
                        <a:cubicBezTo>
                          <a:pt x="129540" y="41592"/>
                          <a:pt x="126842" y="42862"/>
                          <a:pt x="125492" y="42862"/>
                        </a:cubicBezTo>
                        <a:cubicBezTo>
                          <a:pt x="122793" y="42862"/>
                          <a:pt x="120095" y="41592"/>
                          <a:pt x="117396" y="39052"/>
                        </a:cubicBezTo>
                        <a:lnTo>
                          <a:pt x="111998" y="33972"/>
                        </a:lnTo>
                        <a:cubicBezTo>
                          <a:pt x="107950" y="30162"/>
                          <a:pt x="107950" y="25082"/>
                          <a:pt x="111998" y="21272"/>
                        </a:cubicBezTo>
                        <a:close/>
                        <a:moveTo>
                          <a:pt x="161132" y="0"/>
                        </a:moveTo>
                        <a:cubicBezTo>
                          <a:pt x="166121" y="0"/>
                          <a:pt x="169863" y="3934"/>
                          <a:pt x="169863" y="9180"/>
                        </a:cubicBezTo>
                        <a:cubicBezTo>
                          <a:pt x="169863" y="9180"/>
                          <a:pt x="169863" y="9180"/>
                          <a:pt x="169863" y="20983"/>
                        </a:cubicBezTo>
                        <a:cubicBezTo>
                          <a:pt x="169863" y="26228"/>
                          <a:pt x="166121" y="30163"/>
                          <a:pt x="161132" y="30163"/>
                        </a:cubicBezTo>
                        <a:cubicBezTo>
                          <a:pt x="156142" y="30163"/>
                          <a:pt x="152400" y="26228"/>
                          <a:pt x="152400" y="20983"/>
                        </a:cubicBezTo>
                        <a:cubicBezTo>
                          <a:pt x="152400" y="20983"/>
                          <a:pt x="152400" y="20983"/>
                          <a:pt x="152400" y="9180"/>
                        </a:cubicBezTo>
                        <a:cubicBezTo>
                          <a:pt x="152400" y="3934"/>
                          <a:pt x="156142" y="0"/>
                          <a:pt x="161132" y="0"/>
                        </a:cubicBezTo>
                        <a:close/>
                      </a:path>
                    </a:pathLst>
                  </a:custGeom>
                  <a:solidFill>
                    <a:srgbClr val="0BA29A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608965"/>
                    <a:endParaRPr sz="2400">
                      <a:solidFill>
                        <a:prstClr val="white"/>
                      </a:solidFill>
                      <a:ea typeface="FZHei-B01S" panose="02010601030101010101" pitchFamily="2" charset="-122"/>
                      <a:cs typeface="+mn-lt"/>
                      <a:sym typeface="FZHei-B01S" panose="02010601030101010101" pitchFamily="2" charset="-122"/>
                    </a:endParaRPr>
                  </a:p>
                </p:txBody>
              </p:sp>
            </p:grpSp>
          </p:grpSp>
          <p:grpSp>
            <p:nvGrpSpPr>
              <p:cNvPr id="9" name="isḷíďè"/>
              <p:cNvGrpSpPr/>
              <p:nvPr/>
            </p:nvGrpSpPr>
            <p:grpSpPr>
              <a:xfrm>
                <a:off x="3055544" y="4108628"/>
                <a:ext cx="1014984" cy="1014984"/>
                <a:chOff x="3055544" y="4108628"/>
                <a:chExt cx="1014984" cy="1014984"/>
              </a:xfrm>
            </p:grpSpPr>
            <p:sp>
              <p:nvSpPr>
                <p:cNvPr id="10" name="iŝļíďe"/>
                <p:cNvSpPr/>
                <p:nvPr/>
              </p:nvSpPr>
              <p:spPr>
                <a:xfrm>
                  <a:off x="3057285" y="4110369"/>
                  <a:ext cx="1013243" cy="1013243"/>
                </a:xfrm>
                <a:prstGeom prst="ellipse">
                  <a:avLst/>
                </a:prstGeom>
                <a:noFill/>
                <a:ln w="1016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608965"/>
                  <a:endParaRPr sz="2400">
                    <a:solidFill>
                      <a:prstClr val="white"/>
                    </a:solidFill>
                    <a:ea typeface="FZHei-B01S" panose="02010601030101010101" pitchFamily="2" charset="-122"/>
                    <a:cs typeface="+mn-lt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11" name="íšļíḍe"/>
                <p:cNvSpPr/>
                <p:nvPr/>
              </p:nvSpPr>
              <p:spPr>
                <a:xfrm>
                  <a:off x="3055544" y="4108628"/>
                  <a:ext cx="1014984" cy="1014984"/>
                </a:xfrm>
                <a:prstGeom prst="arc">
                  <a:avLst>
                    <a:gd name="adj1" fmla="val 16200000"/>
                    <a:gd name="adj2" fmla="val 2942198"/>
                  </a:avLst>
                </a:prstGeom>
                <a:ln w="101600">
                  <a:solidFill>
                    <a:srgbClr val="E8455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defTabSz="608965"/>
                  <a:endParaRPr sz="2400">
                    <a:solidFill>
                      <a:prstClr val="black"/>
                    </a:solidFill>
                    <a:ea typeface="FZHei-B01S" panose="02010601030101010101" pitchFamily="2" charset="-122"/>
                    <a:cs typeface="+mn-lt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12" name="îSḻïḑè"/>
                <p:cNvSpPr/>
                <p:nvPr/>
              </p:nvSpPr>
              <p:spPr>
                <a:xfrm>
                  <a:off x="3323259" y="4367517"/>
                  <a:ext cx="479554" cy="409760"/>
                </a:xfrm>
                <a:custGeom>
                  <a:avLst/>
                  <a:gdLst>
                    <a:gd name="connsiteX0" fmla="*/ 137328 w 338137"/>
                    <a:gd name="connsiteY0" fmla="*/ 214312 h 288925"/>
                    <a:gd name="connsiteX1" fmla="*/ 133350 w 338137"/>
                    <a:gd name="connsiteY1" fmla="*/ 218394 h 288925"/>
                    <a:gd name="connsiteX2" fmla="*/ 137328 w 338137"/>
                    <a:gd name="connsiteY2" fmla="*/ 223837 h 288925"/>
                    <a:gd name="connsiteX3" fmla="*/ 250023 w 338137"/>
                    <a:gd name="connsiteY3" fmla="*/ 223837 h 288925"/>
                    <a:gd name="connsiteX4" fmla="*/ 254000 w 338137"/>
                    <a:gd name="connsiteY4" fmla="*/ 218394 h 288925"/>
                    <a:gd name="connsiteX5" fmla="*/ 250023 w 338137"/>
                    <a:gd name="connsiteY5" fmla="*/ 214312 h 288925"/>
                    <a:gd name="connsiteX6" fmla="*/ 137328 w 338137"/>
                    <a:gd name="connsiteY6" fmla="*/ 214312 h 288925"/>
                    <a:gd name="connsiteX7" fmla="*/ 137328 w 338137"/>
                    <a:gd name="connsiteY7" fmla="*/ 196850 h 288925"/>
                    <a:gd name="connsiteX8" fmla="*/ 133350 w 338137"/>
                    <a:gd name="connsiteY8" fmla="*/ 200932 h 288925"/>
                    <a:gd name="connsiteX9" fmla="*/ 137328 w 338137"/>
                    <a:gd name="connsiteY9" fmla="*/ 206375 h 288925"/>
                    <a:gd name="connsiteX10" fmla="*/ 250023 w 338137"/>
                    <a:gd name="connsiteY10" fmla="*/ 206375 h 288925"/>
                    <a:gd name="connsiteX11" fmla="*/ 254000 w 338137"/>
                    <a:gd name="connsiteY11" fmla="*/ 200932 h 288925"/>
                    <a:gd name="connsiteX12" fmla="*/ 250023 w 338137"/>
                    <a:gd name="connsiteY12" fmla="*/ 196850 h 288925"/>
                    <a:gd name="connsiteX13" fmla="*/ 137328 w 338137"/>
                    <a:gd name="connsiteY13" fmla="*/ 196850 h 288925"/>
                    <a:gd name="connsiteX14" fmla="*/ 288925 w 338137"/>
                    <a:gd name="connsiteY14" fmla="*/ 187325 h 288925"/>
                    <a:gd name="connsiteX15" fmla="*/ 269875 w 338137"/>
                    <a:gd name="connsiteY15" fmla="*/ 206375 h 288925"/>
                    <a:gd name="connsiteX16" fmla="*/ 288925 w 338137"/>
                    <a:gd name="connsiteY16" fmla="*/ 225425 h 288925"/>
                    <a:gd name="connsiteX17" fmla="*/ 307975 w 338137"/>
                    <a:gd name="connsiteY17" fmla="*/ 206375 h 288925"/>
                    <a:gd name="connsiteX18" fmla="*/ 288925 w 338137"/>
                    <a:gd name="connsiteY18" fmla="*/ 187325 h 288925"/>
                    <a:gd name="connsiteX19" fmla="*/ 98425 w 338137"/>
                    <a:gd name="connsiteY19" fmla="*/ 187325 h 288925"/>
                    <a:gd name="connsiteX20" fmla="*/ 79375 w 338137"/>
                    <a:gd name="connsiteY20" fmla="*/ 206375 h 288925"/>
                    <a:gd name="connsiteX21" fmla="*/ 98425 w 338137"/>
                    <a:gd name="connsiteY21" fmla="*/ 225425 h 288925"/>
                    <a:gd name="connsiteX22" fmla="*/ 117475 w 338137"/>
                    <a:gd name="connsiteY22" fmla="*/ 206375 h 288925"/>
                    <a:gd name="connsiteX23" fmla="*/ 98425 w 338137"/>
                    <a:gd name="connsiteY23" fmla="*/ 187325 h 288925"/>
                    <a:gd name="connsiteX24" fmla="*/ 254922 w 338137"/>
                    <a:gd name="connsiteY24" fmla="*/ 127000 h 288925"/>
                    <a:gd name="connsiteX25" fmla="*/ 234950 w 338137"/>
                    <a:gd name="connsiteY25" fmla="*/ 147638 h 288925"/>
                    <a:gd name="connsiteX26" fmla="*/ 276225 w 338137"/>
                    <a:gd name="connsiteY26" fmla="*/ 147638 h 288925"/>
                    <a:gd name="connsiteX27" fmla="*/ 254922 w 338137"/>
                    <a:gd name="connsiteY27" fmla="*/ 127000 h 288925"/>
                    <a:gd name="connsiteX28" fmla="*/ 130590 w 338137"/>
                    <a:gd name="connsiteY28" fmla="*/ 100012 h 288925"/>
                    <a:gd name="connsiteX29" fmla="*/ 92075 w 338137"/>
                    <a:gd name="connsiteY29" fmla="*/ 147895 h 288925"/>
                    <a:gd name="connsiteX30" fmla="*/ 105356 w 338137"/>
                    <a:gd name="connsiteY30" fmla="*/ 147895 h 288925"/>
                    <a:gd name="connsiteX31" fmla="*/ 226214 w 338137"/>
                    <a:gd name="connsiteY31" fmla="*/ 147895 h 288925"/>
                    <a:gd name="connsiteX32" fmla="*/ 255432 w 338137"/>
                    <a:gd name="connsiteY32" fmla="*/ 117303 h 288925"/>
                    <a:gd name="connsiteX33" fmla="*/ 285979 w 338137"/>
                    <a:gd name="connsiteY33" fmla="*/ 147895 h 288925"/>
                    <a:gd name="connsiteX34" fmla="*/ 295275 w 338137"/>
                    <a:gd name="connsiteY34" fmla="*/ 149225 h 288925"/>
                    <a:gd name="connsiteX35" fmla="*/ 255432 w 338137"/>
                    <a:gd name="connsiteY35" fmla="*/ 100012 h 288925"/>
                    <a:gd name="connsiteX36" fmla="*/ 130590 w 338137"/>
                    <a:gd name="connsiteY36" fmla="*/ 100012 h 288925"/>
                    <a:gd name="connsiteX37" fmla="*/ 131008 w 338137"/>
                    <a:gd name="connsiteY37" fmla="*/ 85725 h 288925"/>
                    <a:gd name="connsiteX38" fmla="*/ 255022 w 338137"/>
                    <a:gd name="connsiteY38" fmla="*/ 85725 h 288925"/>
                    <a:gd name="connsiteX39" fmla="*/ 309113 w 338137"/>
                    <a:gd name="connsiteY39" fmla="*/ 153019 h 288925"/>
                    <a:gd name="connsiteX40" fmla="*/ 338137 w 338137"/>
                    <a:gd name="connsiteY40" fmla="*/ 207117 h 288925"/>
                    <a:gd name="connsiteX41" fmla="*/ 320986 w 338137"/>
                    <a:gd name="connsiteY41" fmla="*/ 251980 h 288925"/>
                    <a:gd name="connsiteX42" fmla="*/ 320986 w 338137"/>
                    <a:gd name="connsiteY42" fmla="*/ 288925 h 288925"/>
                    <a:gd name="connsiteX43" fmla="*/ 274811 w 338137"/>
                    <a:gd name="connsiteY43" fmla="*/ 288925 h 288925"/>
                    <a:gd name="connsiteX44" fmla="*/ 274811 w 338137"/>
                    <a:gd name="connsiteY44" fmla="*/ 266494 h 288925"/>
                    <a:gd name="connsiteX45" fmla="*/ 112538 w 338137"/>
                    <a:gd name="connsiteY45" fmla="*/ 266494 h 288925"/>
                    <a:gd name="connsiteX46" fmla="*/ 112538 w 338137"/>
                    <a:gd name="connsiteY46" fmla="*/ 288925 h 288925"/>
                    <a:gd name="connsiteX47" fmla="*/ 66363 w 338137"/>
                    <a:gd name="connsiteY47" fmla="*/ 288925 h 288925"/>
                    <a:gd name="connsiteX48" fmla="*/ 66363 w 338137"/>
                    <a:gd name="connsiteY48" fmla="*/ 251980 h 288925"/>
                    <a:gd name="connsiteX49" fmla="*/ 49212 w 338137"/>
                    <a:gd name="connsiteY49" fmla="*/ 207117 h 288925"/>
                    <a:gd name="connsiteX50" fmla="*/ 78237 w 338137"/>
                    <a:gd name="connsiteY50" fmla="*/ 153019 h 288925"/>
                    <a:gd name="connsiteX51" fmla="*/ 131008 w 338137"/>
                    <a:gd name="connsiteY51" fmla="*/ 85725 h 288925"/>
                    <a:gd name="connsiteX52" fmla="*/ 65088 w 338137"/>
                    <a:gd name="connsiteY52" fmla="*/ 0 h 288925"/>
                    <a:gd name="connsiteX53" fmla="*/ 69073 w 338137"/>
                    <a:gd name="connsiteY53" fmla="*/ 5220 h 288925"/>
                    <a:gd name="connsiteX54" fmla="*/ 69073 w 338137"/>
                    <a:gd name="connsiteY54" fmla="*/ 13050 h 288925"/>
                    <a:gd name="connsiteX55" fmla="*/ 130175 w 338137"/>
                    <a:gd name="connsiteY55" fmla="*/ 67859 h 288925"/>
                    <a:gd name="connsiteX56" fmla="*/ 69073 w 338137"/>
                    <a:gd name="connsiteY56" fmla="*/ 67859 h 288925"/>
                    <a:gd name="connsiteX57" fmla="*/ 69073 w 338137"/>
                    <a:gd name="connsiteY57" fmla="*/ 130499 h 288925"/>
                    <a:gd name="connsiteX58" fmla="*/ 62431 w 338137"/>
                    <a:gd name="connsiteY58" fmla="*/ 147463 h 288925"/>
                    <a:gd name="connsiteX59" fmla="*/ 45163 w 338137"/>
                    <a:gd name="connsiteY59" fmla="*/ 153988 h 288925"/>
                    <a:gd name="connsiteX60" fmla="*/ 43835 w 338137"/>
                    <a:gd name="connsiteY60" fmla="*/ 153988 h 288925"/>
                    <a:gd name="connsiteX61" fmla="*/ 18597 w 338137"/>
                    <a:gd name="connsiteY61" fmla="*/ 130499 h 288925"/>
                    <a:gd name="connsiteX62" fmla="*/ 23910 w 338137"/>
                    <a:gd name="connsiteY62" fmla="*/ 125279 h 288925"/>
                    <a:gd name="connsiteX63" fmla="*/ 27895 w 338137"/>
                    <a:gd name="connsiteY63" fmla="*/ 130499 h 288925"/>
                    <a:gd name="connsiteX64" fmla="*/ 43835 w 338137"/>
                    <a:gd name="connsiteY64" fmla="*/ 144853 h 288925"/>
                    <a:gd name="connsiteX65" fmla="*/ 45163 w 338137"/>
                    <a:gd name="connsiteY65" fmla="*/ 144853 h 288925"/>
                    <a:gd name="connsiteX66" fmla="*/ 55790 w 338137"/>
                    <a:gd name="connsiteY66" fmla="*/ 140938 h 288925"/>
                    <a:gd name="connsiteX67" fmla="*/ 59774 w 338137"/>
                    <a:gd name="connsiteY67" fmla="*/ 130499 h 288925"/>
                    <a:gd name="connsiteX68" fmla="*/ 59774 w 338137"/>
                    <a:gd name="connsiteY68" fmla="*/ 67859 h 288925"/>
                    <a:gd name="connsiteX69" fmla="*/ 0 w 338137"/>
                    <a:gd name="connsiteY69" fmla="*/ 67859 h 288925"/>
                    <a:gd name="connsiteX70" fmla="*/ 59774 w 338137"/>
                    <a:gd name="connsiteY70" fmla="*/ 13050 h 288925"/>
                    <a:gd name="connsiteX71" fmla="*/ 59774 w 338137"/>
                    <a:gd name="connsiteY71" fmla="*/ 5220 h 288925"/>
                    <a:gd name="connsiteX72" fmla="*/ 65088 w 338137"/>
                    <a:gd name="connsiteY72" fmla="*/ 0 h 288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</a:cxnLst>
                  <a:rect l="l" t="t" r="r" b="b"/>
                  <a:pathLst>
                    <a:path w="338137" h="288925">
                      <a:moveTo>
                        <a:pt x="137328" y="214312"/>
                      </a:moveTo>
                      <a:cubicBezTo>
                        <a:pt x="134676" y="214312"/>
                        <a:pt x="133350" y="215673"/>
                        <a:pt x="133350" y="218394"/>
                      </a:cubicBezTo>
                      <a:cubicBezTo>
                        <a:pt x="133350" y="221116"/>
                        <a:pt x="134676" y="223837"/>
                        <a:pt x="137328" y="223837"/>
                      </a:cubicBezTo>
                      <a:cubicBezTo>
                        <a:pt x="137328" y="223837"/>
                        <a:pt x="137328" y="223837"/>
                        <a:pt x="250023" y="223837"/>
                      </a:cubicBezTo>
                      <a:cubicBezTo>
                        <a:pt x="252674" y="223837"/>
                        <a:pt x="254000" y="221116"/>
                        <a:pt x="254000" y="218394"/>
                      </a:cubicBezTo>
                      <a:cubicBezTo>
                        <a:pt x="254000" y="215673"/>
                        <a:pt x="252674" y="214312"/>
                        <a:pt x="250023" y="214312"/>
                      </a:cubicBezTo>
                      <a:cubicBezTo>
                        <a:pt x="250023" y="214312"/>
                        <a:pt x="250023" y="214312"/>
                        <a:pt x="137328" y="214312"/>
                      </a:cubicBezTo>
                      <a:close/>
                      <a:moveTo>
                        <a:pt x="137328" y="196850"/>
                      </a:moveTo>
                      <a:cubicBezTo>
                        <a:pt x="134676" y="196850"/>
                        <a:pt x="133350" y="198211"/>
                        <a:pt x="133350" y="200932"/>
                      </a:cubicBezTo>
                      <a:cubicBezTo>
                        <a:pt x="133350" y="203654"/>
                        <a:pt x="134676" y="206375"/>
                        <a:pt x="137328" y="206375"/>
                      </a:cubicBezTo>
                      <a:cubicBezTo>
                        <a:pt x="137328" y="206375"/>
                        <a:pt x="137328" y="206375"/>
                        <a:pt x="250023" y="206375"/>
                      </a:cubicBezTo>
                      <a:cubicBezTo>
                        <a:pt x="252674" y="206375"/>
                        <a:pt x="254000" y="203654"/>
                        <a:pt x="254000" y="200932"/>
                      </a:cubicBezTo>
                      <a:cubicBezTo>
                        <a:pt x="254000" y="198211"/>
                        <a:pt x="252674" y="196850"/>
                        <a:pt x="250023" y="196850"/>
                      </a:cubicBezTo>
                      <a:cubicBezTo>
                        <a:pt x="250023" y="196850"/>
                        <a:pt x="250023" y="196850"/>
                        <a:pt x="137328" y="196850"/>
                      </a:cubicBezTo>
                      <a:close/>
                      <a:moveTo>
                        <a:pt x="288925" y="187325"/>
                      </a:moveTo>
                      <a:cubicBezTo>
                        <a:pt x="278404" y="187325"/>
                        <a:pt x="269875" y="195854"/>
                        <a:pt x="269875" y="206375"/>
                      </a:cubicBezTo>
                      <a:cubicBezTo>
                        <a:pt x="269875" y="216896"/>
                        <a:pt x="278404" y="225425"/>
                        <a:pt x="288925" y="225425"/>
                      </a:cubicBezTo>
                      <a:cubicBezTo>
                        <a:pt x="299446" y="225425"/>
                        <a:pt x="307975" y="216896"/>
                        <a:pt x="307975" y="206375"/>
                      </a:cubicBezTo>
                      <a:cubicBezTo>
                        <a:pt x="307975" y="195854"/>
                        <a:pt x="299446" y="187325"/>
                        <a:pt x="288925" y="187325"/>
                      </a:cubicBezTo>
                      <a:close/>
                      <a:moveTo>
                        <a:pt x="98425" y="187325"/>
                      </a:moveTo>
                      <a:cubicBezTo>
                        <a:pt x="87904" y="187325"/>
                        <a:pt x="79375" y="195854"/>
                        <a:pt x="79375" y="206375"/>
                      </a:cubicBezTo>
                      <a:cubicBezTo>
                        <a:pt x="79375" y="216896"/>
                        <a:pt x="87904" y="225425"/>
                        <a:pt x="98425" y="225425"/>
                      </a:cubicBezTo>
                      <a:cubicBezTo>
                        <a:pt x="108946" y="225425"/>
                        <a:pt x="117475" y="216896"/>
                        <a:pt x="117475" y="206375"/>
                      </a:cubicBezTo>
                      <a:cubicBezTo>
                        <a:pt x="117475" y="195854"/>
                        <a:pt x="108946" y="187325"/>
                        <a:pt x="98425" y="187325"/>
                      </a:cubicBezTo>
                      <a:close/>
                      <a:moveTo>
                        <a:pt x="254922" y="127000"/>
                      </a:moveTo>
                      <a:cubicBezTo>
                        <a:pt x="244270" y="127000"/>
                        <a:pt x="234950" y="136029"/>
                        <a:pt x="234950" y="147638"/>
                      </a:cubicBezTo>
                      <a:cubicBezTo>
                        <a:pt x="234950" y="147638"/>
                        <a:pt x="234950" y="147638"/>
                        <a:pt x="276225" y="147638"/>
                      </a:cubicBezTo>
                      <a:cubicBezTo>
                        <a:pt x="276225" y="136029"/>
                        <a:pt x="266905" y="127000"/>
                        <a:pt x="254922" y="127000"/>
                      </a:cubicBezTo>
                      <a:close/>
                      <a:moveTo>
                        <a:pt x="130590" y="100012"/>
                      </a:moveTo>
                      <a:cubicBezTo>
                        <a:pt x="113325" y="100012"/>
                        <a:pt x="98716" y="119963"/>
                        <a:pt x="92075" y="147895"/>
                      </a:cubicBezTo>
                      <a:cubicBezTo>
                        <a:pt x="96060" y="147895"/>
                        <a:pt x="101372" y="147895"/>
                        <a:pt x="105356" y="147895"/>
                      </a:cubicBezTo>
                      <a:cubicBezTo>
                        <a:pt x="105356" y="147895"/>
                        <a:pt x="105356" y="147895"/>
                        <a:pt x="226214" y="147895"/>
                      </a:cubicBezTo>
                      <a:cubicBezTo>
                        <a:pt x="226214" y="130604"/>
                        <a:pt x="239495" y="117303"/>
                        <a:pt x="255432" y="117303"/>
                      </a:cubicBezTo>
                      <a:cubicBezTo>
                        <a:pt x="272697" y="117303"/>
                        <a:pt x="285979" y="130604"/>
                        <a:pt x="285979" y="147895"/>
                      </a:cubicBezTo>
                      <a:cubicBezTo>
                        <a:pt x="288635" y="147895"/>
                        <a:pt x="292619" y="147895"/>
                        <a:pt x="295275" y="149225"/>
                      </a:cubicBezTo>
                      <a:cubicBezTo>
                        <a:pt x="288635" y="119963"/>
                        <a:pt x="274026" y="100012"/>
                        <a:pt x="255432" y="100012"/>
                      </a:cubicBezTo>
                      <a:cubicBezTo>
                        <a:pt x="255432" y="100012"/>
                        <a:pt x="255432" y="100012"/>
                        <a:pt x="130590" y="100012"/>
                      </a:cubicBezTo>
                      <a:close/>
                      <a:moveTo>
                        <a:pt x="131008" y="85725"/>
                      </a:moveTo>
                      <a:cubicBezTo>
                        <a:pt x="131008" y="85725"/>
                        <a:pt x="131008" y="85725"/>
                        <a:pt x="255022" y="85725"/>
                      </a:cubicBezTo>
                      <a:cubicBezTo>
                        <a:pt x="282727" y="85725"/>
                        <a:pt x="303836" y="114754"/>
                        <a:pt x="309113" y="153019"/>
                      </a:cubicBezTo>
                      <a:cubicBezTo>
                        <a:pt x="327583" y="163575"/>
                        <a:pt x="338137" y="183367"/>
                        <a:pt x="338137" y="207117"/>
                      </a:cubicBezTo>
                      <a:cubicBezTo>
                        <a:pt x="338137" y="224271"/>
                        <a:pt x="332860" y="240104"/>
                        <a:pt x="320986" y="251980"/>
                      </a:cubicBezTo>
                      <a:cubicBezTo>
                        <a:pt x="320986" y="251980"/>
                        <a:pt x="320986" y="251980"/>
                        <a:pt x="320986" y="288925"/>
                      </a:cubicBezTo>
                      <a:cubicBezTo>
                        <a:pt x="320986" y="288925"/>
                        <a:pt x="320986" y="288925"/>
                        <a:pt x="274811" y="288925"/>
                      </a:cubicBezTo>
                      <a:cubicBezTo>
                        <a:pt x="274811" y="288925"/>
                        <a:pt x="274811" y="288925"/>
                        <a:pt x="274811" y="266494"/>
                      </a:cubicBezTo>
                      <a:cubicBezTo>
                        <a:pt x="274811" y="266494"/>
                        <a:pt x="274811" y="266494"/>
                        <a:pt x="112538" y="266494"/>
                      </a:cubicBezTo>
                      <a:cubicBezTo>
                        <a:pt x="112538" y="266494"/>
                        <a:pt x="112538" y="266494"/>
                        <a:pt x="112538" y="288925"/>
                      </a:cubicBezTo>
                      <a:cubicBezTo>
                        <a:pt x="112538" y="288925"/>
                        <a:pt x="112538" y="288925"/>
                        <a:pt x="66363" y="288925"/>
                      </a:cubicBezTo>
                      <a:cubicBezTo>
                        <a:pt x="66363" y="288925"/>
                        <a:pt x="66363" y="288925"/>
                        <a:pt x="66363" y="251980"/>
                      </a:cubicBezTo>
                      <a:cubicBezTo>
                        <a:pt x="54489" y="240104"/>
                        <a:pt x="49212" y="224271"/>
                        <a:pt x="49212" y="207117"/>
                      </a:cubicBezTo>
                      <a:cubicBezTo>
                        <a:pt x="49212" y="183367"/>
                        <a:pt x="58447" y="163575"/>
                        <a:pt x="78237" y="153019"/>
                      </a:cubicBezTo>
                      <a:cubicBezTo>
                        <a:pt x="83514" y="114754"/>
                        <a:pt x="104623" y="85725"/>
                        <a:pt x="131008" y="85725"/>
                      </a:cubicBezTo>
                      <a:close/>
                      <a:moveTo>
                        <a:pt x="65088" y="0"/>
                      </a:moveTo>
                      <a:cubicBezTo>
                        <a:pt x="66416" y="0"/>
                        <a:pt x="69073" y="2610"/>
                        <a:pt x="69073" y="5220"/>
                      </a:cubicBezTo>
                      <a:cubicBezTo>
                        <a:pt x="69073" y="5220"/>
                        <a:pt x="69073" y="5220"/>
                        <a:pt x="69073" y="13050"/>
                      </a:cubicBezTo>
                      <a:cubicBezTo>
                        <a:pt x="99624" y="14355"/>
                        <a:pt x="124862" y="37845"/>
                        <a:pt x="130175" y="67859"/>
                      </a:cubicBezTo>
                      <a:lnTo>
                        <a:pt x="69073" y="67859"/>
                      </a:lnTo>
                      <a:cubicBezTo>
                        <a:pt x="69073" y="67859"/>
                        <a:pt x="69073" y="67859"/>
                        <a:pt x="69073" y="130499"/>
                      </a:cubicBezTo>
                      <a:cubicBezTo>
                        <a:pt x="69073" y="135718"/>
                        <a:pt x="66416" y="142243"/>
                        <a:pt x="62431" y="147463"/>
                      </a:cubicBezTo>
                      <a:cubicBezTo>
                        <a:pt x="57118" y="151378"/>
                        <a:pt x="51805" y="153988"/>
                        <a:pt x="45163" y="153988"/>
                      </a:cubicBezTo>
                      <a:cubicBezTo>
                        <a:pt x="45163" y="153988"/>
                        <a:pt x="45163" y="153988"/>
                        <a:pt x="43835" y="153988"/>
                      </a:cubicBezTo>
                      <a:cubicBezTo>
                        <a:pt x="30552" y="153988"/>
                        <a:pt x="18597" y="143548"/>
                        <a:pt x="18597" y="130499"/>
                      </a:cubicBezTo>
                      <a:cubicBezTo>
                        <a:pt x="18597" y="127889"/>
                        <a:pt x="21253" y="125279"/>
                        <a:pt x="23910" y="125279"/>
                      </a:cubicBezTo>
                      <a:cubicBezTo>
                        <a:pt x="26567" y="125279"/>
                        <a:pt x="27895" y="127889"/>
                        <a:pt x="27895" y="130499"/>
                      </a:cubicBezTo>
                      <a:cubicBezTo>
                        <a:pt x="27895" y="138328"/>
                        <a:pt x="35865" y="144853"/>
                        <a:pt x="43835" y="144853"/>
                      </a:cubicBezTo>
                      <a:cubicBezTo>
                        <a:pt x="43835" y="144853"/>
                        <a:pt x="43835" y="144853"/>
                        <a:pt x="45163" y="144853"/>
                      </a:cubicBezTo>
                      <a:cubicBezTo>
                        <a:pt x="49148" y="144853"/>
                        <a:pt x="53133" y="143548"/>
                        <a:pt x="55790" y="140938"/>
                      </a:cubicBezTo>
                      <a:cubicBezTo>
                        <a:pt x="58446" y="138328"/>
                        <a:pt x="59774" y="134413"/>
                        <a:pt x="59774" y="130499"/>
                      </a:cubicBezTo>
                      <a:cubicBezTo>
                        <a:pt x="59774" y="130499"/>
                        <a:pt x="59774" y="130499"/>
                        <a:pt x="59774" y="67859"/>
                      </a:cubicBezTo>
                      <a:cubicBezTo>
                        <a:pt x="59774" y="67859"/>
                        <a:pt x="59774" y="67859"/>
                        <a:pt x="0" y="67859"/>
                      </a:cubicBezTo>
                      <a:cubicBezTo>
                        <a:pt x="3985" y="37845"/>
                        <a:pt x="29223" y="14355"/>
                        <a:pt x="59774" y="13050"/>
                      </a:cubicBezTo>
                      <a:cubicBezTo>
                        <a:pt x="59774" y="13050"/>
                        <a:pt x="59774" y="13050"/>
                        <a:pt x="59774" y="5220"/>
                      </a:cubicBezTo>
                      <a:cubicBezTo>
                        <a:pt x="59774" y="2610"/>
                        <a:pt x="62431" y="0"/>
                        <a:pt x="65088" y="0"/>
                      </a:cubicBezTo>
                      <a:close/>
                    </a:path>
                  </a:pathLst>
                </a:custGeom>
                <a:solidFill>
                  <a:srgbClr val="E8455B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608965"/>
                  <a:endParaRPr sz="2400">
                    <a:solidFill>
                      <a:prstClr val="white"/>
                    </a:solidFill>
                    <a:ea typeface="FZHei-B01S" panose="02010601030101010101" pitchFamily="2" charset="-122"/>
                    <a:cs typeface="+mn-lt"/>
                    <a:sym typeface="FZHei-B01S" panose="02010601030101010101" pitchFamily="2" charset="-122"/>
                  </a:endParaRPr>
                </a:p>
              </p:txBody>
            </p:sp>
          </p:grpSp>
        </p:grpSp>
        <p:grpSp>
          <p:nvGrpSpPr>
            <p:cNvPr id="14" name="íšḷíḑê"/>
            <p:cNvGrpSpPr/>
            <p:nvPr/>
          </p:nvGrpSpPr>
          <p:grpSpPr>
            <a:xfrm>
              <a:off x="7464833" y="1913959"/>
              <a:ext cx="1916011" cy="3209653"/>
              <a:chOff x="7710155" y="1913959"/>
              <a:chExt cx="1916011" cy="3209653"/>
            </a:xfrm>
          </p:grpSpPr>
          <p:grpSp>
            <p:nvGrpSpPr>
              <p:cNvPr id="15" name="iṩľíḍè"/>
              <p:cNvGrpSpPr/>
              <p:nvPr/>
            </p:nvGrpSpPr>
            <p:grpSpPr>
              <a:xfrm>
                <a:off x="7710155" y="1913959"/>
                <a:ext cx="1916011" cy="1014984"/>
                <a:chOff x="8119730" y="1913959"/>
                <a:chExt cx="1916011" cy="1014984"/>
              </a:xfrm>
            </p:grpSpPr>
            <p:sp>
              <p:nvSpPr>
                <p:cNvPr id="16" name="ïṡľïdè"/>
                <p:cNvSpPr/>
                <p:nvPr/>
              </p:nvSpPr>
              <p:spPr>
                <a:xfrm>
                  <a:off x="9358204" y="2042150"/>
                  <a:ext cx="677537" cy="461024"/>
                </a:xfrm>
                <a:prstGeom prst="rect">
                  <a:avLst/>
                </a:prstGeom>
              </p:spPr>
              <p:txBody>
                <a:bodyPr wrap="square" lIns="0" tIns="0" rIns="0" bIns="0" anchor="ctr" anchorCtr="0">
                  <a:normAutofit fontScale="92500" lnSpcReduction="10000"/>
                </a:bodyPr>
                <a:lstStyle/>
                <a:p>
                  <a:pPr defTabSz="608965"/>
                  <a:r>
                    <a:rPr lang="en-US" sz="3600">
                      <a:solidFill>
                        <a:schemeClr val="bg1">
                          <a:lumMod val="50000"/>
                        </a:schemeClr>
                      </a:solidFill>
                      <a:ea typeface="FZHei-B01S" panose="02010601030101010101" pitchFamily="2" charset="-122"/>
                      <a:cs typeface="+mn-lt"/>
                      <a:sym typeface="FZHei-B01S" panose="02010601030101010101" pitchFamily="2" charset="-122"/>
                    </a:rPr>
                    <a:t>25%</a:t>
                  </a:r>
                </a:p>
              </p:txBody>
            </p:sp>
            <p:grpSp>
              <p:nvGrpSpPr>
                <p:cNvPr id="20" name="iśliḓè"/>
                <p:cNvGrpSpPr/>
                <p:nvPr/>
              </p:nvGrpSpPr>
              <p:grpSpPr>
                <a:xfrm>
                  <a:off x="8119730" y="1913959"/>
                  <a:ext cx="1014984" cy="1014984"/>
                  <a:chOff x="8119730" y="1913959"/>
                  <a:chExt cx="1014984" cy="1014984"/>
                </a:xfrm>
              </p:grpSpPr>
              <p:sp>
                <p:nvSpPr>
                  <p:cNvPr id="21" name="ïṡľíḋê"/>
                  <p:cNvSpPr/>
                  <p:nvPr/>
                </p:nvSpPr>
                <p:spPr>
                  <a:xfrm>
                    <a:off x="8121471" y="1915700"/>
                    <a:ext cx="1013243" cy="1013243"/>
                  </a:xfrm>
                  <a:prstGeom prst="ellipse">
                    <a:avLst/>
                  </a:prstGeom>
                  <a:noFill/>
                  <a:ln w="101600"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608965"/>
                    <a:endParaRPr sz="2400">
                      <a:solidFill>
                        <a:prstClr val="white"/>
                      </a:solidFill>
                      <a:ea typeface="FZHei-B01S" panose="02010601030101010101" pitchFamily="2" charset="-122"/>
                      <a:cs typeface="+mn-lt"/>
                      <a:sym typeface="FZHei-B01S" panose="02010601030101010101" pitchFamily="2" charset="-122"/>
                    </a:endParaRPr>
                  </a:p>
                </p:txBody>
              </p:sp>
              <p:sp>
                <p:nvSpPr>
                  <p:cNvPr id="17" name="išḻîḍê"/>
                  <p:cNvSpPr/>
                  <p:nvPr/>
                </p:nvSpPr>
                <p:spPr>
                  <a:xfrm>
                    <a:off x="8119730" y="1913959"/>
                    <a:ext cx="1014984" cy="1014984"/>
                  </a:xfrm>
                  <a:prstGeom prst="arc">
                    <a:avLst>
                      <a:gd name="adj1" fmla="val 16200000"/>
                      <a:gd name="adj2" fmla="val 22079"/>
                    </a:avLst>
                  </a:prstGeom>
                  <a:ln w="1016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defTabSz="608965"/>
                    <a:endParaRPr sz="2400">
                      <a:solidFill>
                        <a:prstClr val="black"/>
                      </a:solidFill>
                      <a:ea typeface="FZHei-B01S" panose="02010601030101010101" pitchFamily="2" charset="-122"/>
                      <a:cs typeface="+mn-lt"/>
                      <a:sym typeface="FZHei-B01S" panose="02010601030101010101" pitchFamily="2" charset="-122"/>
                    </a:endParaRPr>
                  </a:p>
                </p:txBody>
              </p:sp>
              <p:sp>
                <p:nvSpPr>
                  <p:cNvPr id="23" name="íšlîďê"/>
                  <p:cNvSpPr/>
                  <p:nvPr/>
                </p:nvSpPr>
                <p:spPr>
                  <a:xfrm>
                    <a:off x="8417873" y="2181676"/>
                    <a:ext cx="479554" cy="475502"/>
                  </a:xfrm>
                  <a:custGeom>
                    <a:avLst/>
                    <a:gdLst>
                      <a:gd name="connsiteX0" fmla="*/ 192254 w 338138"/>
                      <a:gd name="connsiteY0" fmla="*/ 135421 h 335282"/>
                      <a:gd name="connsiteX1" fmla="*/ 152810 w 338138"/>
                      <a:gd name="connsiteY1" fmla="*/ 151158 h 335282"/>
                      <a:gd name="connsiteX2" fmla="*/ 152810 w 338138"/>
                      <a:gd name="connsiteY2" fmla="*/ 229842 h 335282"/>
                      <a:gd name="connsiteX3" fmla="*/ 232697 w 338138"/>
                      <a:gd name="connsiteY3" fmla="*/ 229842 h 335282"/>
                      <a:gd name="connsiteX4" fmla="*/ 232697 w 338138"/>
                      <a:gd name="connsiteY4" fmla="*/ 151158 h 335282"/>
                      <a:gd name="connsiteX5" fmla="*/ 192254 w 338138"/>
                      <a:gd name="connsiteY5" fmla="*/ 135421 h 335282"/>
                      <a:gd name="connsiteX6" fmla="*/ 238125 w 338138"/>
                      <a:gd name="connsiteY6" fmla="*/ 69850 h 335282"/>
                      <a:gd name="connsiteX7" fmla="*/ 225425 w 338138"/>
                      <a:gd name="connsiteY7" fmla="*/ 80963 h 335282"/>
                      <a:gd name="connsiteX8" fmla="*/ 238125 w 338138"/>
                      <a:gd name="connsiteY8" fmla="*/ 92076 h 335282"/>
                      <a:gd name="connsiteX9" fmla="*/ 250825 w 338138"/>
                      <a:gd name="connsiteY9" fmla="*/ 80963 h 335282"/>
                      <a:gd name="connsiteX10" fmla="*/ 238125 w 338138"/>
                      <a:gd name="connsiteY10" fmla="*/ 69850 h 335282"/>
                      <a:gd name="connsiteX11" fmla="*/ 214313 w 338138"/>
                      <a:gd name="connsiteY11" fmla="*/ 57150 h 335282"/>
                      <a:gd name="connsiteX12" fmla="*/ 263526 w 338138"/>
                      <a:gd name="connsiteY12" fmla="*/ 57150 h 335282"/>
                      <a:gd name="connsiteX13" fmla="*/ 263526 w 338138"/>
                      <a:gd name="connsiteY13" fmla="*/ 106363 h 335282"/>
                      <a:gd name="connsiteX14" fmla="*/ 214313 w 338138"/>
                      <a:gd name="connsiteY14" fmla="*/ 106363 h 335282"/>
                      <a:gd name="connsiteX15" fmla="*/ 49213 w 338138"/>
                      <a:gd name="connsiteY15" fmla="*/ 57150 h 335282"/>
                      <a:gd name="connsiteX16" fmla="*/ 195263 w 338138"/>
                      <a:gd name="connsiteY16" fmla="*/ 57150 h 335282"/>
                      <a:gd name="connsiteX17" fmla="*/ 195263 w 338138"/>
                      <a:gd name="connsiteY17" fmla="*/ 106363 h 335282"/>
                      <a:gd name="connsiteX18" fmla="*/ 49213 w 338138"/>
                      <a:gd name="connsiteY18" fmla="*/ 106363 h 335282"/>
                      <a:gd name="connsiteX19" fmla="*/ 22225 w 338138"/>
                      <a:gd name="connsiteY19" fmla="*/ 28575 h 335282"/>
                      <a:gd name="connsiteX20" fmla="*/ 22225 w 338138"/>
                      <a:gd name="connsiteY20" fmla="*/ 269875 h 335282"/>
                      <a:gd name="connsiteX21" fmla="*/ 241853 w 338138"/>
                      <a:gd name="connsiteY21" fmla="*/ 269875 h 335282"/>
                      <a:gd name="connsiteX22" fmla="*/ 247114 w 338138"/>
                      <a:gd name="connsiteY22" fmla="*/ 259384 h 335282"/>
                      <a:gd name="connsiteX23" fmla="*/ 233962 w 338138"/>
                      <a:gd name="connsiteY23" fmla="*/ 248892 h 335282"/>
                      <a:gd name="connsiteX24" fmla="*/ 155054 w 338138"/>
                      <a:gd name="connsiteY24" fmla="*/ 251515 h 335282"/>
                      <a:gd name="connsiteX25" fmla="*/ 49843 w 338138"/>
                      <a:gd name="connsiteY25" fmla="*/ 251515 h 335282"/>
                      <a:gd name="connsiteX26" fmla="*/ 49843 w 338138"/>
                      <a:gd name="connsiteY26" fmla="*/ 231844 h 335282"/>
                      <a:gd name="connsiteX27" fmla="*/ 135327 w 338138"/>
                      <a:gd name="connsiteY27" fmla="*/ 231844 h 335282"/>
                      <a:gd name="connsiteX28" fmla="*/ 122175 w 338138"/>
                      <a:gd name="connsiteY28" fmla="*/ 201682 h 335282"/>
                      <a:gd name="connsiteX29" fmla="*/ 49843 w 338138"/>
                      <a:gd name="connsiteY29" fmla="*/ 201682 h 335282"/>
                      <a:gd name="connsiteX30" fmla="*/ 49843 w 338138"/>
                      <a:gd name="connsiteY30" fmla="*/ 183322 h 335282"/>
                      <a:gd name="connsiteX31" fmla="*/ 120860 w 338138"/>
                      <a:gd name="connsiteY31" fmla="*/ 183322 h 335282"/>
                      <a:gd name="connsiteX32" fmla="*/ 131381 w 338138"/>
                      <a:gd name="connsiteY32" fmla="*/ 153159 h 335282"/>
                      <a:gd name="connsiteX33" fmla="*/ 49843 w 338138"/>
                      <a:gd name="connsiteY33" fmla="*/ 153159 h 335282"/>
                      <a:gd name="connsiteX34" fmla="*/ 49843 w 338138"/>
                      <a:gd name="connsiteY34" fmla="*/ 134800 h 335282"/>
                      <a:gd name="connsiteX35" fmla="*/ 147163 w 338138"/>
                      <a:gd name="connsiteY35" fmla="*/ 134800 h 335282"/>
                      <a:gd name="connsiteX36" fmla="*/ 243168 w 338138"/>
                      <a:gd name="connsiteY36" fmla="*/ 138734 h 335282"/>
                      <a:gd name="connsiteX37" fmla="*/ 251059 w 338138"/>
                      <a:gd name="connsiteY37" fmla="*/ 231844 h 335282"/>
                      <a:gd name="connsiteX38" fmla="*/ 264210 w 338138"/>
                      <a:gd name="connsiteY38" fmla="*/ 243647 h 335282"/>
                      <a:gd name="connsiteX39" fmla="*/ 272101 w 338138"/>
                      <a:gd name="connsiteY39" fmla="*/ 238401 h 335282"/>
                      <a:gd name="connsiteX40" fmla="*/ 290513 w 338138"/>
                      <a:gd name="connsiteY40" fmla="*/ 256761 h 335282"/>
                      <a:gd name="connsiteX41" fmla="*/ 290513 w 338138"/>
                      <a:gd name="connsiteY41" fmla="*/ 28575 h 335282"/>
                      <a:gd name="connsiteX42" fmla="*/ 22225 w 338138"/>
                      <a:gd name="connsiteY42" fmla="*/ 28575 h 335282"/>
                      <a:gd name="connsiteX43" fmla="*/ 0 w 338138"/>
                      <a:gd name="connsiteY43" fmla="*/ 0 h 335282"/>
                      <a:gd name="connsiteX44" fmla="*/ 311721 w 338138"/>
                      <a:gd name="connsiteY44" fmla="*/ 0 h 335282"/>
                      <a:gd name="connsiteX45" fmla="*/ 311721 w 338138"/>
                      <a:gd name="connsiteY45" fmla="*/ 278479 h 335282"/>
                      <a:gd name="connsiteX46" fmla="*/ 338138 w 338138"/>
                      <a:gd name="connsiteY46" fmla="*/ 304875 h 335282"/>
                      <a:gd name="connsiteX47" fmla="*/ 330213 w 338138"/>
                      <a:gd name="connsiteY47" fmla="*/ 325992 h 335282"/>
                      <a:gd name="connsiteX48" fmla="*/ 307759 w 338138"/>
                      <a:gd name="connsiteY48" fmla="*/ 335230 h 335282"/>
                      <a:gd name="connsiteX49" fmla="*/ 262850 w 338138"/>
                      <a:gd name="connsiteY49" fmla="*/ 291677 h 335282"/>
                      <a:gd name="connsiteX50" fmla="*/ 0 w 338138"/>
                      <a:gd name="connsiteY50" fmla="*/ 291677 h 335282"/>
                      <a:gd name="connsiteX51" fmla="*/ 0 w 338138"/>
                      <a:gd name="connsiteY51" fmla="*/ 0 h 3352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</a:cxnLst>
                    <a:rect l="l" t="t" r="r" b="b"/>
                    <a:pathLst>
                      <a:path w="338138" h="335282">
                        <a:moveTo>
                          <a:pt x="192254" y="135421"/>
                        </a:moveTo>
                        <a:cubicBezTo>
                          <a:pt x="177774" y="135421"/>
                          <a:pt x="163461" y="140666"/>
                          <a:pt x="152810" y="151158"/>
                        </a:cubicBezTo>
                        <a:cubicBezTo>
                          <a:pt x="130175" y="173452"/>
                          <a:pt x="130175" y="207548"/>
                          <a:pt x="152810" y="229842"/>
                        </a:cubicBezTo>
                        <a:cubicBezTo>
                          <a:pt x="174113" y="250825"/>
                          <a:pt x="210062" y="250825"/>
                          <a:pt x="232697" y="229842"/>
                        </a:cubicBezTo>
                        <a:cubicBezTo>
                          <a:pt x="254000" y="207548"/>
                          <a:pt x="254000" y="173452"/>
                          <a:pt x="232697" y="151158"/>
                        </a:cubicBezTo>
                        <a:cubicBezTo>
                          <a:pt x="221379" y="140666"/>
                          <a:pt x="206733" y="135421"/>
                          <a:pt x="192254" y="135421"/>
                        </a:cubicBezTo>
                        <a:close/>
                        <a:moveTo>
                          <a:pt x="238125" y="69850"/>
                        </a:moveTo>
                        <a:cubicBezTo>
                          <a:pt x="231111" y="69850"/>
                          <a:pt x="225425" y="74825"/>
                          <a:pt x="225425" y="80963"/>
                        </a:cubicBezTo>
                        <a:cubicBezTo>
                          <a:pt x="225425" y="87101"/>
                          <a:pt x="231111" y="92076"/>
                          <a:pt x="238125" y="92076"/>
                        </a:cubicBezTo>
                        <a:cubicBezTo>
                          <a:pt x="245139" y="92076"/>
                          <a:pt x="250825" y="87101"/>
                          <a:pt x="250825" y="80963"/>
                        </a:cubicBezTo>
                        <a:cubicBezTo>
                          <a:pt x="250825" y="74825"/>
                          <a:pt x="245139" y="69850"/>
                          <a:pt x="238125" y="69850"/>
                        </a:cubicBezTo>
                        <a:close/>
                        <a:moveTo>
                          <a:pt x="214313" y="57150"/>
                        </a:moveTo>
                        <a:lnTo>
                          <a:pt x="263526" y="57150"/>
                        </a:lnTo>
                        <a:lnTo>
                          <a:pt x="263526" y="106363"/>
                        </a:lnTo>
                        <a:lnTo>
                          <a:pt x="214313" y="106363"/>
                        </a:lnTo>
                        <a:close/>
                        <a:moveTo>
                          <a:pt x="49213" y="57150"/>
                        </a:moveTo>
                        <a:lnTo>
                          <a:pt x="195263" y="57150"/>
                        </a:lnTo>
                        <a:lnTo>
                          <a:pt x="195263" y="106363"/>
                        </a:lnTo>
                        <a:lnTo>
                          <a:pt x="49213" y="106363"/>
                        </a:lnTo>
                        <a:close/>
                        <a:moveTo>
                          <a:pt x="22225" y="28575"/>
                        </a:moveTo>
                        <a:cubicBezTo>
                          <a:pt x="22225" y="28575"/>
                          <a:pt x="22225" y="28575"/>
                          <a:pt x="22225" y="269875"/>
                        </a:cubicBezTo>
                        <a:lnTo>
                          <a:pt x="241853" y="269875"/>
                        </a:lnTo>
                        <a:cubicBezTo>
                          <a:pt x="241853" y="269875"/>
                          <a:pt x="241853" y="269875"/>
                          <a:pt x="247114" y="259384"/>
                        </a:cubicBezTo>
                        <a:cubicBezTo>
                          <a:pt x="247114" y="259384"/>
                          <a:pt x="247114" y="259384"/>
                          <a:pt x="233962" y="248892"/>
                        </a:cubicBezTo>
                        <a:cubicBezTo>
                          <a:pt x="210289" y="264629"/>
                          <a:pt x="178726" y="265941"/>
                          <a:pt x="155054" y="251515"/>
                        </a:cubicBezTo>
                        <a:cubicBezTo>
                          <a:pt x="155054" y="251515"/>
                          <a:pt x="155054" y="251515"/>
                          <a:pt x="49843" y="251515"/>
                        </a:cubicBezTo>
                        <a:cubicBezTo>
                          <a:pt x="49843" y="251515"/>
                          <a:pt x="49843" y="251515"/>
                          <a:pt x="49843" y="231844"/>
                        </a:cubicBezTo>
                        <a:cubicBezTo>
                          <a:pt x="49843" y="231844"/>
                          <a:pt x="49843" y="231844"/>
                          <a:pt x="135327" y="231844"/>
                        </a:cubicBezTo>
                        <a:cubicBezTo>
                          <a:pt x="128751" y="222664"/>
                          <a:pt x="123490" y="213484"/>
                          <a:pt x="122175" y="201682"/>
                        </a:cubicBezTo>
                        <a:cubicBezTo>
                          <a:pt x="122175" y="201682"/>
                          <a:pt x="122175" y="201682"/>
                          <a:pt x="49843" y="201682"/>
                        </a:cubicBezTo>
                        <a:cubicBezTo>
                          <a:pt x="49843" y="201682"/>
                          <a:pt x="49843" y="201682"/>
                          <a:pt x="49843" y="183322"/>
                        </a:cubicBezTo>
                        <a:cubicBezTo>
                          <a:pt x="49843" y="183322"/>
                          <a:pt x="49843" y="183322"/>
                          <a:pt x="120860" y="183322"/>
                        </a:cubicBezTo>
                        <a:cubicBezTo>
                          <a:pt x="122175" y="172831"/>
                          <a:pt x="124806" y="162339"/>
                          <a:pt x="131381" y="153159"/>
                        </a:cubicBezTo>
                        <a:cubicBezTo>
                          <a:pt x="131381" y="153159"/>
                          <a:pt x="131381" y="153159"/>
                          <a:pt x="49843" y="153159"/>
                        </a:cubicBezTo>
                        <a:cubicBezTo>
                          <a:pt x="49843" y="153159"/>
                          <a:pt x="49843" y="153159"/>
                          <a:pt x="49843" y="134800"/>
                        </a:cubicBezTo>
                        <a:cubicBezTo>
                          <a:pt x="49843" y="134800"/>
                          <a:pt x="49843" y="134800"/>
                          <a:pt x="147163" y="134800"/>
                        </a:cubicBezTo>
                        <a:cubicBezTo>
                          <a:pt x="174781" y="111194"/>
                          <a:pt x="216865" y="112506"/>
                          <a:pt x="243168" y="138734"/>
                        </a:cubicBezTo>
                        <a:cubicBezTo>
                          <a:pt x="269471" y="164962"/>
                          <a:pt x="270786" y="202993"/>
                          <a:pt x="251059" y="231844"/>
                        </a:cubicBezTo>
                        <a:cubicBezTo>
                          <a:pt x="251059" y="231844"/>
                          <a:pt x="251059" y="231844"/>
                          <a:pt x="264210" y="243647"/>
                        </a:cubicBezTo>
                        <a:cubicBezTo>
                          <a:pt x="264210" y="243647"/>
                          <a:pt x="264210" y="243647"/>
                          <a:pt x="272101" y="238401"/>
                        </a:cubicBezTo>
                        <a:cubicBezTo>
                          <a:pt x="272101" y="238401"/>
                          <a:pt x="272101" y="238401"/>
                          <a:pt x="290513" y="256761"/>
                        </a:cubicBezTo>
                        <a:cubicBezTo>
                          <a:pt x="290513" y="256761"/>
                          <a:pt x="290513" y="256761"/>
                          <a:pt x="290513" y="28575"/>
                        </a:cubicBezTo>
                        <a:cubicBezTo>
                          <a:pt x="290513" y="28575"/>
                          <a:pt x="290513" y="28575"/>
                          <a:pt x="22225" y="28575"/>
                        </a:cubicBezTo>
                        <a:close/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311721" y="0"/>
                        </a:cubicBezTo>
                        <a:cubicBezTo>
                          <a:pt x="311721" y="0"/>
                          <a:pt x="311721" y="0"/>
                          <a:pt x="311721" y="278479"/>
                        </a:cubicBezTo>
                        <a:cubicBezTo>
                          <a:pt x="311721" y="278479"/>
                          <a:pt x="311721" y="278479"/>
                          <a:pt x="338138" y="304875"/>
                        </a:cubicBezTo>
                        <a:cubicBezTo>
                          <a:pt x="338138" y="304875"/>
                          <a:pt x="338138" y="316753"/>
                          <a:pt x="330213" y="325992"/>
                        </a:cubicBezTo>
                        <a:cubicBezTo>
                          <a:pt x="320967" y="336550"/>
                          <a:pt x="307759" y="335230"/>
                          <a:pt x="307759" y="335230"/>
                        </a:cubicBezTo>
                        <a:cubicBezTo>
                          <a:pt x="307759" y="335230"/>
                          <a:pt x="307759" y="335230"/>
                          <a:pt x="262850" y="291677"/>
                        </a:cubicBezTo>
                        <a:cubicBezTo>
                          <a:pt x="262850" y="291677"/>
                          <a:pt x="262850" y="291677"/>
                          <a:pt x="0" y="291677"/>
                        </a:cubicBezTo>
                        <a:cubicBezTo>
                          <a:pt x="0" y="291677"/>
                          <a:pt x="0" y="29167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608965"/>
                    <a:endParaRPr sz="2400">
                      <a:solidFill>
                        <a:prstClr val="white"/>
                      </a:solidFill>
                      <a:ea typeface="FZHei-B01S" panose="02010601030101010101" pitchFamily="2" charset="-122"/>
                      <a:cs typeface="+mn-lt"/>
                      <a:sym typeface="FZHei-B01S" panose="02010601030101010101" pitchFamily="2" charset="-122"/>
                    </a:endParaRPr>
                  </a:p>
                </p:txBody>
              </p:sp>
            </p:grpSp>
          </p:grpSp>
          <p:grpSp>
            <p:nvGrpSpPr>
              <p:cNvPr id="38" name="ïšḻïḓé"/>
              <p:cNvGrpSpPr/>
              <p:nvPr/>
            </p:nvGrpSpPr>
            <p:grpSpPr>
              <a:xfrm>
                <a:off x="7710155" y="4108628"/>
                <a:ext cx="1916011" cy="1014984"/>
                <a:chOff x="8119730" y="4108628"/>
                <a:chExt cx="1916011" cy="1014984"/>
              </a:xfrm>
            </p:grpSpPr>
            <p:sp>
              <p:nvSpPr>
                <p:cNvPr id="40" name="ïṥḷiḑe"/>
                <p:cNvSpPr/>
                <p:nvPr/>
              </p:nvSpPr>
              <p:spPr>
                <a:xfrm>
                  <a:off x="9358204" y="4226640"/>
                  <a:ext cx="677537" cy="461024"/>
                </a:xfrm>
                <a:prstGeom prst="rect">
                  <a:avLst/>
                </a:prstGeom>
              </p:spPr>
              <p:txBody>
                <a:bodyPr wrap="square" lIns="0" tIns="0" rIns="0" bIns="0" anchor="ctr" anchorCtr="0">
                  <a:normAutofit fontScale="92500" lnSpcReduction="10000"/>
                </a:bodyPr>
                <a:lstStyle/>
                <a:p>
                  <a:pPr defTabSz="608965"/>
                  <a:r>
                    <a:rPr lang="en-US" sz="36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a typeface="FZHei-B01S" panose="02010601030101010101" pitchFamily="2" charset="-122"/>
                      <a:cs typeface="+mn-lt"/>
                      <a:sym typeface="FZHei-B01S" panose="02010601030101010101" pitchFamily="2" charset="-122"/>
                    </a:rPr>
                    <a:t>70%</a:t>
                  </a:r>
                </a:p>
              </p:txBody>
            </p:sp>
            <p:grpSp>
              <p:nvGrpSpPr>
                <p:cNvPr id="44" name="ísľîḋè"/>
                <p:cNvGrpSpPr/>
                <p:nvPr/>
              </p:nvGrpSpPr>
              <p:grpSpPr>
                <a:xfrm>
                  <a:off x="8119730" y="4108628"/>
                  <a:ext cx="1014984" cy="1014984"/>
                  <a:chOff x="8119730" y="4108628"/>
                  <a:chExt cx="1014984" cy="1014984"/>
                </a:xfrm>
              </p:grpSpPr>
              <p:sp>
                <p:nvSpPr>
                  <p:cNvPr id="45" name="išlïḑè"/>
                  <p:cNvSpPr/>
                  <p:nvPr/>
                </p:nvSpPr>
                <p:spPr>
                  <a:xfrm>
                    <a:off x="8121471" y="4110369"/>
                    <a:ext cx="1013243" cy="1013243"/>
                  </a:xfrm>
                  <a:prstGeom prst="ellipse">
                    <a:avLst/>
                  </a:prstGeom>
                  <a:noFill/>
                  <a:ln w="101600"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608965"/>
                    <a:endParaRPr sz="2400">
                      <a:solidFill>
                        <a:prstClr val="white"/>
                      </a:solidFill>
                      <a:ea typeface="FZHei-B01S" panose="02010601030101010101" pitchFamily="2" charset="-122"/>
                      <a:cs typeface="+mn-lt"/>
                      <a:sym typeface="FZHei-B01S" panose="02010601030101010101" pitchFamily="2" charset="-122"/>
                    </a:endParaRPr>
                  </a:p>
                </p:txBody>
              </p:sp>
              <p:sp>
                <p:nvSpPr>
                  <p:cNvPr id="46" name="i$1îḑe"/>
                  <p:cNvSpPr/>
                  <p:nvPr/>
                </p:nvSpPr>
                <p:spPr>
                  <a:xfrm>
                    <a:off x="8119730" y="4108628"/>
                    <a:ext cx="1014984" cy="1014984"/>
                  </a:xfrm>
                  <a:prstGeom prst="arc">
                    <a:avLst>
                      <a:gd name="adj1" fmla="val 16200000"/>
                      <a:gd name="adj2" fmla="val 8711261"/>
                    </a:avLst>
                  </a:prstGeom>
                  <a:ln w="101600">
                    <a:solidFill>
                      <a:srgbClr val="38363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defTabSz="608965"/>
                    <a:endParaRPr sz="2400">
                      <a:solidFill>
                        <a:prstClr val="black"/>
                      </a:solidFill>
                      <a:ea typeface="FZHei-B01S" panose="02010601030101010101" pitchFamily="2" charset="-122"/>
                      <a:cs typeface="+mn-lt"/>
                      <a:sym typeface="FZHei-B01S" panose="02010601030101010101" pitchFamily="2" charset="-122"/>
                    </a:endParaRPr>
                  </a:p>
                </p:txBody>
              </p:sp>
              <p:sp>
                <p:nvSpPr>
                  <p:cNvPr id="47" name="iśľiḍé"/>
                  <p:cNvSpPr/>
                  <p:nvPr/>
                </p:nvSpPr>
                <p:spPr>
                  <a:xfrm>
                    <a:off x="8456437" y="4373878"/>
                    <a:ext cx="341570" cy="479552"/>
                  </a:xfrm>
                  <a:custGeom>
                    <a:avLst/>
                    <a:gdLst>
                      <a:gd name="connsiteX0" fmla="*/ 65297 w 239713"/>
                      <a:gd name="connsiteY0" fmla="*/ 242888 h 336550"/>
                      <a:gd name="connsiteX1" fmla="*/ 176003 w 239713"/>
                      <a:gd name="connsiteY1" fmla="*/ 242888 h 336550"/>
                      <a:gd name="connsiteX2" fmla="*/ 190500 w 239713"/>
                      <a:gd name="connsiteY2" fmla="*/ 257856 h 336550"/>
                      <a:gd name="connsiteX3" fmla="*/ 176003 w 239713"/>
                      <a:gd name="connsiteY3" fmla="*/ 271463 h 336550"/>
                      <a:gd name="connsiteX4" fmla="*/ 65297 w 239713"/>
                      <a:gd name="connsiteY4" fmla="*/ 271463 h 336550"/>
                      <a:gd name="connsiteX5" fmla="*/ 50800 w 239713"/>
                      <a:gd name="connsiteY5" fmla="*/ 257856 h 336550"/>
                      <a:gd name="connsiteX6" fmla="*/ 65297 w 239713"/>
                      <a:gd name="connsiteY6" fmla="*/ 242888 h 336550"/>
                      <a:gd name="connsiteX7" fmla="*/ 65297 w 239713"/>
                      <a:gd name="connsiteY7" fmla="*/ 173038 h 336550"/>
                      <a:gd name="connsiteX8" fmla="*/ 176003 w 239713"/>
                      <a:gd name="connsiteY8" fmla="*/ 173038 h 336550"/>
                      <a:gd name="connsiteX9" fmla="*/ 190500 w 239713"/>
                      <a:gd name="connsiteY9" fmla="*/ 187326 h 336550"/>
                      <a:gd name="connsiteX10" fmla="*/ 176003 w 239713"/>
                      <a:gd name="connsiteY10" fmla="*/ 201613 h 336550"/>
                      <a:gd name="connsiteX11" fmla="*/ 65297 w 239713"/>
                      <a:gd name="connsiteY11" fmla="*/ 201613 h 336550"/>
                      <a:gd name="connsiteX12" fmla="*/ 50800 w 239713"/>
                      <a:gd name="connsiteY12" fmla="*/ 187326 h 336550"/>
                      <a:gd name="connsiteX13" fmla="*/ 65297 w 239713"/>
                      <a:gd name="connsiteY13" fmla="*/ 173038 h 336550"/>
                      <a:gd name="connsiteX14" fmla="*/ 65297 w 239713"/>
                      <a:gd name="connsiteY14" fmla="*/ 101600 h 336550"/>
                      <a:gd name="connsiteX15" fmla="*/ 176003 w 239713"/>
                      <a:gd name="connsiteY15" fmla="*/ 101600 h 336550"/>
                      <a:gd name="connsiteX16" fmla="*/ 190500 w 239713"/>
                      <a:gd name="connsiteY16" fmla="*/ 115888 h 336550"/>
                      <a:gd name="connsiteX17" fmla="*/ 176003 w 239713"/>
                      <a:gd name="connsiteY17" fmla="*/ 130175 h 336550"/>
                      <a:gd name="connsiteX18" fmla="*/ 65297 w 239713"/>
                      <a:gd name="connsiteY18" fmla="*/ 130175 h 336550"/>
                      <a:gd name="connsiteX19" fmla="*/ 50800 w 239713"/>
                      <a:gd name="connsiteY19" fmla="*/ 115888 h 336550"/>
                      <a:gd name="connsiteX20" fmla="*/ 65297 w 239713"/>
                      <a:gd name="connsiteY20" fmla="*/ 101600 h 336550"/>
                      <a:gd name="connsiteX21" fmla="*/ 31221 w 239713"/>
                      <a:gd name="connsiteY21" fmla="*/ 66675 h 336550"/>
                      <a:gd name="connsiteX22" fmla="*/ 28575 w 239713"/>
                      <a:gd name="connsiteY22" fmla="*/ 70614 h 336550"/>
                      <a:gd name="connsiteX23" fmla="*/ 28575 w 239713"/>
                      <a:gd name="connsiteY23" fmla="*/ 306937 h 336550"/>
                      <a:gd name="connsiteX24" fmla="*/ 31221 w 239713"/>
                      <a:gd name="connsiteY24" fmla="*/ 309563 h 336550"/>
                      <a:gd name="connsiteX25" fmla="*/ 208492 w 239713"/>
                      <a:gd name="connsiteY25" fmla="*/ 309563 h 336550"/>
                      <a:gd name="connsiteX26" fmla="*/ 211138 w 239713"/>
                      <a:gd name="connsiteY26" fmla="*/ 306937 h 336550"/>
                      <a:gd name="connsiteX27" fmla="*/ 211138 w 239713"/>
                      <a:gd name="connsiteY27" fmla="*/ 70614 h 336550"/>
                      <a:gd name="connsiteX28" fmla="*/ 208492 w 239713"/>
                      <a:gd name="connsiteY28" fmla="*/ 66675 h 336550"/>
                      <a:gd name="connsiteX29" fmla="*/ 31221 w 239713"/>
                      <a:gd name="connsiteY29" fmla="*/ 66675 h 336550"/>
                      <a:gd name="connsiteX30" fmla="*/ 105753 w 239713"/>
                      <a:gd name="connsiteY30" fmla="*/ 28575 h 336550"/>
                      <a:gd name="connsiteX31" fmla="*/ 103188 w 239713"/>
                      <a:gd name="connsiteY31" fmla="*/ 31221 h 336550"/>
                      <a:gd name="connsiteX32" fmla="*/ 103188 w 239713"/>
                      <a:gd name="connsiteY32" fmla="*/ 36513 h 336550"/>
                      <a:gd name="connsiteX33" fmla="*/ 136526 w 239713"/>
                      <a:gd name="connsiteY33" fmla="*/ 36513 h 336550"/>
                      <a:gd name="connsiteX34" fmla="*/ 136526 w 239713"/>
                      <a:gd name="connsiteY34" fmla="*/ 31221 h 336550"/>
                      <a:gd name="connsiteX35" fmla="*/ 133962 w 239713"/>
                      <a:gd name="connsiteY35" fmla="*/ 28575 h 336550"/>
                      <a:gd name="connsiteX36" fmla="*/ 105753 w 239713"/>
                      <a:gd name="connsiteY36" fmla="*/ 28575 h 336550"/>
                      <a:gd name="connsiteX37" fmla="*/ 105368 w 239713"/>
                      <a:gd name="connsiteY37" fmla="*/ 0 h 336550"/>
                      <a:gd name="connsiteX38" fmla="*/ 134345 w 239713"/>
                      <a:gd name="connsiteY38" fmla="*/ 0 h 336550"/>
                      <a:gd name="connsiteX39" fmla="*/ 165955 w 239713"/>
                      <a:gd name="connsiteY39" fmla="*/ 31552 h 336550"/>
                      <a:gd name="connsiteX40" fmla="*/ 165955 w 239713"/>
                      <a:gd name="connsiteY40" fmla="*/ 36810 h 336550"/>
                      <a:gd name="connsiteX41" fmla="*/ 208103 w 239713"/>
                      <a:gd name="connsiteY41" fmla="*/ 36810 h 336550"/>
                      <a:gd name="connsiteX42" fmla="*/ 239713 w 239713"/>
                      <a:gd name="connsiteY42" fmla="*/ 68362 h 336550"/>
                      <a:gd name="connsiteX43" fmla="*/ 239713 w 239713"/>
                      <a:gd name="connsiteY43" fmla="*/ 304998 h 336550"/>
                      <a:gd name="connsiteX44" fmla="*/ 206786 w 239713"/>
                      <a:gd name="connsiteY44" fmla="*/ 336550 h 336550"/>
                      <a:gd name="connsiteX45" fmla="*/ 31610 w 239713"/>
                      <a:gd name="connsiteY45" fmla="*/ 336550 h 336550"/>
                      <a:gd name="connsiteX46" fmla="*/ 0 w 239713"/>
                      <a:gd name="connsiteY46" fmla="*/ 304998 h 336550"/>
                      <a:gd name="connsiteX47" fmla="*/ 0 w 239713"/>
                      <a:gd name="connsiteY47" fmla="*/ 68362 h 336550"/>
                      <a:gd name="connsiteX48" fmla="*/ 31610 w 239713"/>
                      <a:gd name="connsiteY48" fmla="*/ 36810 h 336550"/>
                      <a:gd name="connsiteX49" fmla="*/ 73758 w 239713"/>
                      <a:gd name="connsiteY49" fmla="*/ 36810 h 336550"/>
                      <a:gd name="connsiteX50" fmla="*/ 73758 w 239713"/>
                      <a:gd name="connsiteY50" fmla="*/ 31552 h 336550"/>
                      <a:gd name="connsiteX51" fmla="*/ 105368 w 239713"/>
                      <a:gd name="connsiteY51" fmla="*/ 0 h 336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</a:cxnLst>
                    <a:rect l="l" t="t" r="r" b="b"/>
                    <a:pathLst>
                      <a:path w="239713" h="336550">
                        <a:moveTo>
                          <a:pt x="65297" y="242888"/>
                        </a:moveTo>
                        <a:cubicBezTo>
                          <a:pt x="65297" y="242888"/>
                          <a:pt x="65297" y="242888"/>
                          <a:pt x="176003" y="242888"/>
                        </a:cubicBezTo>
                        <a:cubicBezTo>
                          <a:pt x="183911" y="242888"/>
                          <a:pt x="190500" y="249692"/>
                          <a:pt x="190500" y="257856"/>
                        </a:cubicBezTo>
                        <a:cubicBezTo>
                          <a:pt x="190500" y="266020"/>
                          <a:pt x="183911" y="271463"/>
                          <a:pt x="176003" y="271463"/>
                        </a:cubicBezTo>
                        <a:cubicBezTo>
                          <a:pt x="176003" y="271463"/>
                          <a:pt x="176003" y="271463"/>
                          <a:pt x="65297" y="271463"/>
                        </a:cubicBezTo>
                        <a:cubicBezTo>
                          <a:pt x="57390" y="271463"/>
                          <a:pt x="50800" y="266020"/>
                          <a:pt x="50800" y="257856"/>
                        </a:cubicBezTo>
                        <a:cubicBezTo>
                          <a:pt x="50800" y="249692"/>
                          <a:pt x="57390" y="242888"/>
                          <a:pt x="65297" y="242888"/>
                        </a:cubicBezTo>
                        <a:close/>
                        <a:moveTo>
                          <a:pt x="65297" y="173038"/>
                        </a:moveTo>
                        <a:cubicBezTo>
                          <a:pt x="65297" y="173038"/>
                          <a:pt x="65297" y="173038"/>
                          <a:pt x="176003" y="173038"/>
                        </a:cubicBezTo>
                        <a:cubicBezTo>
                          <a:pt x="183911" y="173038"/>
                          <a:pt x="190500" y="179532"/>
                          <a:pt x="190500" y="187326"/>
                        </a:cubicBezTo>
                        <a:cubicBezTo>
                          <a:pt x="190500" y="195119"/>
                          <a:pt x="183911" y="201613"/>
                          <a:pt x="176003" y="201613"/>
                        </a:cubicBezTo>
                        <a:cubicBezTo>
                          <a:pt x="176003" y="201613"/>
                          <a:pt x="176003" y="201613"/>
                          <a:pt x="65297" y="201613"/>
                        </a:cubicBezTo>
                        <a:cubicBezTo>
                          <a:pt x="57390" y="201613"/>
                          <a:pt x="50800" y="195119"/>
                          <a:pt x="50800" y="187326"/>
                        </a:cubicBezTo>
                        <a:cubicBezTo>
                          <a:pt x="50800" y="179532"/>
                          <a:pt x="57390" y="173038"/>
                          <a:pt x="65297" y="173038"/>
                        </a:cubicBezTo>
                        <a:close/>
                        <a:moveTo>
                          <a:pt x="65297" y="101600"/>
                        </a:moveTo>
                        <a:cubicBezTo>
                          <a:pt x="65297" y="101600"/>
                          <a:pt x="65297" y="101600"/>
                          <a:pt x="176003" y="101600"/>
                        </a:cubicBezTo>
                        <a:cubicBezTo>
                          <a:pt x="183911" y="101600"/>
                          <a:pt x="190500" y="108094"/>
                          <a:pt x="190500" y="115888"/>
                        </a:cubicBezTo>
                        <a:cubicBezTo>
                          <a:pt x="190500" y="123681"/>
                          <a:pt x="183911" y="130175"/>
                          <a:pt x="176003" y="130175"/>
                        </a:cubicBezTo>
                        <a:cubicBezTo>
                          <a:pt x="176003" y="130175"/>
                          <a:pt x="176003" y="130175"/>
                          <a:pt x="65297" y="130175"/>
                        </a:cubicBezTo>
                        <a:cubicBezTo>
                          <a:pt x="57390" y="130175"/>
                          <a:pt x="50800" y="123681"/>
                          <a:pt x="50800" y="115888"/>
                        </a:cubicBezTo>
                        <a:cubicBezTo>
                          <a:pt x="50800" y="108094"/>
                          <a:pt x="57390" y="101600"/>
                          <a:pt x="65297" y="101600"/>
                        </a:cubicBezTo>
                        <a:close/>
                        <a:moveTo>
                          <a:pt x="31221" y="66675"/>
                        </a:moveTo>
                        <a:cubicBezTo>
                          <a:pt x="29898" y="66675"/>
                          <a:pt x="28575" y="67988"/>
                          <a:pt x="28575" y="70614"/>
                        </a:cubicBezTo>
                        <a:cubicBezTo>
                          <a:pt x="28575" y="70614"/>
                          <a:pt x="28575" y="70614"/>
                          <a:pt x="28575" y="306937"/>
                        </a:cubicBezTo>
                        <a:cubicBezTo>
                          <a:pt x="28575" y="308250"/>
                          <a:pt x="29898" y="309563"/>
                          <a:pt x="31221" y="309563"/>
                        </a:cubicBezTo>
                        <a:cubicBezTo>
                          <a:pt x="31221" y="309563"/>
                          <a:pt x="31221" y="309563"/>
                          <a:pt x="208492" y="309563"/>
                        </a:cubicBezTo>
                        <a:cubicBezTo>
                          <a:pt x="209815" y="309563"/>
                          <a:pt x="211138" y="308250"/>
                          <a:pt x="211138" y="306937"/>
                        </a:cubicBezTo>
                        <a:lnTo>
                          <a:pt x="211138" y="70614"/>
                        </a:lnTo>
                        <a:cubicBezTo>
                          <a:pt x="211138" y="67988"/>
                          <a:pt x="209815" y="66675"/>
                          <a:pt x="208492" y="66675"/>
                        </a:cubicBezTo>
                        <a:cubicBezTo>
                          <a:pt x="208492" y="66675"/>
                          <a:pt x="208492" y="66675"/>
                          <a:pt x="31221" y="66675"/>
                        </a:cubicBezTo>
                        <a:close/>
                        <a:moveTo>
                          <a:pt x="105753" y="28575"/>
                        </a:moveTo>
                        <a:cubicBezTo>
                          <a:pt x="104470" y="28575"/>
                          <a:pt x="103188" y="29898"/>
                          <a:pt x="103188" y="31221"/>
                        </a:cubicBezTo>
                        <a:cubicBezTo>
                          <a:pt x="103188" y="31221"/>
                          <a:pt x="103188" y="31221"/>
                          <a:pt x="103188" y="36513"/>
                        </a:cubicBezTo>
                        <a:cubicBezTo>
                          <a:pt x="103188" y="36513"/>
                          <a:pt x="103188" y="36513"/>
                          <a:pt x="136526" y="36513"/>
                        </a:cubicBezTo>
                        <a:cubicBezTo>
                          <a:pt x="136526" y="36513"/>
                          <a:pt x="136526" y="36513"/>
                          <a:pt x="136526" y="31221"/>
                        </a:cubicBezTo>
                        <a:cubicBezTo>
                          <a:pt x="136526" y="29898"/>
                          <a:pt x="135244" y="28575"/>
                          <a:pt x="133962" y="28575"/>
                        </a:cubicBezTo>
                        <a:cubicBezTo>
                          <a:pt x="133962" y="28575"/>
                          <a:pt x="133962" y="28575"/>
                          <a:pt x="105753" y="28575"/>
                        </a:cubicBezTo>
                        <a:close/>
                        <a:moveTo>
                          <a:pt x="105368" y="0"/>
                        </a:moveTo>
                        <a:cubicBezTo>
                          <a:pt x="105368" y="0"/>
                          <a:pt x="105368" y="0"/>
                          <a:pt x="134345" y="0"/>
                        </a:cubicBezTo>
                        <a:cubicBezTo>
                          <a:pt x="151467" y="0"/>
                          <a:pt x="165955" y="14461"/>
                          <a:pt x="165955" y="31552"/>
                        </a:cubicBezTo>
                        <a:cubicBezTo>
                          <a:pt x="165955" y="31552"/>
                          <a:pt x="165955" y="31552"/>
                          <a:pt x="165955" y="36810"/>
                        </a:cubicBezTo>
                        <a:cubicBezTo>
                          <a:pt x="165955" y="36810"/>
                          <a:pt x="165955" y="36810"/>
                          <a:pt x="208103" y="36810"/>
                        </a:cubicBezTo>
                        <a:cubicBezTo>
                          <a:pt x="225225" y="36810"/>
                          <a:pt x="239713" y="51271"/>
                          <a:pt x="239713" y="68362"/>
                        </a:cubicBezTo>
                        <a:cubicBezTo>
                          <a:pt x="239713" y="68362"/>
                          <a:pt x="239713" y="68362"/>
                          <a:pt x="239713" y="304998"/>
                        </a:cubicBezTo>
                        <a:cubicBezTo>
                          <a:pt x="238396" y="322089"/>
                          <a:pt x="223908" y="336550"/>
                          <a:pt x="206786" y="336550"/>
                        </a:cubicBezTo>
                        <a:cubicBezTo>
                          <a:pt x="206786" y="336550"/>
                          <a:pt x="206786" y="336550"/>
                          <a:pt x="31610" y="336550"/>
                        </a:cubicBezTo>
                        <a:cubicBezTo>
                          <a:pt x="14488" y="336550"/>
                          <a:pt x="0" y="322089"/>
                          <a:pt x="0" y="304998"/>
                        </a:cubicBezTo>
                        <a:cubicBezTo>
                          <a:pt x="0" y="304998"/>
                          <a:pt x="0" y="304998"/>
                          <a:pt x="0" y="68362"/>
                        </a:cubicBezTo>
                        <a:cubicBezTo>
                          <a:pt x="0" y="51271"/>
                          <a:pt x="14488" y="36810"/>
                          <a:pt x="31610" y="36810"/>
                        </a:cubicBezTo>
                        <a:cubicBezTo>
                          <a:pt x="31610" y="36810"/>
                          <a:pt x="31610" y="36810"/>
                          <a:pt x="73758" y="36810"/>
                        </a:cubicBezTo>
                        <a:cubicBezTo>
                          <a:pt x="73758" y="36810"/>
                          <a:pt x="73758" y="36810"/>
                          <a:pt x="73758" y="31552"/>
                        </a:cubicBezTo>
                        <a:cubicBezTo>
                          <a:pt x="73758" y="14461"/>
                          <a:pt x="88246" y="0"/>
                          <a:pt x="105368" y="0"/>
                        </a:cubicBezTo>
                        <a:close/>
                      </a:path>
                    </a:pathLst>
                  </a:custGeom>
                  <a:solidFill>
                    <a:srgbClr val="383635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608965"/>
                    <a:endParaRPr sz="2400">
                      <a:solidFill>
                        <a:prstClr val="white"/>
                      </a:solidFill>
                      <a:ea typeface="FZHei-B01S" panose="02010601030101010101" pitchFamily="2" charset="-122"/>
                      <a:cs typeface="+mn-lt"/>
                      <a:sym typeface="FZHei-B01S" panose="02010601030101010101" pitchFamily="2" charset="-122"/>
                    </a:endParaRPr>
                  </a:p>
                </p:txBody>
              </p:sp>
            </p:grpSp>
          </p:grpSp>
        </p:grpSp>
      </p:grpSp>
      <p:grpSp>
        <p:nvGrpSpPr>
          <p:cNvPr id="48" name="组合 47"/>
          <p:cNvGrpSpPr/>
          <p:nvPr/>
        </p:nvGrpSpPr>
        <p:grpSpPr>
          <a:xfrm>
            <a:off x="8595790" y="2297819"/>
            <a:ext cx="2891540" cy="1198980"/>
            <a:chOff x="783961" y="2349127"/>
            <a:chExt cx="2891540" cy="1198980"/>
          </a:xfrm>
        </p:grpSpPr>
        <p:sp>
          <p:nvSpPr>
            <p:cNvPr id="49" name="文本框 48"/>
            <p:cNvSpPr txBox="1"/>
            <p:nvPr/>
          </p:nvSpPr>
          <p:spPr>
            <a:xfrm>
              <a:off x="1541720" y="2349127"/>
              <a:ext cx="2133781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 defTabSz="608965"/>
              <a:r>
                <a:rPr lang="zh-CN" altLang="en-US" b="1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+mn-lt"/>
                  <a:sym typeface="FZHei-B01S" panose="02010601030101010101" pitchFamily="2" charset="-122"/>
                </a:rPr>
                <a:t>添加标题</a:t>
              </a: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783961" y="2687682"/>
              <a:ext cx="2784999" cy="86042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 defTabSz="608965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CAB">
                    <a:lumMod val="75000"/>
                  </a:srgbClr>
                </a:buClr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8595790" y="4499775"/>
            <a:ext cx="2891540" cy="1198980"/>
            <a:chOff x="783961" y="2349127"/>
            <a:chExt cx="2891540" cy="1198980"/>
          </a:xfrm>
        </p:grpSpPr>
        <p:sp>
          <p:nvSpPr>
            <p:cNvPr id="52" name="文本框 51"/>
            <p:cNvSpPr txBox="1"/>
            <p:nvPr/>
          </p:nvSpPr>
          <p:spPr>
            <a:xfrm>
              <a:off x="1541720" y="2349127"/>
              <a:ext cx="2133781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 defTabSz="608965"/>
              <a:r>
                <a:rPr lang="zh-CN" altLang="en-US" b="1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+mn-lt"/>
                  <a:sym typeface="FZHei-B01S" panose="02010601030101010101" pitchFamily="2" charset="-122"/>
                </a:rPr>
                <a:t>添加标题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783961" y="2687682"/>
              <a:ext cx="2784999" cy="86042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 defTabSz="608965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CAB">
                    <a:lumMod val="75000"/>
                  </a:srgbClr>
                </a:buClr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711819" y="4499775"/>
            <a:ext cx="2823996" cy="1198980"/>
            <a:chOff x="851505" y="2349127"/>
            <a:chExt cx="2823996" cy="1198980"/>
          </a:xfrm>
        </p:grpSpPr>
        <p:sp>
          <p:nvSpPr>
            <p:cNvPr id="55" name="文本框 54"/>
            <p:cNvSpPr txBox="1"/>
            <p:nvPr/>
          </p:nvSpPr>
          <p:spPr>
            <a:xfrm>
              <a:off x="851505" y="2349127"/>
              <a:ext cx="2133781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defTabSz="608965"/>
              <a:r>
                <a:rPr lang="zh-CN" altLang="en-US" b="1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+mn-lt"/>
                  <a:sym typeface="FZHei-B01S" panose="02010601030101010101" pitchFamily="2" charset="-122"/>
                </a:rPr>
                <a:t>添加标题</a:t>
              </a: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890502" y="2687682"/>
              <a:ext cx="2784999" cy="86042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608965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CAB">
                    <a:lumMod val="75000"/>
                  </a:srgbClr>
                </a:buClr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711819" y="2297819"/>
            <a:ext cx="2823996" cy="1198980"/>
            <a:chOff x="851505" y="2349127"/>
            <a:chExt cx="2823996" cy="1198980"/>
          </a:xfrm>
        </p:grpSpPr>
        <p:sp>
          <p:nvSpPr>
            <p:cNvPr id="58" name="文本框 57"/>
            <p:cNvSpPr txBox="1"/>
            <p:nvPr/>
          </p:nvSpPr>
          <p:spPr>
            <a:xfrm>
              <a:off x="851505" y="2349127"/>
              <a:ext cx="2133781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defTabSz="608965"/>
              <a:r>
                <a:rPr lang="zh-CN" altLang="en-US" b="1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+mn-lt"/>
                  <a:sym typeface="FZHei-B01S" panose="02010601030101010101" pitchFamily="2" charset="-122"/>
                </a:rPr>
                <a:t>添加标题</a:t>
              </a: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890502" y="2687682"/>
              <a:ext cx="2784999" cy="86042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 defTabSz="608965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CAB">
                    <a:lumMod val="75000"/>
                  </a:srgbClr>
                </a:buClr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</a:p>
          </p:txBody>
        </p:sp>
      </p:grp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6" grpId="0" bldLvl="0" animBg="1"/>
      <p:bldP spid="27" grpId="0" bldLvl="0" animBg="1"/>
      <p:bldP spid="28" grpId="0" bldLvl="0" animBg="1"/>
      <p:bldP spid="29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74044"/>
          </a:xfrm>
          <a:prstGeom prst="rect">
            <a:avLst/>
          </a:prstGeom>
        </p:spPr>
      </p:pic>
      <p:sp>
        <p:nvSpPr>
          <p:cNvPr id="16" name="矩形: 圆角 15"/>
          <p:cNvSpPr/>
          <p:nvPr/>
        </p:nvSpPr>
        <p:spPr>
          <a:xfrm>
            <a:off x="304800" y="317500"/>
            <a:ext cx="11607800" cy="6273800"/>
          </a:xfrm>
          <a:prstGeom prst="roundRect">
            <a:avLst>
              <a:gd name="adj" fmla="val 4723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1465566" y="6190526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608823" y="842151"/>
            <a:ext cx="5137215" cy="5224497"/>
            <a:chOff x="608823" y="842151"/>
            <a:chExt cx="5137215" cy="522449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823" y="842151"/>
              <a:ext cx="5137215" cy="5224497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492" y="1752600"/>
              <a:ext cx="4001875" cy="3124200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>
            <a:off x="6036479" y="1541824"/>
            <a:ext cx="818969" cy="88861"/>
            <a:chOff x="5992478" y="1999605"/>
            <a:chExt cx="2374074" cy="257594"/>
          </a:xfrm>
        </p:grpSpPr>
        <p:sp>
          <p:nvSpPr>
            <p:cNvPr id="20" name="矩形: 圆角 19"/>
            <p:cNvSpPr/>
            <p:nvPr/>
          </p:nvSpPr>
          <p:spPr>
            <a:xfrm rot="18900000">
              <a:off x="7096551" y="2002866"/>
              <a:ext cx="1270001" cy="254333"/>
            </a:xfrm>
            <a:prstGeom prst="roundRect">
              <a:avLst>
                <a:gd name="adj" fmla="val 50000"/>
              </a:avLst>
            </a:prstGeom>
            <a:solidFill>
              <a:srgbClr val="E845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1" name="矩形: 圆角 20"/>
            <p:cNvSpPr/>
            <p:nvPr/>
          </p:nvSpPr>
          <p:spPr>
            <a:xfrm rot="18900000">
              <a:off x="6536863" y="2001379"/>
              <a:ext cx="1270001" cy="232563"/>
            </a:xfrm>
            <a:prstGeom prst="roundRect">
              <a:avLst>
                <a:gd name="adj" fmla="val 50000"/>
              </a:avLst>
            </a:prstGeom>
            <a:solidFill>
              <a:srgbClr val="3836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2" name="矩形: 圆角 21"/>
            <p:cNvSpPr/>
            <p:nvPr/>
          </p:nvSpPr>
          <p:spPr>
            <a:xfrm rot="18900000">
              <a:off x="5992478" y="1999605"/>
              <a:ext cx="1270001" cy="233241"/>
            </a:xfrm>
            <a:prstGeom prst="roundRect">
              <a:avLst>
                <a:gd name="adj" fmla="val 50000"/>
              </a:avLst>
            </a:prstGeom>
            <a:solidFill>
              <a:srgbClr val="0BA2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36" name="椭圆 35"/>
          <p:cNvSpPr/>
          <p:nvPr/>
        </p:nvSpPr>
        <p:spPr>
          <a:xfrm>
            <a:off x="11465566" y="471640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510906" y="471640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510906" y="6188313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875654" y="1310992"/>
            <a:ext cx="3706229" cy="957958"/>
            <a:chOff x="6875654" y="1310992"/>
            <a:chExt cx="3706229" cy="957958"/>
          </a:xfrm>
        </p:grpSpPr>
        <p:sp>
          <p:nvSpPr>
            <p:cNvPr id="24" name="文本框 6"/>
            <p:cNvSpPr txBox="1">
              <a:spLocks noChangeArrowheads="1"/>
            </p:cNvSpPr>
            <p:nvPr/>
          </p:nvSpPr>
          <p:spPr bwMode="auto">
            <a:xfrm>
              <a:off x="6875654" y="1310992"/>
              <a:ext cx="245932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01 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标题文字内容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7012726" y="1765395"/>
              <a:ext cx="3569157" cy="503555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lvl="0" algn="l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sym typeface="FZHei-B01S" panose="02010601030101010101" pitchFamily="2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036479" y="2801441"/>
            <a:ext cx="818969" cy="88861"/>
            <a:chOff x="5992478" y="1999605"/>
            <a:chExt cx="2374074" cy="257594"/>
          </a:xfrm>
        </p:grpSpPr>
        <p:sp>
          <p:nvSpPr>
            <p:cNvPr id="41" name="矩形: 圆角 40"/>
            <p:cNvSpPr/>
            <p:nvPr/>
          </p:nvSpPr>
          <p:spPr>
            <a:xfrm rot="18900000">
              <a:off x="7096551" y="2002866"/>
              <a:ext cx="1270001" cy="254333"/>
            </a:xfrm>
            <a:prstGeom prst="roundRect">
              <a:avLst>
                <a:gd name="adj" fmla="val 50000"/>
              </a:avLst>
            </a:prstGeom>
            <a:solidFill>
              <a:srgbClr val="E845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2" name="矩形: 圆角 41"/>
            <p:cNvSpPr/>
            <p:nvPr/>
          </p:nvSpPr>
          <p:spPr>
            <a:xfrm rot="18900000">
              <a:off x="6536863" y="2001379"/>
              <a:ext cx="1270001" cy="232563"/>
            </a:xfrm>
            <a:prstGeom prst="roundRect">
              <a:avLst>
                <a:gd name="adj" fmla="val 50000"/>
              </a:avLst>
            </a:prstGeom>
            <a:solidFill>
              <a:srgbClr val="3836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3" name="矩形: 圆角 42"/>
            <p:cNvSpPr/>
            <p:nvPr/>
          </p:nvSpPr>
          <p:spPr>
            <a:xfrm rot="18900000">
              <a:off x="5992478" y="1999605"/>
              <a:ext cx="1270001" cy="233241"/>
            </a:xfrm>
            <a:prstGeom prst="roundRect">
              <a:avLst>
                <a:gd name="adj" fmla="val 50000"/>
              </a:avLst>
            </a:prstGeom>
            <a:solidFill>
              <a:srgbClr val="0BA2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875654" y="2570609"/>
            <a:ext cx="3706229" cy="957958"/>
            <a:chOff x="6875654" y="2570609"/>
            <a:chExt cx="3706229" cy="957958"/>
          </a:xfrm>
        </p:grpSpPr>
        <p:sp>
          <p:nvSpPr>
            <p:cNvPr id="44" name="文本框 6"/>
            <p:cNvSpPr txBox="1">
              <a:spLocks noChangeArrowheads="1"/>
            </p:cNvSpPr>
            <p:nvPr/>
          </p:nvSpPr>
          <p:spPr bwMode="auto">
            <a:xfrm>
              <a:off x="6875654" y="2570609"/>
              <a:ext cx="2480310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02 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标题文字内容</a:t>
              </a:r>
            </a:p>
          </p:txBody>
        </p:sp>
        <p:sp>
          <p:nvSpPr>
            <p:cNvPr id="45" name="矩形 44"/>
            <p:cNvSpPr/>
            <p:nvPr/>
          </p:nvSpPr>
          <p:spPr>
            <a:xfrm>
              <a:off x="7012726" y="3025012"/>
              <a:ext cx="3569157" cy="503555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lvl="0" algn="l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sym typeface="FZHei-B01S" panose="02010601030101010101" pitchFamily="2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032500" y="3968052"/>
            <a:ext cx="818969" cy="88861"/>
            <a:chOff x="5992478" y="1999605"/>
            <a:chExt cx="2374074" cy="257594"/>
          </a:xfrm>
        </p:grpSpPr>
        <p:sp>
          <p:nvSpPr>
            <p:cNvPr id="47" name="矩形: 圆角 46"/>
            <p:cNvSpPr/>
            <p:nvPr/>
          </p:nvSpPr>
          <p:spPr>
            <a:xfrm rot="18900000">
              <a:off x="7096551" y="2002866"/>
              <a:ext cx="1270001" cy="254333"/>
            </a:xfrm>
            <a:prstGeom prst="roundRect">
              <a:avLst>
                <a:gd name="adj" fmla="val 50000"/>
              </a:avLst>
            </a:prstGeom>
            <a:solidFill>
              <a:srgbClr val="E845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8" name="矩形: 圆角 47"/>
            <p:cNvSpPr/>
            <p:nvPr/>
          </p:nvSpPr>
          <p:spPr>
            <a:xfrm rot="18900000">
              <a:off x="6536863" y="2001379"/>
              <a:ext cx="1270001" cy="232563"/>
            </a:xfrm>
            <a:prstGeom prst="roundRect">
              <a:avLst>
                <a:gd name="adj" fmla="val 50000"/>
              </a:avLst>
            </a:prstGeom>
            <a:solidFill>
              <a:srgbClr val="3836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9" name="矩形: 圆角 48"/>
            <p:cNvSpPr/>
            <p:nvPr/>
          </p:nvSpPr>
          <p:spPr>
            <a:xfrm rot="18900000">
              <a:off x="5992478" y="1999605"/>
              <a:ext cx="1270001" cy="233241"/>
            </a:xfrm>
            <a:prstGeom prst="roundRect">
              <a:avLst>
                <a:gd name="adj" fmla="val 50000"/>
              </a:avLst>
            </a:prstGeom>
            <a:solidFill>
              <a:srgbClr val="0BA2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871675" y="3737220"/>
            <a:ext cx="3706229" cy="957958"/>
            <a:chOff x="6871675" y="3737220"/>
            <a:chExt cx="3706229" cy="957958"/>
          </a:xfrm>
        </p:grpSpPr>
        <p:sp>
          <p:nvSpPr>
            <p:cNvPr id="50" name="文本框 6"/>
            <p:cNvSpPr txBox="1">
              <a:spLocks noChangeArrowheads="1"/>
            </p:cNvSpPr>
            <p:nvPr/>
          </p:nvSpPr>
          <p:spPr bwMode="auto">
            <a:xfrm>
              <a:off x="6871675" y="3737220"/>
              <a:ext cx="2480310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03 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标题文字内容</a:t>
              </a:r>
            </a:p>
          </p:txBody>
        </p:sp>
        <p:sp>
          <p:nvSpPr>
            <p:cNvPr id="51" name="矩形 50"/>
            <p:cNvSpPr/>
            <p:nvPr/>
          </p:nvSpPr>
          <p:spPr>
            <a:xfrm>
              <a:off x="7008747" y="4191623"/>
              <a:ext cx="3569157" cy="503555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lvl="0" algn="l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sym typeface="FZHei-B01S" panose="02010601030101010101" pitchFamily="2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042811" y="5177094"/>
            <a:ext cx="818969" cy="88861"/>
            <a:chOff x="5992478" y="1999605"/>
            <a:chExt cx="2374074" cy="257594"/>
          </a:xfrm>
        </p:grpSpPr>
        <p:sp>
          <p:nvSpPr>
            <p:cNvPr id="53" name="矩形: 圆角 52"/>
            <p:cNvSpPr/>
            <p:nvPr/>
          </p:nvSpPr>
          <p:spPr>
            <a:xfrm rot="18900000">
              <a:off x="7096551" y="2002866"/>
              <a:ext cx="1270001" cy="254333"/>
            </a:xfrm>
            <a:prstGeom prst="roundRect">
              <a:avLst>
                <a:gd name="adj" fmla="val 50000"/>
              </a:avLst>
            </a:prstGeom>
            <a:solidFill>
              <a:srgbClr val="E845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4" name="矩形: 圆角 53"/>
            <p:cNvSpPr/>
            <p:nvPr/>
          </p:nvSpPr>
          <p:spPr>
            <a:xfrm rot="18900000">
              <a:off x="6536863" y="2001379"/>
              <a:ext cx="1270001" cy="232563"/>
            </a:xfrm>
            <a:prstGeom prst="roundRect">
              <a:avLst>
                <a:gd name="adj" fmla="val 50000"/>
              </a:avLst>
            </a:prstGeom>
            <a:solidFill>
              <a:srgbClr val="3836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5" name="矩形: 圆角 54"/>
            <p:cNvSpPr/>
            <p:nvPr/>
          </p:nvSpPr>
          <p:spPr>
            <a:xfrm rot="18900000">
              <a:off x="5992478" y="1999605"/>
              <a:ext cx="1270001" cy="233241"/>
            </a:xfrm>
            <a:prstGeom prst="roundRect">
              <a:avLst>
                <a:gd name="adj" fmla="val 50000"/>
              </a:avLst>
            </a:prstGeom>
            <a:solidFill>
              <a:srgbClr val="0BA2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881986" y="4946262"/>
            <a:ext cx="3706229" cy="957958"/>
            <a:chOff x="6881986" y="4946262"/>
            <a:chExt cx="3706229" cy="957958"/>
          </a:xfrm>
        </p:grpSpPr>
        <p:sp>
          <p:nvSpPr>
            <p:cNvPr id="56" name="文本框 6"/>
            <p:cNvSpPr txBox="1">
              <a:spLocks noChangeArrowheads="1"/>
            </p:cNvSpPr>
            <p:nvPr/>
          </p:nvSpPr>
          <p:spPr bwMode="auto">
            <a:xfrm>
              <a:off x="6881986" y="4946262"/>
              <a:ext cx="2480310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04 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标题文字内容</a:t>
              </a:r>
            </a:p>
          </p:txBody>
        </p:sp>
        <p:sp>
          <p:nvSpPr>
            <p:cNvPr id="57" name="矩形 56"/>
            <p:cNvSpPr/>
            <p:nvPr/>
          </p:nvSpPr>
          <p:spPr>
            <a:xfrm>
              <a:off x="7019058" y="5400665"/>
              <a:ext cx="3569157" cy="503555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lvl="0" algn="l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sym typeface="FZHei-B01S" panose="02010601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36" grpId="0" animBg="1"/>
      <p:bldP spid="37" grpId="0" animBg="1"/>
      <p:bldP spid="3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74044"/>
          </a:xfrm>
          <a:prstGeom prst="rect">
            <a:avLst/>
          </a:prstGeom>
        </p:spPr>
      </p:pic>
      <p:sp>
        <p:nvSpPr>
          <p:cNvPr id="5" name="矩形: 圆角 4"/>
          <p:cNvSpPr/>
          <p:nvPr/>
        </p:nvSpPr>
        <p:spPr>
          <a:xfrm>
            <a:off x="285750" y="317500"/>
            <a:ext cx="11607800" cy="6273800"/>
          </a:xfrm>
          <a:prstGeom prst="roundRect">
            <a:avLst>
              <a:gd name="adj" fmla="val 4723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11465566" y="6190526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1465566" y="471640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510906" y="471640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510906" y="6188313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940979" y="667474"/>
            <a:ext cx="4289837" cy="460375"/>
            <a:chOff x="3864779" y="667474"/>
            <a:chExt cx="4289837" cy="460375"/>
          </a:xfrm>
        </p:grpSpPr>
        <p:grpSp>
          <p:nvGrpSpPr>
            <p:cNvPr id="18" name="组合 17"/>
            <p:cNvGrpSpPr/>
            <p:nvPr/>
          </p:nvGrpSpPr>
          <p:grpSpPr>
            <a:xfrm>
              <a:off x="3864779" y="898306"/>
              <a:ext cx="818969" cy="88861"/>
              <a:chOff x="5992478" y="1999605"/>
              <a:chExt cx="2374074" cy="257594"/>
            </a:xfrm>
          </p:grpSpPr>
          <p:sp>
            <p:nvSpPr>
              <p:cNvPr id="19" name="矩形: 圆角 18"/>
              <p:cNvSpPr/>
              <p:nvPr/>
            </p:nvSpPr>
            <p:spPr>
              <a:xfrm rot="18900000">
                <a:off x="7096551" y="2002866"/>
                <a:ext cx="1270001" cy="254333"/>
              </a:xfrm>
              <a:prstGeom prst="roundRect">
                <a:avLst>
                  <a:gd name="adj" fmla="val 50000"/>
                </a:avLst>
              </a:prstGeom>
              <a:solidFill>
                <a:srgbClr val="E845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  <p:sp>
            <p:nvSpPr>
              <p:cNvPr id="22" name="矩形: 圆角 21"/>
              <p:cNvSpPr/>
              <p:nvPr/>
            </p:nvSpPr>
            <p:spPr>
              <a:xfrm rot="18900000">
                <a:off x="6536863" y="2001379"/>
                <a:ext cx="1270001" cy="232563"/>
              </a:xfrm>
              <a:prstGeom prst="roundRect">
                <a:avLst>
                  <a:gd name="adj" fmla="val 50000"/>
                </a:avLst>
              </a:prstGeom>
              <a:solidFill>
                <a:srgbClr val="3836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  <p:sp>
            <p:nvSpPr>
              <p:cNvPr id="24" name="矩形: 圆角 23"/>
              <p:cNvSpPr/>
              <p:nvPr/>
            </p:nvSpPr>
            <p:spPr>
              <a:xfrm rot="18900000">
                <a:off x="5992478" y="1999605"/>
                <a:ext cx="1270001" cy="233241"/>
              </a:xfrm>
              <a:prstGeom prst="roundRect">
                <a:avLst>
                  <a:gd name="adj" fmla="val 50000"/>
                </a:avLst>
              </a:prstGeom>
              <a:solidFill>
                <a:srgbClr val="0BA2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</p:grpSp>
        <p:sp>
          <p:nvSpPr>
            <p:cNvPr id="25" name="文本框 6"/>
            <p:cNvSpPr txBox="1">
              <a:spLocks noChangeArrowheads="1"/>
            </p:cNvSpPr>
            <p:nvPr/>
          </p:nvSpPr>
          <p:spPr bwMode="auto">
            <a:xfrm>
              <a:off x="4856354" y="667474"/>
              <a:ext cx="2480310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lt"/>
                </a:rPr>
                <a:t>04 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lt"/>
                </a:rPr>
                <a:t>标题文字内容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7335647" y="894105"/>
              <a:ext cx="818969" cy="88861"/>
              <a:chOff x="5992478" y="1999605"/>
              <a:chExt cx="2374074" cy="257594"/>
            </a:xfrm>
          </p:grpSpPr>
          <p:sp>
            <p:nvSpPr>
              <p:cNvPr id="31" name="矩形: 圆角 30"/>
              <p:cNvSpPr/>
              <p:nvPr/>
            </p:nvSpPr>
            <p:spPr>
              <a:xfrm rot="18900000">
                <a:off x="7096551" y="2002866"/>
                <a:ext cx="1270001" cy="254333"/>
              </a:xfrm>
              <a:prstGeom prst="roundRect">
                <a:avLst>
                  <a:gd name="adj" fmla="val 50000"/>
                </a:avLst>
              </a:prstGeom>
              <a:solidFill>
                <a:srgbClr val="E845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  <p:sp>
            <p:nvSpPr>
              <p:cNvPr id="32" name="矩形: 圆角 31"/>
              <p:cNvSpPr/>
              <p:nvPr/>
            </p:nvSpPr>
            <p:spPr>
              <a:xfrm rot="18900000">
                <a:off x="6536863" y="2001379"/>
                <a:ext cx="1270001" cy="232563"/>
              </a:xfrm>
              <a:prstGeom prst="roundRect">
                <a:avLst>
                  <a:gd name="adj" fmla="val 50000"/>
                </a:avLst>
              </a:prstGeom>
              <a:solidFill>
                <a:srgbClr val="3836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  <p:sp>
            <p:nvSpPr>
              <p:cNvPr id="33" name="矩形: 圆角 32"/>
              <p:cNvSpPr/>
              <p:nvPr/>
            </p:nvSpPr>
            <p:spPr>
              <a:xfrm rot="18900000">
                <a:off x="5992478" y="1999605"/>
                <a:ext cx="1270001" cy="233241"/>
              </a:xfrm>
              <a:prstGeom prst="roundRect">
                <a:avLst>
                  <a:gd name="adj" fmla="val 50000"/>
                </a:avLst>
              </a:prstGeom>
              <a:solidFill>
                <a:srgbClr val="0BA2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</p:grpSp>
      </p:grpSp>
      <p:sp>
        <p:nvSpPr>
          <p:cNvPr id="41" name="矩形: 圆角 40"/>
          <p:cNvSpPr/>
          <p:nvPr/>
        </p:nvSpPr>
        <p:spPr>
          <a:xfrm rot="18900000">
            <a:off x="-1584657" y="4341383"/>
            <a:ext cx="929580" cy="814517"/>
          </a:xfrm>
          <a:prstGeom prst="roundRect">
            <a:avLst>
              <a:gd name="adj" fmla="val 50000"/>
            </a:avLst>
          </a:prstGeom>
          <a:solidFill>
            <a:srgbClr val="E845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: 圆角 41"/>
          <p:cNvSpPr/>
          <p:nvPr/>
        </p:nvSpPr>
        <p:spPr>
          <a:xfrm rot="18900000">
            <a:off x="-1584657" y="2960907"/>
            <a:ext cx="929580" cy="986987"/>
          </a:xfrm>
          <a:prstGeom prst="roundRect">
            <a:avLst>
              <a:gd name="adj" fmla="val 50000"/>
            </a:avLst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: 圆角 42"/>
          <p:cNvSpPr/>
          <p:nvPr/>
        </p:nvSpPr>
        <p:spPr>
          <a:xfrm rot="18900000">
            <a:off x="-1623198" y="1917885"/>
            <a:ext cx="929580" cy="877974"/>
          </a:xfrm>
          <a:prstGeom prst="roundRect">
            <a:avLst>
              <a:gd name="adj" fmla="val 50000"/>
            </a:avLst>
          </a:prstGeom>
          <a:solidFill>
            <a:srgbClr val="0BA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1658620" y="1912620"/>
            <a:ext cx="2487295" cy="2487295"/>
            <a:chOff x="1658620" y="1912620"/>
            <a:chExt cx="2487295" cy="2487295"/>
          </a:xfrm>
        </p:grpSpPr>
        <p:grpSp>
          <p:nvGrpSpPr>
            <p:cNvPr id="2" name="组合 1"/>
            <p:cNvGrpSpPr/>
            <p:nvPr/>
          </p:nvGrpSpPr>
          <p:grpSpPr>
            <a:xfrm>
              <a:off x="1658620" y="1912620"/>
              <a:ext cx="2487295" cy="2487295"/>
              <a:chOff x="1367118" y="2319400"/>
              <a:chExt cx="1970931" cy="1970946"/>
            </a:xfrm>
            <a:solidFill>
              <a:schemeClr val="accent1"/>
            </a:solidFill>
          </p:grpSpPr>
          <p:grpSp>
            <p:nvGrpSpPr>
              <p:cNvPr id="3" name="组合 2"/>
              <p:cNvGrpSpPr/>
              <p:nvPr/>
            </p:nvGrpSpPr>
            <p:grpSpPr>
              <a:xfrm>
                <a:off x="1367118" y="2319400"/>
                <a:ext cx="1970931" cy="1970931"/>
                <a:chOff x="1367118" y="2319400"/>
                <a:chExt cx="1970931" cy="1970931"/>
              </a:xfrm>
              <a:grpFill/>
            </p:grpSpPr>
            <p:sp>
              <p:nvSpPr>
                <p:cNvPr id="6" name="任意多边形 5"/>
                <p:cNvSpPr/>
                <p:nvPr/>
              </p:nvSpPr>
              <p:spPr>
                <a:xfrm>
                  <a:off x="1367118" y="2319400"/>
                  <a:ext cx="1970931" cy="19709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70931" h="1970931">
                      <a:moveTo>
                        <a:pt x="0" y="985469"/>
                      </a:moveTo>
                      <a:cubicBezTo>
                        <a:pt x="0" y="440114"/>
                        <a:pt x="440817" y="0"/>
                        <a:pt x="985469" y="0"/>
                      </a:cubicBezTo>
                      <a:cubicBezTo>
                        <a:pt x="1528375" y="0"/>
                        <a:pt x="1970931" y="440114"/>
                        <a:pt x="1970931" y="985469"/>
                      </a:cubicBezTo>
                      <a:cubicBezTo>
                        <a:pt x="1970931" y="1529272"/>
                        <a:pt x="1528375" y="1970931"/>
                        <a:pt x="985469" y="1970931"/>
                      </a:cubicBezTo>
                      <a:cubicBezTo>
                        <a:pt x="440817" y="1970931"/>
                        <a:pt x="0" y="1529272"/>
                        <a:pt x="0" y="985469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38100" cap="flat">
                  <a:solidFill>
                    <a:schemeClr val="bg1"/>
                  </a:solidFill>
                  <a:bevel/>
                </a:ln>
              </p:spPr>
            </p:sp>
            <p:sp>
              <p:nvSpPr>
                <p:cNvPr id="14" name="任意多边形 13"/>
                <p:cNvSpPr/>
                <p:nvPr/>
              </p:nvSpPr>
              <p:spPr>
                <a:xfrm>
                  <a:off x="1662760" y="2615042"/>
                  <a:ext cx="1379651" cy="13796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79651" h="1379651">
                      <a:moveTo>
                        <a:pt x="0" y="689827"/>
                      </a:moveTo>
                      <a:cubicBezTo>
                        <a:pt x="0" y="308080"/>
                        <a:pt x="308572" y="0"/>
                        <a:pt x="689827" y="0"/>
                      </a:cubicBezTo>
                      <a:cubicBezTo>
                        <a:pt x="1069860" y="0"/>
                        <a:pt x="1379651" y="308080"/>
                        <a:pt x="1379651" y="689827"/>
                      </a:cubicBezTo>
                      <a:cubicBezTo>
                        <a:pt x="1379651" y="1070490"/>
                        <a:pt x="1069860" y="1379651"/>
                        <a:pt x="689827" y="1379651"/>
                      </a:cubicBezTo>
                      <a:cubicBezTo>
                        <a:pt x="308572" y="1379651"/>
                        <a:pt x="0" y="1070490"/>
                        <a:pt x="0" y="689827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38100" cap="flat">
                  <a:solidFill>
                    <a:schemeClr val="bg1"/>
                  </a:solidFill>
                  <a:bevel/>
                </a:ln>
              </p:spPr>
            </p:sp>
          </p:grpSp>
          <p:grpSp>
            <p:nvGrpSpPr>
              <p:cNvPr id="7" name="Doughnut 3"/>
              <p:cNvGrpSpPr/>
              <p:nvPr/>
            </p:nvGrpSpPr>
            <p:grpSpPr>
              <a:xfrm>
                <a:off x="1367118" y="2319400"/>
                <a:ext cx="1970931" cy="1970931"/>
                <a:chOff x="1367118" y="2319400"/>
                <a:chExt cx="1970931" cy="1970931"/>
              </a:xfrm>
              <a:grpFill/>
            </p:grpSpPr>
            <p:sp>
              <p:nvSpPr>
                <p:cNvPr id="8" name="任意多边形 7"/>
                <p:cNvSpPr/>
                <p:nvPr/>
              </p:nvSpPr>
              <p:spPr>
                <a:xfrm>
                  <a:off x="1367118" y="2319400"/>
                  <a:ext cx="1970931" cy="19709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70931" h="1970931">
                      <a:moveTo>
                        <a:pt x="985469" y="0"/>
                      </a:moveTo>
                      <a:cubicBezTo>
                        <a:pt x="1165037" y="0"/>
                        <a:pt x="1333388" y="48028"/>
                        <a:pt x="1478204" y="132028"/>
                      </a:cubicBezTo>
                      <a:lnTo>
                        <a:pt x="1330380" y="388059"/>
                      </a:lnTo>
                      <a:cubicBezTo>
                        <a:pt x="1228983" y="329253"/>
                        <a:pt x="1111151" y="295642"/>
                        <a:pt x="985469" y="295642"/>
                      </a:cubicBezTo>
                      <a:lnTo>
                        <a:pt x="985469" y="0"/>
                      </a:lnTo>
                      <a:close/>
                    </a:path>
                  </a:pathLst>
                </a:custGeom>
                <a:solidFill>
                  <a:srgbClr val="0BA29A"/>
                </a:solidFill>
                <a:ln w="38100" cap="flat">
                  <a:solidFill>
                    <a:schemeClr val="bg1"/>
                  </a:solidFill>
                  <a:beve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等线" panose="02010600030101010101" charset="-122"/>
                    <a:cs typeface="+mn-lt"/>
                  </a:endParaRPr>
                </a:p>
              </p:txBody>
            </p:sp>
            <p:sp>
              <p:nvSpPr>
                <p:cNvPr id="9" name="任意多边形 8"/>
                <p:cNvSpPr/>
                <p:nvPr/>
              </p:nvSpPr>
              <p:spPr>
                <a:xfrm>
                  <a:off x="1367118" y="2319400"/>
                  <a:ext cx="1970931" cy="19709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70931" h="1970931">
                      <a:moveTo>
                        <a:pt x="1478200" y="132027"/>
                      </a:moveTo>
                      <a:cubicBezTo>
                        <a:pt x="1627868" y="218455"/>
                        <a:pt x="1752524" y="343118"/>
                        <a:pt x="1838911" y="492735"/>
                      </a:cubicBezTo>
                      <a:lnTo>
                        <a:pt x="1582875" y="640553"/>
                      </a:lnTo>
                      <a:cubicBezTo>
                        <a:pt x="1522378" y="535791"/>
                        <a:pt x="1435114" y="448532"/>
                        <a:pt x="1330383" y="388062"/>
                      </a:cubicBezTo>
                      <a:lnTo>
                        <a:pt x="1478200" y="132027"/>
                      </a:lnTo>
                      <a:close/>
                    </a:path>
                  </a:pathLst>
                </a:custGeom>
                <a:solidFill>
                  <a:srgbClr val="0BA29A"/>
                </a:solidFill>
                <a:ln w="38100" cap="flat">
                  <a:solidFill>
                    <a:schemeClr val="bg1"/>
                  </a:solidFill>
                  <a:beve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等线" panose="02010600030101010101" charset="-122"/>
                    <a:cs typeface="+mn-lt"/>
                  </a:endParaRPr>
                </a:p>
              </p:txBody>
            </p:sp>
            <p:sp>
              <p:nvSpPr>
                <p:cNvPr id="10" name="任意多边形 9"/>
                <p:cNvSpPr/>
                <p:nvPr/>
              </p:nvSpPr>
              <p:spPr>
                <a:xfrm>
                  <a:off x="1367118" y="2319400"/>
                  <a:ext cx="1970931" cy="19709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70931" h="1970931">
                      <a:moveTo>
                        <a:pt x="1838904" y="492733"/>
                      </a:moveTo>
                      <a:cubicBezTo>
                        <a:pt x="1922923" y="637592"/>
                        <a:pt x="1970938" y="805923"/>
                        <a:pt x="1970938" y="985469"/>
                      </a:cubicBezTo>
                      <a:lnTo>
                        <a:pt x="1675291" y="985469"/>
                      </a:lnTo>
                      <a:cubicBezTo>
                        <a:pt x="1675296" y="859772"/>
                        <a:pt x="1641677" y="741926"/>
                        <a:pt x="1582877" y="640556"/>
                      </a:cubicBezTo>
                      <a:lnTo>
                        <a:pt x="1838904" y="492733"/>
                      </a:lnTo>
                      <a:close/>
                    </a:path>
                  </a:pathLst>
                </a:custGeom>
                <a:solidFill>
                  <a:srgbClr val="0BA29A"/>
                </a:solidFill>
                <a:ln w="38100" cap="flat">
                  <a:solidFill>
                    <a:schemeClr val="bg1"/>
                  </a:solidFill>
                  <a:beve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等线" panose="02010600030101010101" charset="-122"/>
                    <a:cs typeface="+mn-lt"/>
                  </a:endParaRPr>
                </a:p>
              </p:txBody>
            </p:sp>
            <p:sp>
              <p:nvSpPr>
                <p:cNvPr id="11" name="任意多边形 10"/>
                <p:cNvSpPr/>
                <p:nvPr/>
              </p:nvSpPr>
              <p:spPr>
                <a:xfrm>
                  <a:off x="1367118" y="2319400"/>
                  <a:ext cx="1970931" cy="19709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70931" h="1970931">
                      <a:moveTo>
                        <a:pt x="1970931" y="985469"/>
                      </a:moveTo>
                      <a:cubicBezTo>
                        <a:pt x="1970938" y="1165037"/>
                        <a:pt x="1922911" y="1333388"/>
                        <a:pt x="1838911" y="1478204"/>
                      </a:cubicBezTo>
                      <a:lnTo>
                        <a:pt x="1582875" y="1330380"/>
                      </a:lnTo>
                      <a:cubicBezTo>
                        <a:pt x="1641685" y="1228983"/>
                        <a:pt x="1675296" y="1111151"/>
                        <a:pt x="1675296" y="985469"/>
                      </a:cubicBezTo>
                      <a:lnTo>
                        <a:pt x="1970931" y="985469"/>
                      </a:lnTo>
                      <a:close/>
                    </a:path>
                  </a:pathLst>
                </a:custGeom>
                <a:solidFill>
                  <a:srgbClr val="0BA29A"/>
                </a:solidFill>
                <a:ln w="38100" cap="flat">
                  <a:solidFill>
                    <a:schemeClr val="bg1"/>
                  </a:solidFill>
                  <a:beve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等线" panose="02010600030101010101" charset="-122"/>
                    <a:cs typeface="+mn-lt"/>
                  </a:endParaRPr>
                </a:p>
              </p:txBody>
            </p:sp>
            <p:sp>
              <p:nvSpPr>
                <p:cNvPr id="12" name="任意多边形 11"/>
                <p:cNvSpPr/>
                <p:nvPr/>
              </p:nvSpPr>
              <p:spPr>
                <a:xfrm>
                  <a:off x="1367118" y="2319400"/>
                  <a:ext cx="1970931" cy="19709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70931" h="1970931">
                      <a:moveTo>
                        <a:pt x="1838904" y="1478200"/>
                      </a:moveTo>
                      <a:cubicBezTo>
                        <a:pt x="1752483" y="1627868"/>
                        <a:pt x="1627821" y="1752524"/>
                        <a:pt x="1478204" y="1838911"/>
                      </a:cubicBezTo>
                      <a:lnTo>
                        <a:pt x="1330380" y="1582875"/>
                      </a:lnTo>
                      <a:cubicBezTo>
                        <a:pt x="1435147" y="1522378"/>
                        <a:pt x="1522406" y="1435114"/>
                        <a:pt x="1582877" y="1330383"/>
                      </a:cubicBezTo>
                      <a:lnTo>
                        <a:pt x="1838904" y="1478200"/>
                      </a:lnTo>
                      <a:close/>
                    </a:path>
                  </a:pathLst>
                </a:custGeom>
                <a:solidFill>
                  <a:srgbClr val="0BA29A"/>
                </a:solidFill>
                <a:ln w="38100" cap="flat">
                  <a:solidFill>
                    <a:schemeClr val="bg1"/>
                  </a:solidFill>
                  <a:beve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等线" panose="02010600030101010101" charset="-122"/>
                    <a:cs typeface="+mn-lt"/>
                  </a:endParaRPr>
                </a:p>
              </p:txBody>
            </p:sp>
            <p:sp>
              <p:nvSpPr>
                <p:cNvPr id="15" name="任意多边形 14"/>
                <p:cNvSpPr/>
                <p:nvPr/>
              </p:nvSpPr>
              <p:spPr>
                <a:xfrm>
                  <a:off x="1367118" y="2319400"/>
                  <a:ext cx="1970931" cy="19709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70931" h="1970931">
                      <a:moveTo>
                        <a:pt x="1478200" y="1838904"/>
                      </a:moveTo>
                      <a:cubicBezTo>
                        <a:pt x="1333347" y="1922923"/>
                        <a:pt x="1165015" y="1970938"/>
                        <a:pt x="985469" y="1970938"/>
                      </a:cubicBezTo>
                      <a:lnTo>
                        <a:pt x="985469" y="1675291"/>
                      </a:lnTo>
                      <a:cubicBezTo>
                        <a:pt x="1111167" y="1675296"/>
                        <a:pt x="1229012" y="1641677"/>
                        <a:pt x="1330383" y="1582877"/>
                      </a:cubicBezTo>
                      <a:lnTo>
                        <a:pt x="1478200" y="1838904"/>
                      </a:lnTo>
                      <a:close/>
                    </a:path>
                  </a:pathLst>
                </a:custGeom>
                <a:solidFill>
                  <a:srgbClr val="0BA29A"/>
                </a:solidFill>
                <a:ln w="38100" cap="flat">
                  <a:solidFill>
                    <a:schemeClr val="bg1"/>
                  </a:solidFill>
                  <a:beve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等线" panose="02010600030101010101" charset="-122"/>
                    <a:cs typeface="+mn-lt"/>
                  </a:endParaRPr>
                </a:p>
              </p:txBody>
            </p:sp>
            <p:sp>
              <p:nvSpPr>
                <p:cNvPr id="16" name="任意多边形 15"/>
                <p:cNvSpPr/>
                <p:nvPr/>
              </p:nvSpPr>
              <p:spPr>
                <a:xfrm>
                  <a:off x="1367118" y="2319400"/>
                  <a:ext cx="1970931" cy="19709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70931" h="1970931">
                      <a:moveTo>
                        <a:pt x="985469" y="1970931"/>
                      </a:moveTo>
                      <a:cubicBezTo>
                        <a:pt x="805901" y="1970938"/>
                        <a:pt x="637550" y="1922911"/>
                        <a:pt x="492735" y="1838911"/>
                      </a:cubicBezTo>
                      <a:lnTo>
                        <a:pt x="640553" y="1582875"/>
                      </a:lnTo>
                      <a:cubicBezTo>
                        <a:pt x="741955" y="1641685"/>
                        <a:pt x="859787" y="1675296"/>
                        <a:pt x="985469" y="1675296"/>
                      </a:cubicBezTo>
                      <a:lnTo>
                        <a:pt x="985469" y="1970931"/>
                      </a:lnTo>
                      <a:close/>
                    </a:path>
                  </a:pathLst>
                </a:custGeom>
                <a:solidFill>
                  <a:srgbClr val="0BA29A"/>
                </a:solidFill>
                <a:ln w="38100" cap="flat">
                  <a:solidFill>
                    <a:schemeClr val="bg1"/>
                  </a:solidFill>
                  <a:beve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等线" panose="02010600030101010101" charset="-122"/>
                    <a:cs typeface="+mn-lt"/>
                  </a:endParaRPr>
                </a:p>
              </p:txBody>
            </p:sp>
            <p:sp>
              <p:nvSpPr>
                <p:cNvPr id="17" name="任意多边形 16"/>
                <p:cNvSpPr/>
                <p:nvPr/>
              </p:nvSpPr>
              <p:spPr>
                <a:xfrm>
                  <a:off x="1367118" y="2319400"/>
                  <a:ext cx="1970931" cy="19709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70931" h="1970931">
                      <a:moveTo>
                        <a:pt x="492733" y="1838904"/>
                      </a:moveTo>
                      <a:cubicBezTo>
                        <a:pt x="343070" y="1752483"/>
                        <a:pt x="218415" y="1627821"/>
                        <a:pt x="132028" y="1478204"/>
                      </a:cubicBezTo>
                      <a:lnTo>
                        <a:pt x="388059" y="1330380"/>
                      </a:lnTo>
                      <a:cubicBezTo>
                        <a:pt x="448560" y="1435147"/>
                        <a:pt x="535824" y="1522406"/>
                        <a:pt x="640556" y="1582877"/>
                      </a:cubicBezTo>
                      <a:lnTo>
                        <a:pt x="492733" y="1838904"/>
                      </a:lnTo>
                      <a:close/>
                    </a:path>
                  </a:pathLst>
                </a:custGeom>
                <a:solidFill>
                  <a:srgbClr val="0BA29A"/>
                </a:solidFill>
                <a:ln w="38100" cap="flat">
                  <a:solidFill>
                    <a:schemeClr val="bg1"/>
                  </a:solidFill>
                  <a:beve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等线" panose="02010600030101010101" charset="-122"/>
                    <a:cs typeface="+mn-lt"/>
                  </a:endParaRPr>
                </a:p>
              </p:txBody>
            </p:sp>
          </p:grpSp>
        </p:grpSp>
        <p:sp>
          <p:nvSpPr>
            <p:cNvPr id="46" name="文本框 45"/>
            <p:cNvSpPr txBox="1"/>
            <p:nvPr/>
          </p:nvSpPr>
          <p:spPr>
            <a:xfrm>
              <a:off x="1835150" y="2869565"/>
              <a:ext cx="2133600" cy="6464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ea typeface="等线" panose="02010600030101010101" charset="-122"/>
                  <a:cs typeface="+mn-lt"/>
                </a:rPr>
                <a:t>70%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4854687" y="1912538"/>
            <a:ext cx="2487188" cy="2487198"/>
            <a:chOff x="4854687" y="1912538"/>
            <a:chExt cx="2487188" cy="2487198"/>
          </a:xfrm>
        </p:grpSpPr>
        <p:grpSp>
          <p:nvGrpSpPr>
            <p:cNvPr id="20" name="组合 19"/>
            <p:cNvGrpSpPr/>
            <p:nvPr/>
          </p:nvGrpSpPr>
          <p:grpSpPr>
            <a:xfrm>
              <a:off x="4854687" y="1912538"/>
              <a:ext cx="2487188" cy="2487198"/>
              <a:chOff x="3582731" y="2319400"/>
              <a:chExt cx="1970938" cy="1970946"/>
            </a:xfrm>
            <a:solidFill>
              <a:schemeClr val="accent2"/>
            </a:solidFill>
          </p:grpSpPr>
          <p:grpSp>
            <p:nvGrpSpPr>
              <p:cNvPr id="21" name="组合 20"/>
              <p:cNvGrpSpPr/>
              <p:nvPr/>
            </p:nvGrpSpPr>
            <p:grpSpPr>
              <a:xfrm>
                <a:off x="3582731" y="2319400"/>
                <a:ext cx="1970938" cy="1970938"/>
                <a:chOff x="3582731" y="2319400"/>
                <a:chExt cx="1970938" cy="1970938"/>
              </a:xfrm>
              <a:grpFill/>
            </p:grpSpPr>
            <p:sp>
              <p:nvSpPr>
                <p:cNvPr id="34" name="任意多边形 33"/>
                <p:cNvSpPr/>
                <p:nvPr/>
              </p:nvSpPr>
              <p:spPr>
                <a:xfrm>
                  <a:off x="3582731" y="2319400"/>
                  <a:ext cx="1970931" cy="19709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70931" h="1970931">
                      <a:moveTo>
                        <a:pt x="0" y="985469"/>
                      </a:moveTo>
                      <a:cubicBezTo>
                        <a:pt x="0" y="440114"/>
                        <a:pt x="440817" y="0"/>
                        <a:pt x="985469" y="0"/>
                      </a:cubicBezTo>
                      <a:cubicBezTo>
                        <a:pt x="1528375" y="0"/>
                        <a:pt x="1970931" y="440114"/>
                        <a:pt x="1970931" y="985469"/>
                      </a:cubicBezTo>
                      <a:cubicBezTo>
                        <a:pt x="1970931" y="1529272"/>
                        <a:pt x="1528375" y="1970931"/>
                        <a:pt x="985469" y="1970931"/>
                      </a:cubicBezTo>
                      <a:cubicBezTo>
                        <a:pt x="440817" y="1970931"/>
                        <a:pt x="0" y="1529272"/>
                        <a:pt x="0" y="985469"/>
                      </a:cubicBezTo>
                      <a:close/>
                    </a:path>
                  </a:pathLst>
                </a:custGeom>
                <a:grpFill/>
                <a:ln w="38100" cap="flat">
                  <a:solidFill>
                    <a:schemeClr val="bg1"/>
                  </a:solidFill>
                  <a:bevel/>
                </a:ln>
              </p:spPr>
            </p:sp>
            <p:sp>
              <p:nvSpPr>
                <p:cNvPr id="35" name="任意多边形 34"/>
                <p:cNvSpPr/>
                <p:nvPr/>
              </p:nvSpPr>
              <p:spPr>
                <a:xfrm>
                  <a:off x="3582731" y="2319400"/>
                  <a:ext cx="1970931" cy="19709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70931" h="1970931">
                      <a:moveTo>
                        <a:pt x="0" y="985469"/>
                      </a:moveTo>
                      <a:cubicBezTo>
                        <a:pt x="0" y="440114"/>
                        <a:pt x="440817" y="0"/>
                        <a:pt x="985469" y="0"/>
                      </a:cubicBezTo>
                      <a:cubicBezTo>
                        <a:pt x="1528375" y="0"/>
                        <a:pt x="1970931" y="440114"/>
                        <a:pt x="1970931" y="985469"/>
                      </a:cubicBezTo>
                      <a:cubicBezTo>
                        <a:pt x="1970931" y="1529272"/>
                        <a:pt x="1528375" y="1970931"/>
                        <a:pt x="985469" y="1970931"/>
                      </a:cubicBezTo>
                      <a:cubicBezTo>
                        <a:pt x="440817" y="1970931"/>
                        <a:pt x="0" y="1529272"/>
                        <a:pt x="0" y="985469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38100" cap="flat">
                  <a:solidFill>
                    <a:schemeClr val="bg1"/>
                  </a:solidFill>
                  <a:bevel/>
                </a:ln>
              </p:spPr>
            </p:sp>
            <p:sp>
              <p:nvSpPr>
                <p:cNvPr id="36" name="任意多边形 35"/>
                <p:cNvSpPr/>
                <p:nvPr/>
              </p:nvSpPr>
              <p:spPr>
                <a:xfrm>
                  <a:off x="3878373" y="2615042"/>
                  <a:ext cx="1379651" cy="13796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79651" h="1379651">
                      <a:moveTo>
                        <a:pt x="0" y="689827"/>
                      </a:moveTo>
                      <a:cubicBezTo>
                        <a:pt x="0" y="308080"/>
                        <a:pt x="308572" y="0"/>
                        <a:pt x="689827" y="0"/>
                      </a:cubicBezTo>
                      <a:cubicBezTo>
                        <a:pt x="1069860" y="0"/>
                        <a:pt x="1379651" y="308080"/>
                        <a:pt x="1379651" y="689827"/>
                      </a:cubicBezTo>
                      <a:cubicBezTo>
                        <a:pt x="1379651" y="1070490"/>
                        <a:pt x="1069860" y="1379651"/>
                        <a:pt x="689827" y="1379651"/>
                      </a:cubicBezTo>
                      <a:cubicBezTo>
                        <a:pt x="308572" y="1379651"/>
                        <a:pt x="0" y="1070490"/>
                        <a:pt x="0" y="689827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38100" cap="flat">
                  <a:solidFill>
                    <a:schemeClr val="bg1"/>
                  </a:solidFill>
                  <a:bevel/>
                </a:ln>
              </p:spPr>
            </p:sp>
          </p:grpSp>
          <p:grpSp>
            <p:nvGrpSpPr>
              <p:cNvPr id="23" name="组合 22"/>
              <p:cNvGrpSpPr/>
              <p:nvPr/>
            </p:nvGrpSpPr>
            <p:grpSpPr>
              <a:xfrm>
                <a:off x="3582731" y="2319400"/>
                <a:ext cx="1970938" cy="1970938"/>
                <a:chOff x="3582731" y="2319400"/>
                <a:chExt cx="1970938" cy="1970938"/>
              </a:xfrm>
              <a:grpFill/>
            </p:grpSpPr>
            <p:sp>
              <p:nvSpPr>
                <p:cNvPr id="37" name="任意多边形 36"/>
                <p:cNvSpPr/>
                <p:nvPr/>
              </p:nvSpPr>
              <p:spPr>
                <a:xfrm>
                  <a:off x="3582735" y="2319404"/>
                  <a:ext cx="1970938" cy="197093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70938" h="1970938">
                      <a:moveTo>
                        <a:pt x="1478200" y="132028"/>
                      </a:moveTo>
                      <a:cubicBezTo>
                        <a:pt x="1627868" y="218455"/>
                        <a:pt x="1752524" y="343118"/>
                        <a:pt x="1838911" y="492735"/>
                      </a:cubicBezTo>
                      <a:lnTo>
                        <a:pt x="1582875" y="640553"/>
                      </a:lnTo>
                      <a:cubicBezTo>
                        <a:pt x="1522378" y="535791"/>
                        <a:pt x="1435114" y="448532"/>
                        <a:pt x="1330383" y="388062"/>
                      </a:cubicBezTo>
                      <a:lnTo>
                        <a:pt x="1478200" y="132028"/>
                      </a:lnTo>
                      <a:close/>
                    </a:path>
                  </a:pathLst>
                </a:custGeom>
                <a:solidFill>
                  <a:srgbClr val="E8455B"/>
                </a:solidFill>
                <a:ln w="38100" cap="flat">
                  <a:solidFill>
                    <a:schemeClr val="bg1"/>
                  </a:solidFill>
                  <a:beve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等线" panose="02010600030101010101" charset="-122"/>
                    <a:cs typeface="+mn-lt"/>
                  </a:endParaRPr>
                </a:p>
              </p:txBody>
            </p:sp>
            <p:sp>
              <p:nvSpPr>
                <p:cNvPr id="38" name="任意多边形 37"/>
                <p:cNvSpPr/>
                <p:nvPr/>
              </p:nvSpPr>
              <p:spPr>
                <a:xfrm>
                  <a:off x="3582735" y="2319404"/>
                  <a:ext cx="1970938" cy="197093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70938" h="1970938">
                      <a:moveTo>
                        <a:pt x="1838911" y="492735"/>
                      </a:moveTo>
                      <a:cubicBezTo>
                        <a:pt x="1922923" y="637592"/>
                        <a:pt x="1970938" y="805923"/>
                        <a:pt x="1970938" y="985469"/>
                      </a:cubicBezTo>
                      <a:lnTo>
                        <a:pt x="1675291" y="985469"/>
                      </a:lnTo>
                      <a:cubicBezTo>
                        <a:pt x="1675296" y="859772"/>
                        <a:pt x="1641677" y="741926"/>
                        <a:pt x="1582877" y="640556"/>
                      </a:cubicBezTo>
                      <a:lnTo>
                        <a:pt x="1838911" y="492735"/>
                      </a:lnTo>
                      <a:close/>
                    </a:path>
                  </a:pathLst>
                </a:custGeom>
                <a:solidFill>
                  <a:srgbClr val="E8455B"/>
                </a:solidFill>
                <a:ln w="38100" cap="flat">
                  <a:solidFill>
                    <a:schemeClr val="bg1"/>
                  </a:solidFill>
                  <a:beve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等线" panose="02010600030101010101" charset="-122"/>
                    <a:cs typeface="+mn-lt"/>
                  </a:endParaRPr>
                </a:p>
              </p:txBody>
            </p:sp>
            <p:sp>
              <p:nvSpPr>
                <p:cNvPr id="39" name="任意多边形 38"/>
                <p:cNvSpPr/>
                <p:nvPr/>
              </p:nvSpPr>
              <p:spPr>
                <a:xfrm>
                  <a:off x="3582735" y="2319404"/>
                  <a:ext cx="1970938" cy="197093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70938" h="1970938">
                      <a:moveTo>
                        <a:pt x="1970938" y="985469"/>
                      </a:moveTo>
                      <a:cubicBezTo>
                        <a:pt x="1970938" y="1165037"/>
                        <a:pt x="1922911" y="1333388"/>
                        <a:pt x="1838911" y="1478204"/>
                      </a:cubicBezTo>
                      <a:lnTo>
                        <a:pt x="1582875" y="1330380"/>
                      </a:lnTo>
                      <a:cubicBezTo>
                        <a:pt x="1641685" y="1228983"/>
                        <a:pt x="1675296" y="1111151"/>
                        <a:pt x="1675296" y="985469"/>
                      </a:cubicBezTo>
                      <a:lnTo>
                        <a:pt x="1970938" y="985469"/>
                      </a:lnTo>
                      <a:close/>
                    </a:path>
                  </a:pathLst>
                </a:custGeom>
                <a:solidFill>
                  <a:srgbClr val="E8455B"/>
                </a:solidFill>
                <a:ln w="38100" cap="flat">
                  <a:solidFill>
                    <a:schemeClr val="bg1"/>
                  </a:solidFill>
                  <a:beve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等线" panose="02010600030101010101" charset="-122"/>
                    <a:cs typeface="+mn-lt"/>
                  </a:endParaRPr>
                </a:p>
              </p:txBody>
            </p:sp>
            <p:sp>
              <p:nvSpPr>
                <p:cNvPr id="40" name="任意多边形 39"/>
                <p:cNvSpPr/>
                <p:nvPr/>
              </p:nvSpPr>
              <p:spPr>
                <a:xfrm>
                  <a:off x="3582735" y="2319404"/>
                  <a:ext cx="1970938" cy="197093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70938" h="1970938">
                      <a:moveTo>
                        <a:pt x="1838911" y="1478200"/>
                      </a:moveTo>
                      <a:cubicBezTo>
                        <a:pt x="1752483" y="1627868"/>
                        <a:pt x="1627821" y="1752524"/>
                        <a:pt x="1478204" y="1838911"/>
                      </a:cubicBezTo>
                      <a:lnTo>
                        <a:pt x="1330380" y="1582875"/>
                      </a:lnTo>
                      <a:cubicBezTo>
                        <a:pt x="1435147" y="1522378"/>
                        <a:pt x="1522406" y="1435114"/>
                        <a:pt x="1582877" y="1330383"/>
                      </a:cubicBezTo>
                      <a:lnTo>
                        <a:pt x="1838911" y="1478200"/>
                      </a:lnTo>
                      <a:close/>
                    </a:path>
                  </a:pathLst>
                </a:custGeom>
                <a:solidFill>
                  <a:srgbClr val="E8455B"/>
                </a:solidFill>
                <a:ln w="38100" cap="flat">
                  <a:solidFill>
                    <a:schemeClr val="bg1"/>
                  </a:solidFill>
                  <a:beve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8455B"/>
                    </a:solidFill>
                    <a:effectLst/>
                    <a:uLnTx/>
                    <a:uFillTx/>
                    <a:ea typeface="等线" panose="02010600030101010101" charset="-122"/>
                    <a:cs typeface="+mn-lt"/>
                  </a:endParaRPr>
                </a:p>
              </p:txBody>
            </p:sp>
            <p:sp>
              <p:nvSpPr>
                <p:cNvPr id="44" name="任意多边形 43"/>
                <p:cNvSpPr/>
                <p:nvPr/>
              </p:nvSpPr>
              <p:spPr>
                <a:xfrm>
                  <a:off x="3582735" y="2319404"/>
                  <a:ext cx="1970938" cy="197093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70938" h="1970938">
                      <a:moveTo>
                        <a:pt x="1478200" y="1838911"/>
                      </a:moveTo>
                      <a:cubicBezTo>
                        <a:pt x="1333347" y="1922923"/>
                        <a:pt x="1165015" y="1970938"/>
                        <a:pt x="985469" y="1970938"/>
                      </a:cubicBezTo>
                      <a:lnTo>
                        <a:pt x="985469" y="1675291"/>
                      </a:lnTo>
                      <a:cubicBezTo>
                        <a:pt x="1111167" y="1675296"/>
                        <a:pt x="1229012" y="1641677"/>
                        <a:pt x="1330383" y="1582877"/>
                      </a:cubicBezTo>
                      <a:lnTo>
                        <a:pt x="1478200" y="1838911"/>
                      </a:lnTo>
                      <a:close/>
                    </a:path>
                  </a:pathLst>
                </a:custGeom>
                <a:solidFill>
                  <a:srgbClr val="E8455B"/>
                </a:solidFill>
                <a:ln w="38100" cap="flat">
                  <a:solidFill>
                    <a:schemeClr val="bg1"/>
                  </a:solidFill>
                  <a:beve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等线" panose="02010600030101010101" charset="-122"/>
                    <a:cs typeface="+mn-lt"/>
                  </a:endParaRPr>
                </a:p>
              </p:txBody>
            </p:sp>
            <p:sp>
              <p:nvSpPr>
                <p:cNvPr id="45" name="任意多边形 44"/>
                <p:cNvSpPr/>
                <p:nvPr/>
              </p:nvSpPr>
              <p:spPr>
                <a:xfrm>
                  <a:off x="3582735" y="2319404"/>
                  <a:ext cx="1970938" cy="197093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70938" h="1970938">
                      <a:moveTo>
                        <a:pt x="985469" y="1970938"/>
                      </a:moveTo>
                      <a:cubicBezTo>
                        <a:pt x="805901" y="1970938"/>
                        <a:pt x="637550" y="1922911"/>
                        <a:pt x="492735" y="1838911"/>
                      </a:cubicBezTo>
                      <a:lnTo>
                        <a:pt x="640553" y="1582875"/>
                      </a:lnTo>
                      <a:cubicBezTo>
                        <a:pt x="741955" y="1641685"/>
                        <a:pt x="859787" y="1675296"/>
                        <a:pt x="985469" y="1675296"/>
                      </a:cubicBezTo>
                      <a:lnTo>
                        <a:pt x="985469" y="1970938"/>
                      </a:lnTo>
                      <a:close/>
                    </a:path>
                  </a:pathLst>
                </a:custGeom>
                <a:solidFill>
                  <a:srgbClr val="E8455B"/>
                </a:solidFill>
                <a:ln w="38100" cap="flat">
                  <a:solidFill>
                    <a:schemeClr val="bg1"/>
                  </a:solidFill>
                  <a:beve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等线" panose="02010600030101010101" charset="-122"/>
                    <a:cs typeface="+mn-lt"/>
                  </a:endParaRPr>
                </a:p>
              </p:txBody>
            </p:sp>
          </p:grpSp>
        </p:grpSp>
        <p:sp>
          <p:nvSpPr>
            <p:cNvPr id="47" name="文本框 46"/>
            <p:cNvSpPr txBox="1"/>
            <p:nvPr/>
          </p:nvSpPr>
          <p:spPr>
            <a:xfrm>
              <a:off x="4997720" y="2869861"/>
              <a:ext cx="21337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ea typeface="等线" panose="02010600030101010101" charset="-122"/>
                  <a:cs typeface="+mn-lt"/>
                </a:rPr>
                <a:t>60%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8051054" y="1912538"/>
            <a:ext cx="2487180" cy="2487198"/>
            <a:chOff x="8051054" y="1912538"/>
            <a:chExt cx="2487180" cy="2487198"/>
          </a:xfrm>
        </p:grpSpPr>
        <p:grpSp>
          <p:nvGrpSpPr>
            <p:cNvPr id="48" name="组合 47"/>
            <p:cNvGrpSpPr/>
            <p:nvPr/>
          </p:nvGrpSpPr>
          <p:grpSpPr>
            <a:xfrm>
              <a:off x="8051054" y="1912538"/>
              <a:ext cx="2487180" cy="2487198"/>
              <a:chOff x="5798351" y="2319400"/>
              <a:chExt cx="1970931" cy="1970946"/>
            </a:xfrm>
            <a:solidFill>
              <a:schemeClr val="accent3"/>
            </a:solidFill>
          </p:grpSpPr>
          <p:grpSp>
            <p:nvGrpSpPr>
              <p:cNvPr id="52" name="组合 51"/>
              <p:cNvGrpSpPr/>
              <p:nvPr/>
            </p:nvGrpSpPr>
            <p:grpSpPr>
              <a:xfrm>
                <a:off x="5798351" y="2319400"/>
                <a:ext cx="1970931" cy="1970931"/>
                <a:chOff x="5798351" y="2319400"/>
                <a:chExt cx="1970931" cy="1970931"/>
              </a:xfrm>
              <a:grpFill/>
            </p:grpSpPr>
            <p:sp>
              <p:nvSpPr>
                <p:cNvPr id="53" name="任意多边形 52"/>
                <p:cNvSpPr/>
                <p:nvPr/>
              </p:nvSpPr>
              <p:spPr>
                <a:xfrm>
                  <a:off x="5798351" y="2319400"/>
                  <a:ext cx="1970931" cy="19709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70931" h="1970931">
                      <a:moveTo>
                        <a:pt x="0" y="985469"/>
                      </a:moveTo>
                      <a:cubicBezTo>
                        <a:pt x="0" y="440114"/>
                        <a:pt x="440817" y="0"/>
                        <a:pt x="985469" y="0"/>
                      </a:cubicBezTo>
                      <a:cubicBezTo>
                        <a:pt x="1528375" y="0"/>
                        <a:pt x="1970931" y="440114"/>
                        <a:pt x="1970931" y="985469"/>
                      </a:cubicBezTo>
                      <a:cubicBezTo>
                        <a:pt x="1970931" y="1529272"/>
                        <a:pt x="1528375" y="1970931"/>
                        <a:pt x="985469" y="1970931"/>
                      </a:cubicBezTo>
                      <a:cubicBezTo>
                        <a:pt x="440817" y="1970931"/>
                        <a:pt x="0" y="1529272"/>
                        <a:pt x="0" y="985469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38100" cap="flat">
                  <a:solidFill>
                    <a:schemeClr val="bg1"/>
                  </a:solidFill>
                  <a:bevel/>
                </a:ln>
              </p:spPr>
            </p:sp>
            <p:sp>
              <p:nvSpPr>
                <p:cNvPr id="54" name="任意多边形 53"/>
                <p:cNvSpPr/>
                <p:nvPr/>
              </p:nvSpPr>
              <p:spPr>
                <a:xfrm>
                  <a:off x="6093993" y="2615042"/>
                  <a:ext cx="1379651" cy="13796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79651" h="1379651">
                      <a:moveTo>
                        <a:pt x="0" y="689827"/>
                      </a:moveTo>
                      <a:cubicBezTo>
                        <a:pt x="0" y="308080"/>
                        <a:pt x="308572" y="0"/>
                        <a:pt x="689827" y="0"/>
                      </a:cubicBezTo>
                      <a:cubicBezTo>
                        <a:pt x="1069860" y="0"/>
                        <a:pt x="1379651" y="308080"/>
                        <a:pt x="1379651" y="689827"/>
                      </a:cubicBezTo>
                      <a:cubicBezTo>
                        <a:pt x="1379651" y="1070490"/>
                        <a:pt x="1069860" y="1379651"/>
                        <a:pt x="689827" y="1379651"/>
                      </a:cubicBezTo>
                      <a:cubicBezTo>
                        <a:pt x="308572" y="1379651"/>
                        <a:pt x="0" y="1070490"/>
                        <a:pt x="0" y="689827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38100" cap="flat">
                  <a:solidFill>
                    <a:schemeClr val="bg1"/>
                  </a:solidFill>
                  <a:bevel/>
                </a:ln>
              </p:spPr>
            </p:sp>
          </p:grpSp>
          <p:sp>
            <p:nvSpPr>
              <p:cNvPr id="55" name="任意多边形 54"/>
              <p:cNvSpPr/>
              <p:nvPr/>
            </p:nvSpPr>
            <p:spPr>
              <a:xfrm>
                <a:off x="5798351" y="2319400"/>
                <a:ext cx="1970931" cy="1970931"/>
              </a:xfrm>
              <a:custGeom>
                <a:avLst/>
                <a:gdLst/>
                <a:ahLst/>
                <a:cxnLst/>
                <a:rect l="0" t="0" r="0" b="0"/>
                <a:pathLst>
                  <a:path w="1970931" h="1970931">
                    <a:moveTo>
                      <a:pt x="985469" y="0"/>
                    </a:moveTo>
                    <a:cubicBezTo>
                      <a:pt x="1165037" y="0"/>
                      <a:pt x="1333388" y="48028"/>
                      <a:pt x="1478204" y="132028"/>
                    </a:cubicBezTo>
                    <a:lnTo>
                      <a:pt x="1330380" y="388059"/>
                    </a:lnTo>
                    <a:cubicBezTo>
                      <a:pt x="1228983" y="329253"/>
                      <a:pt x="1111151" y="295642"/>
                      <a:pt x="985469" y="295642"/>
                    </a:cubicBezTo>
                    <a:lnTo>
                      <a:pt x="985469" y="0"/>
                    </a:lnTo>
                    <a:close/>
                  </a:path>
                </a:pathLst>
              </a:custGeom>
              <a:solidFill>
                <a:srgbClr val="383635"/>
              </a:solidFill>
              <a:ln w="38100" cap="flat">
                <a:solidFill>
                  <a:schemeClr val="bg1"/>
                </a:solidFill>
                <a:bevel/>
              </a:ln>
            </p:spPr>
          </p:sp>
          <p:sp>
            <p:nvSpPr>
              <p:cNvPr id="56" name="任意多边形 55"/>
              <p:cNvSpPr/>
              <p:nvPr/>
            </p:nvSpPr>
            <p:spPr>
              <a:xfrm>
                <a:off x="5798351" y="2319400"/>
                <a:ext cx="1970931" cy="1970931"/>
              </a:xfrm>
              <a:custGeom>
                <a:avLst/>
                <a:gdLst/>
                <a:ahLst/>
                <a:cxnLst/>
                <a:rect l="0" t="0" r="0" b="0"/>
                <a:pathLst>
                  <a:path w="1970931" h="1970931">
                    <a:moveTo>
                      <a:pt x="1478200" y="132027"/>
                    </a:moveTo>
                    <a:cubicBezTo>
                      <a:pt x="1627868" y="218455"/>
                      <a:pt x="1752524" y="343118"/>
                      <a:pt x="1838911" y="492735"/>
                    </a:cubicBezTo>
                    <a:lnTo>
                      <a:pt x="1582875" y="640553"/>
                    </a:lnTo>
                    <a:cubicBezTo>
                      <a:pt x="1522378" y="535791"/>
                      <a:pt x="1435114" y="448532"/>
                      <a:pt x="1330383" y="388062"/>
                    </a:cubicBezTo>
                    <a:lnTo>
                      <a:pt x="1478200" y="132027"/>
                    </a:lnTo>
                    <a:close/>
                  </a:path>
                </a:pathLst>
              </a:custGeom>
              <a:solidFill>
                <a:srgbClr val="383635"/>
              </a:solidFill>
              <a:ln w="38100" cap="flat">
                <a:solidFill>
                  <a:schemeClr val="bg1"/>
                </a:solidFill>
                <a:bevel/>
              </a:ln>
            </p:spPr>
          </p:sp>
          <p:sp>
            <p:nvSpPr>
              <p:cNvPr id="57" name="任意多边形 56"/>
              <p:cNvSpPr/>
              <p:nvPr/>
            </p:nvSpPr>
            <p:spPr>
              <a:xfrm>
                <a:off x="5798351" y="2319400"/>
                <a:ext cx="1970931" cy="1970931"/>
              </a:xfrm>
              <a:custGeom>
                <a:avLst/>
                <a:gdLst/>
                <a:ahLst/>
                <a:cxnLst/>
                <a:rect l="0" t="0" r="0" b="0"/>
                <a:pathLst>
                  <a:path w="1970931" h="1970931">
                    <a:moveTo>
                      <a:pt x="1838904" y="492733"/>
                    </a:moveTo>
                    <a:cubicBezTo>
                      <a:pt x="1922923" y="637592"/>
                      <a:pt x="1970938" y="805923"/>
                      <a:pt x="1970938" y="985469"/>
                    </a:cubicBezTo>
                    <a:lnTo>
                      <a:pt x="1675291" y="985469"/>
                    </a:lnTo>
                    <a:cubicBezTo>
                      <a:pt x="1675296" y="859772"/>
                      <a:pt x="1641677" y="741926"/>
                      <a:pt x="1582877" y="640556"/>
                    </a:cubicBezTo>
                    <a:lnTo>
                      <a:pt x="1838904" y="492733"/>
                    </a:lnTo>
                    <a:close/>
                  </a:path>
                </a:pathLst>
              </a:custGeom>
              <a:solidFill>
                <a:srgbClr val="383635"/>
              </a:solidFill>
              <a:ln w="38100" cap="flat">
                <a:solidFill>
                  <a:schemeClr val="bg1"/>
                </a:solidFill>
                <a:bevel/>
              </a:ln>
            </p:spPr>
          </p:sp>
          <p:sp>
            <p:nvSpPr>
              <p:cNvPr id="58" name="任意多边形 57"/>
              <p:cNvSpPr/>
              <p:nvPr/>
            </p:nvSpPr>
            <p:spPr>
              <a:xfrm>
                <a:off x="5798351" y="2319400"/>
                <a:ext cx="1970931" cy="1970931"/>
              </a:xfrm>
              <a:custGeom>
                <a:avLst/>
                <a:gdLst/>
                <a:ahLst/>
                <a:cxnLst/>
                <a:rect l="0" t="0" r="0" b="0"/>
                <a:pathLst>
                  <a:path w="1970931" h="1970931">
                    <a:moveTo>
                      <a:pt x="1970931" y="985469"/>
                    </a:moveTo>
                    <a:cubicBezTo>
                      <a:pt x="1970938" y="1165037"/>
                      <a:pt x="1922911" y="1333388"/>
                      <a:pt x="1838911" y="1478204"/>
                    </a:cubicBezTo>
                    <a:lnTo>
                      <a:pt x="1582875" y="1330380"/>
                    </a:lnTo>
                    <a:cubicBezTo>
                      <a:pt x="1641685" y="1228983"/>
                      <a:pt x="1675296" y="1111151"/>
                      <a:pt x="1675296" y="985469"/>
                    </a:cubicBezTo>
                    <a:lnTo>
                      <a:pt x="1970931" y="985469"/>
                    </a:lnTo>
                    <a:close/>
                  </a:path>
                </a:pathLst>
              </a:custGeom>
              <a:solidFill>
                <a:srgbClr val="383635"/>
              </a:solidFill>
              <a:ln w="38100" cap="flat">
                <a:solidFill>
                  <a:schemeClr val="bg1"/>
                </a:solidFill>
                <a:bevel/>
              </a:ln>
            </p:spPr>
          </p:sp>
          <p:sp>
            <p:nvSpPr>
              <p:cNvPr id="59" name="任意多边形 58"/>
              <p:cNvSpPr/>
              <p:nvPr/>
            </p:nvSpPr>
            <p:spPr>
              <a:xfrm>
                <a:off x="5798351" y="2319400"/>
                <a:ext cx="1970931" cy="1970931"/>
              </a:xfrm>
              <a:custGeom>
                <a:avLst/>
                <a:gdLst/>
                <a:ahLst/>
                <a:cxnLst/>
                <a:rect l="0" t="0" r="0" b="0"/>
                <a:pathLst>
                  <a:path w="1970931" h="1970931">
                    <a:moveTo>
                      <a:pt x="1838904" y="1478200"/>
                    </a:moveTo>
                    <a:cubicBezTo>
                      <a:pt x="1752483" y="1627868"/>
                      <a:pt x="1627821" y="1752524"/>
                      <a:pt x="1478204" y="1838911"/>
                    </a:cubicBezTo>
                    <a:lnTo>
                      <a:pt x="1330380" y="1582875"/>
                    </a:lnTo>
                    <a:cubicBezTo>
                      <a:pt x="1435147" y="1522378"/>
                      <a:pt x="1522406" y="1435114"/>
                      <a:pt x="1582877" y="1330383"/>
                    </a:cubicBezTo>
                    <a:lnTo>
                      <a:pt x="1838904" y="1478200"/>
                    </a:lnTo>
                    <a:close/>
                  </a:path>
                </a:pathLst>
              </a:custGeom>
              <a:solidFill>
                <a:srgbClr val="383635"/>
              </a:solidFill>
              <a:ln w="38100" cap="flat">
                <a:solidFill>
                  <a:schemeClr val="bg1"/>
                </a:solidFill>
                <a:bevel/>
              </a:ln>
            </p:spPr>
          </p:sp>
          <p:sp>
            <p:nvSpPr>
              <p:cNvPr id="60" name="任意多边形 59"/>
              <p:cNvSpPr/>
              <p:nvPr/>
            </p:nvSpPr>
            <p:spPr>
              <a:xfrm>
                <a:off x="5798351" y="2319400"/>
                <a:ext cx="1970931" cy="1970931"/>
              </a:xfrm>
              <a:custGeom>
                <a:avLst/>
                <a:gdLst/>
                <a:ahLst/>
                <a:cxnLst/>
                <a:rect l="0" t="0" r="0" b="0"/>
                <a:pathLst>
                  <a:path w="1970931" h="1970931">
                    <a:moveTo>
                      <a:pt x="1478200" y="1838904"/>
                    </a:moveTo>
                    <a:cubicBezTo>
                      <a:pt x="1333347" y="1922923"/>
                      <a:pt x="1165015" y="1970938"/>
                      <a:pt x="985469" y="1970938"/>
                    </a:cubicBezTo>
                    <a:lnTo>
                      <a:pt x="985469" y="1675291"/>
                    </a:lnTo>
                    <a:cubicBezTo>
                      <a:pt x="1111167" y="1675296"/>
                      <a:pt x="1229012" y="1641677"/>
                      <a:pt x="1330383" y="1582877"/>
                    </a:cubicBezTo>
                    <a:lnTo>
                      <a:pt x="1478200" y="1838904"/>
                    </a:lnTo>
                    <a:close/>
                  </a:path>
                </a:pathLst>
              </a:custGeom>
              <a:solidFill>
                <a:srgbClr val="383635"/>
              </a:solidFill>
              <a:ln w="38100" cap="flat">
                <a:solidFill>
                  <a:schemeClr val="bg1"/>
                </a:solidFill>
                <a:bevel/>
              </a:ln>
            </p:spPr>
          </p:sp>
        </p:grpSp>
        <p:sp>
          <p:nvSpPr>
            <p:cNvPr id="61" name="文本框 60"/>
            <p:cNvSpPr txBox="1"/>
            <p:nvPr/>
          </p:nvSpPr>
          <p:spPr>
            <a:xfrm>
              <a:off x="8230502" y="2869861"/>
              <a:ext cx="21337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ea typeface="等线" panose="02010600030101010101" charset="-122"/>
                  <a:cs typeface="+mn-lt"/>
                </a:rPr>
                <a:t>50%</a:t>
              </a:r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2176916" y="4772792"/>
            <a:ext cx="100076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08965"/>
            <a:r>
              <a:rPr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ea typeface="+mn-lt"/>
                <a:sym typeface="FZHei-B01S" panose="02010601030101010101" pitchFamily="2" charset="-122"/>
              </a:rPr>
              <a:t>添加标题</a:t>
            </a:r>
            <a:endParaRPr kumimoji="1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ea typeface="+mn-lt"/>
              <a:cs typeface="Source Han Sans CN Heavy"/>
              <a:sym typeface="FZHei-B01S" panose="02010601030101010101" pitchFamily="2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1593093" y="5109681"/>
            <a:ext cx="2375415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965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09CAB">
                  <a:lumMod val="75000"/>
                </a:srgbClr>
              </a:buClr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kumimoji="1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+mn-lt"/>
              <a:cs typeface="+mn-cs"/>
              <a:sym typeface="FZHei-B01S" panose="02010601030101010101" pitchFamily="2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5333118" y="4827098"/>
            <a:ext cx="100076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08965"/>
            <a:r>
              <a:rPr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ea typeface="+mn-lt"/>
                <a:sym typeface="FZHei-B01S" panose="02010601030101010101" pitchFamily="2" charset="-122"/>
              </a:rPr>
              <a:t>添加标题</a:t>
            </a:r>
            <a:endParaRPr kumimoji="1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ea typeface="+mn-lt"/>
              <a:cs typeface="Source Han Sans CN Heavy"/>
              <a:sym typeface="FZHei-B01S" panose="02010601030101010101" pitchFamily="2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4727070" y="5110012"/>
            <a:ext cx="2375415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965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09CAB">
                  <a:lumMod val="75000"/>
                </a:srgbClr>
              </a:buClr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kumimoji="1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+mn-lt"/>
              <a:cs typeface="+mn-cs"/>
              <a:sym typeface="FZHei-B01S" panose="02010601030101010101" pitchFamily="2" charset="-122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8836825" y="4838825"/>
            <a:ext cx="100076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08965"/>
            <a:r>
              <a:rPr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ea typeface="+mn-lt"/>
                <a:sym typeface="FZHei-B01S" panose="02010601030101010101" pitchFamily="2" charset="-122"/>
              </a:rPr>
              <a:t>添加标题</a:t>
            </a:r>
            <a:endParaRPr kumimoji="1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ea typeface="+mn-lt"/>
              <a:cs typeface="Source Han Sans CN Heavy"/>
              <a:sym typeface="FZHei-B01S" panose="02010601030101010101" pitchFamily="2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8001542" y="5109674"/>
            <a:ext cx="2375415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965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09CAB">
                  <a:lumMod val="75000"/>
                </a:srgbClr>
              </a:buClr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kumimoji="1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+mn-lt"/>
              <a:cs typeface="+mn-cs"/>
              <a:sym typeface="FZHei-B01S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74044"/>
          </a:xfrm>
          <a:prstGeom prst="rect">
            <a:avLst/>
          </a:prstGeom>
        </p:spPr>
      </p:pic>
      <p:sp>
        <p:nvSpPr>
          <p:cNvPr id="5" name="矩形: 圆角 4"/>
          <p:cNvSpPr/>
          <p:nvPr/>
        </p:nvSpPr>
        <p:spPr>
          <a:xfrm>
            <a:off x="292100" y="317500"/>
            <a:ext cx="11607800" cy="6273800"/>
          </a:xfrm>
          <a:prstGeom prst="roundRect">
            <a:avLst>
              <a:gd name="adj" fmla="val 4723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11465566" y="6190526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11465566" y="471640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510906" y="471640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510906" y="6188313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940979" y="667474"/>
            <a:ext cx="4289837" cy="460375"/>
            <a:chOff x="3864779" y="667474"/>
            <a:chExt cx="4289837" cy="460375"/>
          </a:xfrm>
        </p:grpSpPr>
        <p:grpSp>
          <p:nvGrpSpPr>
            <p:cNvPr id="18" name="组合 17"/>
            <p:cNvGrpSpPr/>
            <p:nvPr/>
          </p:nvGrpSpPr>
          <p:grpSpPr>
            <a:xfrm>
              <a:off x="3864779" y="898306"/>
              <a:ext cx="818969" cy="88861"/>
              <a:chOff x="5992478" y="1999605"/>
              <a:chExt cx="2374074" cy="257594"/>
            </a:xfrm>
          </p:grpSpPr>
          <p:sp>
            <p:nvSpPr>
              <p:cNvPr id="19" name="矩形: 圆角 18"/>
              <p:cNvSpPr/>
              <p:nvPr/>
            </p:nvSpPr>
            <p:spPr>
              <a:xfrm rot="18900000">
                <a:off x="7096551" y="2002866"/>
                <a:ext cx="1270001" cy="254333"/>
              </a:xfrm>
              <a:prstGeom prst="roundRect">
                <a:avLst>
                  <a:gd name="adj" fmla="val 50000"/>
                </a:avLst>
              </a:prstGeom>
              <a:solidFill>
                <a:srgbClr val="E845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  <p:sp>
            <p:nvSpPr>
              <p:cNvPr id="22" name="矩形: 圆角 21"/>
              <p:cNvSpPr/>
              <p:nvPr/>
            </p:nvSpPr>
            <p:spPr>
              <a:xfrm rot="18900000">
                <a:off x="6536863" y="2001379"/>
                <a:ext cx="1270001" cy="232563"/>
              </a:xfrm>
              <a:prstGeom prst="roundRect">
                <a:avLst>
                  <a:gd name="adj" fmla="val 50000"/>
                </a:avLst>
              </a:prstGeom>
              <a:solidFill>
                <a:srgbClr val="3836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  <p:sp>
            <p:nvSpPr>
              <p:cNvPr id="24" name="矩形: 圆角 23"/>
              <p:cNvSpPr/>
              <p:nvPr/>
            </p:nvSpPr>
            <p:spPr>
              <a:xfrm rot="18900000">
                <a:off x="5992478" y="1999605"/>
                <a:ext cx="1270001" cy="233241"/>
              </a:xfrm>
              <a:prstGeom prst="roundRect">
                <a:avLst>
                  <a:gd name="adj" fmla="val 50000"/>
                </a:avLst>
              </a:prstGeom>
              <a:solidFill>
                <a:srgbClr val="0BA2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</p:grpSp>
        <p:sp>
          <p:nvSpPr>
            <p:cNvPr id="25" name="文本框 6"/>
            <p:cNvSpPr txBox="1">
              <a:spLocks noChangeArrowheads="1"/>
            </p:cNvSpPr>
            <p:nvPr/>
          </p:nvSpPr>
          <p:spPr bwMode="auto">
            <a:xfrm>
              <a:off x="4856354" y="667474"/>
              <a:ext cx="2480310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lt"/>
                </a:rPr>
                <a:t>04 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lt"/>
                </a:rPr>
                <a:t>标题文字内容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7335647" y="894105"/>
              <a:ext cx="818969" cy="88861"/>
              <a:chOff x="5992478" y="1999605"/>
              <a:chExt cx="2374074" cy="257594"/>
            </a:xfrm>
          </p:grpSpPr>
          <p:sp>
            <p:nvSpPr>
              <p:cNvPr id="31" name="矩形: 圆角 30"/>
              <p:cNvSpPr/>
              <p:nvPr/>
            </p:nvSpPr>
            <p:spPr>
              <a:xfrm rot="18900000">
                <a:off x="7096551" y="2002866"/>
                <a:ext cx="1270001" cy="254333"/>
              </a:xfrm>
              <a:prstGeom prst="roundRect">
                <a:avLst>
                  <a:gd name="adj" fmla="val 50000"/>
                </a:avLst>
              </a:prstGeom>
              <a:solidFill>
                <a:srgbClr val="E845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  <p:sp>
            <p:nvSpPr>
              <p:cNvPr id="32" name="矩形: 圆角 31"/>
              <p:cNvSpPr/>
              <p:nvPr/>
            </p:nvSpPr>
            <p:spPr>
              <a:xfrm rot="18900000">
                <a:off x="6536863" y="2001379"/>
                <a:ext cx="1270001" cy="232563"/>
              </a:xfrm>
              <a:prstGeom prst="roundRect">
                <a:avLst>
                  <a:gd name="adj" fmla="val 50000"/>
                </a:avLst>
              </a:prstGeom>
              <a:solidFill>
                <a:srgbClr val="3836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  <p:sp>
            <p:nvSpPr>
              <p:cNvPr id="33" name="矩形: 圆角 32"/>
              <p:cNvSpPr/>
              <p:nvPr/>
            </p:nvSpPr>
            <p:spPr>
              <a:xfrm rot="18900000">
                <a:off x="5992478" y="1999605"/>
                <a:ext cx="1270001" cy="233241"/>
              </a:xfrm>
              <a:prstGeom prst="roundRect">
                <a:avLst>
                  <a:gd name="adj" fmla="val 50000"/>
                </a:avLst>
              </a:prstGeom>
              <a:solidFill>
                <a:srgbClr val="0BA2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</p:grpSp>
      </p:grpSp>
      <p:sp>
        <p:nvSpPr>
          <p:cNvPr id="41" name="矩形: 圆角 40"/>
          <p:cNvSpPr/>
          <p:nvPr/>
        </p:nvSpPr>
        <p:spPr>
          <a:xfrm rot="18900000">
            <a:off x="-1584657" y="4341383"/>
            <a:ext cx="929580" cy="814517"/>
          </a:xfrm>
          <a:prstGeom prst="roundRect">
            <a:avLst>
              <a:gd name="adj" fmla="val 50000"/>
            </a:avLst>
          </a:prstGeom>
          <a:solidFill>
            <a:srgbClr val="E845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: 圆角 41"/>
          <p:cNvSpPr/>
          <p:nvPr/>
        </p:nvSpPr>
        <p:spPr>
          <a:xfrm rot="18900000">
            <a:off x="-1584657" y="2960907"/>
            <a:ext cx="929580" cy="986987"/>
          </a:xfrm>
          <a:prstGeom prst="roundRect">
            <a:avLst>
              <a:gd name="adj" fmla="val 50000"/>
            </a:avLst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: 圆角 42"/>
          <p:cNvSpPr/>
          <p:nvPr/>
        </p:nvSpPr>
        <p:spPr>
          <a:xfrm rot="18900000">
            <a:off x="-1623198" y="1917885"/>
            <a:ext cx="929580" cy="877974"/>
          </a:xfrm>
          <a:prstGeom prst="roundRect">
            <a:avLst>
              <a:gd name="adj" fmla="val 50000"/>
            </a:avLst>
          </a:prstGeom>
          <a:solidFill>
            <a:srgbClr val="0BA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9" name="组合 38"/>
          <p:cNvGrpSpPr/>
          <p:nvPr/>
        </p:nvGrpSpPr>
        <p:grpSpPr>
          <a:xfrm>
            <a:off x="6533401" y="1987185"/>
            <a:ext cx="4706945" cy="3243351"/>
            <a:chOff x="4900050" y="1490388"/>
            <a:chExt cx="3530209" cy="2432513"/>
          </a:xfrm>
        </p:grpSpPr>
        <p:sp>
          <p:nvSpPr>
            <p:cNvPr id="6" name="TextBox 23"/>
            <p:cNvSpPr txBox="1"/>
            <p:nvPr/>
          </p:nvSpPr>
          <p:spPr>
            <a:xfrm>
              <a:off x="5354869" y="1511343"/>
              <a:ext cx="2988945" cy="671512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algn="l" defTabSz="608965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CAB">
                    <a:lumMod val="75000"/>
                  </a:srgbClr>
                </a:buClr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</a:p>
          </p:txBody>
        </p:sp>
        <p:sp>
          <p:nvSpPr>
            <p:cNvPr id="7" name="Oval 24"/>
            <p:cNvSpPr/>
            <p:nvPr/>
          </p:nvSpPr>
          <p:spPr>
            <a:xfrm>
              <a:off x="4900914" y="1490388"/>
              <a:ext cx="426575" cy="42657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8965"/>
              <a:endParaRPr sz="2135">
                <a:solidFill>
                  <a:prstClr val="white">
                    <a:lumMod val="50000"/>
                  </a:prstClr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8" name="TextBox 25"/>
            <p:cNvSpPr txBox="1"/>
            <p:nvPr/>
          </p:nvSpPr>
          <p:spPr>
            <a:xfrm>
              <a:off x="5354869" y="2183332"/>
              <a:ext cx="2858929" cy="638651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l" defTabSz="608965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CAB">
                    <a:lumMod val="75000"/>
                  </a:srgbClr>
                </a:buClr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</a:p>
          </p:txBody>
        </p:sp>
        <p:sp>
          <p:nvSpPr>
            <p:cNvPr id="9" name="Oval 26"/>
            <p:cNvSpPr/>
            <p:nvPr/>
          </p:nvSpPr>
          <p:spPr>
            <a:xfrm>
              <a:off x="4900914" y="2162428"/>
              <a:ext cx="426575" cy="426575"/>
            </a:xfrm>
            <a:prstGeom prst="ellipse">
              <a:avLst/>
            </a:prstGeom>
            <a:solidFill>
              <a:srgbClr val="0BA2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8965"/>
              <a:endParaRPr sz="2135">
                <a:solidFill>
                  <a:prstClr val="white">
                    <a:lumMod val="50000"/>
                  </a:prstClr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10" name="TextBox 27"/>
            <p:cNvSpPr txBox="1"/>
            <p:nvPr/>
          </p:nvSpPr>
          <p:spPr>
            <a:xfrm>
              <a:off x="5354995" y="2839469"/>
              <a:ext cx="3075264" cy="39626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l" defTabSz="608965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CAB">
                    <a:lumMod val="75000"/>
                  </a:srgbClr>
                </a:buClr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</a:p>
          </p:txBody>
        </p:sp>
        <p:sp>
          <p:nvSpPr>
            <p:cNvPr id="11" name="Oval 28"/>
            <p:cNvSpPr/>
            <p:nvPr/>
          </p:nvSpPr>
          <p:spPr>
            <a:xfrm>
              <a:off x="4900914" y="2824285"/>
              <a:ext cx="426575" cy="426575"/>
            </a:xfrm>
            <a:prstGeom prst="ellipse">
              <a:avLst/>
            </a:prstGeom>
            <a:solidFill>
              <a:srgbClr val="E845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8965"/>
              <a:endParaRPr sz="2135">
                <a:solidFill>
                  <a:prstClr val="white">
                    <a:lumMod val="50000"/>
                  </a:prstClr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12" name="TextBox 29"/>
            <p:cNvSpPr txBox="1"/>
            <p:nvPr/>
          </p:nvSpPr>
          <p:spPr>
            <a:xfrm>
              <a:off x="5354995" y="3517225"/>
              <a:ext cx="3075264" cy="39626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l" defTabSz="608965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CAB">
                    <a:lumMod val="75000"/>
                  </a:srgbClr>
                </a:buClr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</a:p>
          </p:txBody>
        </p:sp>
        <p:sp>
          <p:nvSpPr>
            <p:cNvPr id="2" name="Oval 30"/>
            <p:cNvSpPr/>
            <p:nvPr/>
          </p:nvSpPr>
          <p:spPr>
            <a:xfrm>
              <a:off x="4900914" y="3496326"/>
              <a:ext cx="426575" cy="426575"/>
            </a:xfrm>
            <a:prstGeom prst="ellipse">
              <a:avLst/>
            </a:prstGeom>
            <a:solidFill>
              <a:srgbClr val="3836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8965"/>
              <a:endParaRPr sz="2135">
                <a:solidFill>
                  <a:prstClr val="white">
                    <a:lumMod val="50000"/>
                  </a:prstClr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14" name="TextBox 31"/>
            <p:cNvSpPr txBox="1"/>
            <p:nvPr/>
          </p:nvSpPr>
          <p:spPr>
            <a:xfrm>
              <a:off x="4900914" y="1563163"/>
              <a:ext cx="446276" cy="253915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defTabSz="608965"/>
              <a:r>
                <a:rPr lang="en-US" sz="1465" b="1">
                  <a:solidFill>
                    <a:prstClr val="white"/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rPr>
                <a:t>30%</a:t>
              </a:r>
            </a:p>
          </p:txBody>
        </p:sp>
        <p:sp>
          <p:nvSpPr>
            <p:cNvPr id="15" name="TextBox 32"/>
            <p:cNvSpPr txBox="1"/>
            <p:nvPr/>
          </p:nvSpPr>
          <p:spPr>
            <a:xfrm>
              <a:off x="4900050" y="2237066"/>
              <a:ext cx="446276" cy="253915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defTabSz="608965"/>
              <a:r>
                <a:rPr lang="en-US" sz="1465" b="1">
                  <a:solidFill>
                    <a:prstClr val="white"/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rPr>
                <a:t>70%</a:t>
              </a:r>
            </a:p>
          </p:txBody>
        </p:sp>
        <p:sp>
          <p:nvSpPr>
            <p:cNvPr id="16" name="TextBox 33"/>
            <p:cNvSpPr txBox="1"/>
            <p:nvPr/>
          </p:nvSpPr>
          <p:spPr>
            <a:xfrm>
              <a:off x="4903218" y="2898922"/>
              <a:ext cx="446276" cy="253915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defTabSz="608965"/>
              <a:r>
                <a:rPr lang="en-US" sz="1465" b="1">
                  <a:solidFill>
                    <a:prstClr val="white"/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rPr>
                <a:t>50%</a:t>
              </a:r>
            </a:p>
          </p:txBody>
        </p:sp>
        <p:sp>
          <p:nvSpPr>
            <p:cNvPr id="17" name="TextBox 34"/>
            <p:cNvSpPr txBox="1"/>
            <p:nvPr/>
          </p:nvSpPr>
          <p:spPr>
            <a:xfrm>
              <a:off x="4900050" y="3570964"/>
              <a:ext cx="446276" cy="253915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defTabSz="608965"/>
              <a:r>
                <a:rPr lang="en-US" sz="1465" b="1" dirty="0">
                  <a:solidFill>
                    <a:prstClr val="white"/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rPr>
                <a:t>40%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67028" y="1812682"/>
            <a:ext cx="5002722" cy="2997261"/>
            <a:chOff x="500271" y="1359511"/>
            <a:chExt cx="3752041" cy="2247946"/>
          </a:xfrm>
        </p:grpSpPr>
        <p:sp>
          <p:nvSpPr>
            <p:cNvPr id="3" name="TextBox 8"/>
            <p:cNvSpPr txBox="1"/>
            <p:nvPr/>
          </p:nvSpPr>
          <p:spPr>
            <a:xfrm>
              <a:off x="603834" y="2867795"/>
              <a:ext cx="3648075" cy="721043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algn="ctr" defTabSz="608965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CAB">
                    <a:lumMod val="75000"/>
                  </a:srgbClr>
                </a:buClr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</a:p>
          </p:txBody>
        </p:sp>
        <p:sp>
          <p:nvSpPr>
            <p:cNvPr id="20" name="TextBox 9"/>
            <p:cNvSpPr txBox="1"/>
            <p:nvPr/>
          </p:nvSpPr>
          <p:spPr>
            <a:xfrm>
              <a:off x="1771870" y="2594450"/>
              <a:ext cx="1177245" cy="276999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ctr" defTabSz="608965"/>
              <a:r>
                <a:rPr lang="zh-CN" altLang="en-US" sz="1860" b="1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+mn-lt"/>
                  <a:sym typeface="FZHei-B01S" panose="02010601030101010101" pitchFamily="2" charset="-122"/>
                </a:rPr>
                <a:t>添加标题</a:t>
              </a:r>
            </a:p>
          </p:txBody>
        </p:sp>
        <p:grpSp>
          <p:nvGrpSpPr>
            <p:cNvPr id="21" name="Group 41"/>
            <p:cNvGrpSpPr/>
            <p:nvPr/>
          </p:nvGrpSpPr>
          <p:grpSpPr>
            <a:xfrm>
              <a:off x="500271" y="1776195"/>
              <a:ext cx="3752041" cy="757063"/>
              <a:chOff x="38765" y="1803577"/>
              <a:chExt cx="8847120" cy="1471937"/>
            </a:xfrm>
          </p:grpSpPr>
          <p:sp>
            <p:nvSpPr>
              <p:cNvPr id="23" name="Freeform: Shape 37"/>
              <p:cNvSpPr/>
              <p:nvPr/>
            </p:nvSpPr>
            <p:spPr>
              <a:xfrm>
                <a:off x="38765" y="1903085"/>
                <a:ext cx="6489813" cy="1358046"/>
              </a:xfrm>
              <a:custGeom>
                <a:avLst/>
                <a:gdLst>
                  <a:gd name="connsiteX0" fmla="*/ 0 w 1795861"/>
                  <a:gd name="connsiteY0" fmla="*/ 1723829 h 1723829"/>
                  <a:gd name="connsiteX1" fmla="*/ 865569 w 1795861"/>
                  <a:gd name="connsiteY1" fmla="*/ 0 h 1723829"/>
                  <a:gd name="connsiteX2" fmla="*/ 1795861 w 1795861"/>
                  <a:gd name="connsiteY2" fmla="*/ 1723829 h 1723829"/>
                  <a:gd name="connsiteX3" fmla="*/ 0 w 1795861"/>
                  <a:gd name="connsiteY3" fmla="*/ 1723829 h 1723829"/>
                  <a:gd name="connsiteX0-1" fmla="*/ 21574 w 1835151"/>
                  <a:gd name="connsiteY0-2" fmla="*/ 1723829 h 1723829"/>
                  <a:gd name="connsiteX1-3" fmla="*/ 887143 w 1835151"/>
                  <a:gd name="connsiteY1-4" fmla="*/ 0 h 1723829"/>
                  <a:gd name="connsiteX2-5" fmla="*/ 1817435 w 1835151"/>
                  <a:gd name="connsiteY2-6" fmla="*/ 1723829 h 1723829"/>
                  <a:gd name="connsiteX3-7" fmla="*/ 21574 w 1835151"/>
                  <a:gd name="connsiteY3-8" fmla="*/ 1723829 h 1723829"/>
                  <a:gd name="connsiteX0-9" fmla="*/ 21574 w 1835151"/>
                  <a:gd name="connsiteY0-10" fmla="*/ 1723829 h 1723829"/>
                  <a:gd name="connsiteX1-11" fmla="*/ 887143 w 1835151"/>
                  <a:gd name="connsiteY1-12" fmla="*/ 0 h 1723829"/>
                  <a:gd name="connsiteX2-13" fmla="*/ 1817435 w 1835151"/>
                  <a:gd name="connsiteY2-14" fmla="*/ 1723829 h 1723829"/>
                  <a:gd name="connsiteX3-15" fmla="*/ 21574 w 1835151"/>
                  <a:gd name="connsiteY3-16" fmla="*/ 1723829 h 1723829"/>
                  <a:gd name="connsiteX0-17" fmla="*/ 21574 w 1817435"/>
                  <a:gd name="connsiteY0-18" fmla="*/ 1723829 h 1723829"/>
                  <a:gd name="connsiteX1-19" fmla="*/ 887143 w 1817435"/>
                  <a:gd name="connsiteY1-20" fmla="*/ 0 h 1723829"/>
                  <a:gd name="connsiteX2-21" fmla="*/ 1817435 w 1817435"/>
                  <a:gd name="connsiteY2-22" fmla="*/ 1723829 h 1723829"/>
                  <a:gd name="connsiteX3-23" fmla="*/ 21574 w 1817435"/>
                  <a:gd name="connsiteY3-24" fmla="*/ 1723829 h 1723829"/>
                  <a:gd name="connsiteX0-25" fmla="*/ 0 w 1795861"/>
                  <a:gd name="connsiteY0-26" fmla="*/ 1723829 h 1723835"/>
                  <a:gd name="connsiteX1-27" fmla="*/ 865569 w 1795861"/>
                  <a:gd name="connsiteY1-28" fmla="*/ 0 h 1723835"/>
                  <a:gd name="connsiteX2-29" fmla="*/ 1795861 w 1795861"/>
                  <a:gd name="connsiteY2-30" fmla="*/ 1723829 h 1723835"/>
                  <a:gd name="connsiteX3-31" fmla="*/ 0 w 1795861"/>
                  <a:gd name="connsiteY3-32" fmla="*/ 1723829 h 172383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795861" h="1723835">
                    <a:moveTo>
                      <a:pt x="0" y="1723829"/>
                    </a:moveTo>
                    <a:cubicBezTo>
                      <a:pt x="492651" y="1727609"/>
                      <a:pt x="566259" y="0"/>
                      <a:pt x="865569" y="0"/>
                    </a:cubicBezTo>
                    <a:cubicBezTo>
                      <a:pt x="1164879" y="0"/>
                      <a:pt x="1203522" y="1721281"/>
                      <a:pt x="1795861" y="1723829"/>
                    </a:cubicBezTo>
                    <a:lnTo>
                      <a:pt x="0" y="1723829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08965"/>
                <a:endParaRPr sz="2135">
                  <a:solidFill>
                    <a:prstClr val="white">
                      <a:lumMod val="50000"/>
                    </a:prstClr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  <p:sp>
            <p:nvSpPr>
              <p:cNvPr id="34" name="Freeform: Shape 38"/>
              <p:cNvSpPr/>
              <p:nvPr/>
            </p:nvSpPr>
            <p:spPr>
              <a:xfrm>
                <a:off x="1189755" y="1803577"/>
                <a:ext cx="5877136" cy="1465558"/>
              </a:xfrm>
              <a:custGeom>
                <a:avLst/>
                <a:gdLst>
                  <a:gd name="connsiteX0" fmla="*/ 0 w 1795861"/>
                  <a:gd name="connsiteY0" fmla="*/ 1723829 h 1723829"/>
                  <a:gd name="connsiteX1" fmla="*/ 865569 w 1795861"/>
                  <a:gd name="connsiteY1" fmla="*/ 0 h 1723829"/>
                  <a:gd name="connsiteX2" fmla="*/ 1795861 w 1795861"/>
                  <a:gd name="connsiteY2" fmla="*/ 1723829 h 1723829"/>
                  <a:gd name="connsiteX3" fmla="*/ 0 w 1795861"/>
                  <a:gd name="connsiteY3" fmla="*/ 1723829 h 1723829"/>
                  <a:gd name="connsiteX0-1" fmla="*/ 21574 w 1835151"/>
                  <a:gd name="connsiteY0-2" fmla="*/ 1723829 h 1723829"/>
                  <a:gd name="connsiteX1-3" fmla="*/ 887143 w 1835151"/>
                  <a:gd name="connsiteY1-4" fmla="*/ 0 h 1723829"/>
                  <a:gd name="connsiteX2-5" fmla="*/ 1817435 w 1835151"/>
                  <a:gd name="connsiteY2-6" fmla="*/ 1723829 h 1723829"/>
                  <a:gd name="connsiteX3-7" fmla="*/ 21574 w 1835151"/>
                  <a:gd name="connsiteY3-8" fmla="*/ 1723829 h 1723829"/>
                  <a:gd name="connsiteX0-9" fmla="*/ 21574 w 1835151"/>
                  <a:gd name="connsiteY0-10" fmla="*/ 1723829 h 1723829"/>
                  <a:gd name="connsiteX1-11" fmla="*/ 887143 w 1835151"/>
                  <a:gd name="connsiteY1-12" fmla="*/ 0 h 1723829"/>
                  <a:gd name="connsiteX2-13" fmla="*/ 1817435 w 1835151"/>
                  <a:gd name="connsiteY2-14" fmla="*/ 1723829 h 1723829"/>
                  <a:gd name="connsiteX3-15" fmla="*/ 21574 w 1835151"/>
                  <a:gd name="connsiteY3-16" fmla="*/ 1723829 h 1723829"/>
                  <a:gd name="connsiteX0-17" fmla="*/ 21574 w 1817435"/>
                  <a:gd name="connsiteY0-18" fmla="*/ 1723829 h 1723829"/>
                  <a:gd name="connsiteX1-19" fmla="*/ 887143 w 1817435"/>
                  <a:gd name="connsiteY1-20" fmla="*/ 0 h 1723829"/>
                  <a:gd name="connsiteX2-21" fmla="*/ 1817435 w 1817435"/>
                  <a:gd name="connsiteY2-22" fmla="*/ 1723829 h 1723829"/>
                  <a:gd name="connsiteX3-23" fmla="*/ 21574 w 1817435"/>
                  <a:gd name="connsiteY3-24" fmla="*/ 1723829 h 1723829"/>
                  <a:gd name="connsiteX0-25" fmla="*/ 0 w 1795861"/>
                  <a:gd name="connsiteY0-26" fmla="*/ 1723829 h 1723835"/>
                  <a:gd name="connsiteX1-27" fmla="*/ 865569 w 1795861"/>
                  <a:gd name="connsiteY1-28" fmla="*/ 0 h 1723835"/>
                  <a:gd name="connsiteX2-29" fmla="*/ 1795861 w 1795861"/>
                  <a:gd name="connsiteY2-30" fmla="*/ 1723829 h 1723835"/>
                  <a:gd name="connsiteX3-31" fmla="*/ 0 w 1795861"/>
                  <a:gd name="connsiteY3-32" fmla="*/ 1723829 h 172383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795861" h="1723835">
                    <a:moveTo>
                      <a:pt x="0" y="1723829"/>
                    </a:moveTo>
                    <a:cubicBezTo>
                      <a:pt x="492651" y="1727609"/>
                      <a:pt x="566259" y="0"/>
                      <a:pt x="865569" y="0"/>
                    </a:cubicBezTo>
                    <a:cubicBezTo>
                      <a:pt x="1164879" y="0"/>
                      <a:pt x="1203522" y="1721281"/>
                      <a:pt x="1795861" y="1723829"/>
                    </a:cubicBezTo>
                    <a:lnTo>
                      <a:pt x="0" y="1723829"/>
                    </a:lnTo>
                    <a:close/>
                  </a:path>
                </a:pathLst>
              </a:custGeom>
              <a:solidFill>
                <a:srgbClr val="0BA2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08965"/>
                <a:endParaRPr sz="2135">
                  <a:solidFill>
                    <a:prstClr val="white">
                      <a:lumMod val="50000"/>
                    </a:prstClr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  <p:sp>
            <p:nvSpPr>
              <p:cNvPr id="35" name="Freeform: Shape 39"/>
              <p:cNvSpPr/>
              <p:nvPr/>
            </p:nvSpPr>
            <p:spPr>
              <a:xfrm>
                <a:off x="2233303" y="1819246"/>
                <a:ext cx="5956337" cy="1450560"/>
              </a:xfrm>
              <a:custGeom>
                <a:avLst/>
                <a:gdLst>
                  <a:gd name="connsiteX0" fmla="*/ 0 w 1795861"/>
                  <a:gd name="connsiteY0" fmla="*/ 1723829 h 1723829"/>
                  <a:gd name="connsiteX1" fmla="*/ 865569 w 1795861"/>
                  <a:gd name="connsiteY1" fmla="*/ 0 h 1723829"/>
                  <a:gd name="connsiteX2" fmla="*/ 1795861 w 1795861"/>
                  <a:gd name="connsiteY2" fmla="*/ 1723829 h 1723829"/>
                  <a:gd name="connsiteX3" fmla="*/ 0 w 1795861"/>
                  <a:gd name="connsiteY3" fmla="*/ 1723829 h 1723829"/>
                  <a:gd name="connsiteX0-1" fmla="*/ 21574 w 1835151"/>
                  <a:gd name="connsiteY0-2" fmla="*/ 1723829 h 1723829"/>
                  <a:gd name="connsiteX1-3" fmla="*/ 887143 w 1835151"/>
                  <a:gd name="connsiteY1-4" fmla="*/ 0 h 1723829"/>
                  <a:gd name="connsiteX2-5" fmla="*/ 1817435 w 1835151"/>
                  <a:gd name="connsiteY2-6" fmla="*/ 1723829 h 1723829"/>
                  <a:gd name="connsiteX3-7" fmla="*/ 21574 w 1835151"/>
                  <a:gd name="connsiteY3-8" fmla="*/ 1723829 h 1723829"/>
                  <a:gd name="connsiteX0-9" fmla="*/ 21574 w 1835151"/>
                  <a:gd name="connsiteY0-10" fmla="*/ 1723829 h 1723829"/>
                  <a:gd name="connsiteX1-11" fmla="*/ 887143 w 1835151"/>
                  <a:gd name="connsiteY1-12" fmla="*/ 0 h 1723829"/>
                  <a:gd name="connsiteX2-13" fmla="*/ 1817435 w 1835151"/>
                  <a:gd name="connsiteY2-14" fmla="*/ 1723829 h 1723829"/>
                  <a:gd name="connsiteX3-15" fmla="*/ 21574 w 1835151"/>
                  <a:gd name="connsiteY3-16" fmla="*/ 1723829 h 1723829"/>
                  <a:gd name="connsiteX0-17" fmla="*/ 21574 w 1817435"/>
                  <a:gd name="connsiteY0-18" fmla="*/ 1723829 h 1723829"/>
                  <a:gd name="connsiteX1-19" fmla="*/ 887143 w 1817435"/>
                  <a:gd name="connsiteY1-20" fmla="*/ 0 h 1723829"/>
                  <a:gd name="connsiteX2-21" fmla="*/ 1817435 w 1817435"/>
                  <a:gd name="connsiteY2-22" fmla="*/ 1723829 h 1723829"/>
                  <a:gd name="connsiteX3-23" fmla="*/ 21574 w 1817435"/>
                  <a:gd name="connsiteY3-24" fmla="*/ 1723829 h 1723829"/>
                  <a:gd name="connsiteX0-25" fmla="*/ 0 w 1795861"/>
                  <a:gd name="connsiteY0-26" fmla="*/ 1723829 h 1723835"/>
                  <a:gd name="connsiteX1-27" fmla="*/ 865569 w 1795861"/>
                  <a:gd name="connsiteY1-28" fmla="*/ 0 h 1723835"/>
                  <a:gd name="connsiteX2-29" fmla="*/ 1795861 w 1795861"/>
                  <a:gd name="connsiteY2-30" fmla="*/ 1723829 h 1723835"/>
                  <a:gd name="connsiteX3-31" fmla="*/ 0 w 1795861"/>
                  <a:gd name="connsiteY3-32" fmla="*/ 1723829 h 172383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795861" h="1723835">
                    <a:moveTo>
                      <a:pt x="0" y="1723829"/>
                    </a:moveTo>
                    <a:cubicBezTo>
                      <a:pt x="492651" y="1727609"/>
                      <a:pt x="566259" y="0"/>
                      <a:pt x="865569" y="0"/>
                    </a:cubicBezTo>
                    <a:cubicBezTo>
                      <a:pt x="1164879" y="0"/>
                      <a:pt x="1203522" y="1721281"/>
                      <a:pt x="1795861" y="1723829"/>
                    </a:cubicBezTo>
                    <a:lnTo>
                      <a:pt x="0" y="1723829"/>
                    </a:lnTo>
                    <a:close/>
                  </a:path>
                </a:pathLst>
              </a:custGeom>
              <a:solidFill>
                <a:srgbClr val="E845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08965"/>
                <a:endParaRPr sz="2135">
                  <a:solidFill>
                    <a:prstClr val="white">
                      <a:lumMod val="50000"/>
                    </a:prstClr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  <p:sp>
            <p:nvSpPr>
              <p:cNvPr id="36" name="Freeform: Shape 40"/>
              <p:cNvSpPr/>
              <p:nvPr/>
            </p:nvSpPr>
            <p:spPr>
              <a:xfrm>
                <a:off x="3111226" y="2047372"/>
                <a:ext cx="5774659" cy="1228142"/>
              </a:xfrm>
              <a:custGeom>
                <a:avLst/>
                <a:gdLst>
                  <a:gd name="connsiteX0" fmla="*/ 0 w 1795861"/>
                  <a:gd name="connsiteY0" fmla="*/ 1723829 h 1723829"/>
                  <a:gd name="connsiteX1" fmla="*/ 865569 w 1795861"/>
                  <a:gd name="connsiteY1" fmla="*/ 0 h 1723829"/>
                  <a:gd name="connsiteX2" fmla="*/ 1795861 w 1795861"/>
                  <a:gd name="connsiteY2" fmla="*/ 1723829 h 1723829"/>
                  <a:gd name="connsiteX3" fmla="*/ 0 w 1795861"/>
                  <a:gd name="connsiteY3" fmla="*/ 1723829 h 1723829"/>
                  <a:gd name="connsiteX0-1" fmla="*/ 21574 w 1835151"/>
                  <a:gd name="connsiteY0-2" fmla="*/ 1723829 h 1723829"/>
                  <a:gd name="connsiteX1-3" fmla="*/ 887143 w 1835151"/>
                  <a:gd name="connsiteY1-4" fmla="*/ 0 h 1723829"/>
                  <a:gd name="connsiteX2-5" fmla="*/ 1817435 w 1835151"/>
                  <a:gd name="connsiteY2-6" fmla="*/ 1723829 h 1723829"/>
                  <a:gd name="connsiteX3-7" fmla="*/ 21574 w 1835151"/>
                  <a:gd name="connsiteY3-8" fmla="*/ 1723829 h 1723829"/>
                  <a:gd name="connsiteX0-9" fmla="*/ 21574 w 1835151"/>
                  <a:gd name="connsiteY0-10" fmla="*/ 1723829 h 1723829"/>
                  <a:gd name="connsiteX1-11" fmla="*/ 887143 w 1835151"/>
                  <a:gd name="connsiteY1-12" fmla="*/ 0 h 1723829"/>
                  <a:gd name="connsiteX2-13" fmla="*/ 1817435 w 1835151"/>
                  <a:gd name="connsiteY2-14" fmla="*/ 1723829 h 1723829"/>
                  <a:gd name="connsiteX3-15" fmla="*/ 21574 w 1835151"/>
                  <a:gd name="connsiteY3-16" fmla="*/ 1723829 h 1723829"/>
                  <a:gd name="connsiteX0-17" fmla="*/ 21574 w 1817435"/>
                  <a:gd name="connsiteY0-18" fmla="*/ 1723829 h 1723829"/>
                  <a:gd name="connsiteX1-19" fmla="*/ 887143 w 1817435"/>
                  <a:gd name="connsiteY1-20" fmla="*/ 0 h 1723829"/>
                  <a:gd name="connsiteX2-21" fmla="*/ 1817435 w 1817435"/>
                  <a:gd name="connsiteY2-22" fmla="*/ 1723829 h 1723829"/>
                  <a:gd name="connsiteX3-23" fmla="*/ 21574 w 1817435"/>
                  <a:gd name="connsiteY3-24" fmla="*/ 1723829 h 1723829"/>
                  <a:gd name="connsiteX0-25" fmla="*/ 0 w 1795861"/>
                  <a:gd name="connsiteY0-26" fmla="*/ 1723829 h 1723835"/>
                  <a:gd name="connsiteX1-27" fmla="*/ 865569 w 1795861"/>
                  <a:gd name="connsiteY1-28" fmla="*/ 0 h 1723835"/>
                  <a:gd name="connsiteX2-29" fmla="*/ 1795861 w 1795861"/>
                  <a:gd name="connsiteY2-30" fmla="*/ 1723829 h 1723835"/>
                  <a:gd name="connsiteX3-31" fmla="*/ 0 w 1795861"/>
                  <a:gd name="connsiteY3-32" fmla="*/ 1723829 h 172383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795861" h="1723835">
                    <a:moveTo>
                      <a:pt x="0" y="1723829"/>
                    </a:moveTo>
                    <a:cubicBezTo>
                      <a:pt x="492651" y="1727609"/>
                      <a:pt x="566259" y="0"/>
                      <a:pt x="865569" y="0"/>
                    </a:cubicBezTo>
                    <a:cubicBezTo>
                      <a:pt x="1164879" y="0"/>
                      <a:pt x="1203522" y="1721281"/>
                      <a:pt x="1795861" y="1723829"/>
                    </a:cubicBezTo>
                    <a:lnTo>
                      <a:pt x="0" y="1723829"/>
                    </a:lnTo>
                    <a:close/>
                  </a:path>
                </a:pathLst>
              </a:custGeom>
              <a:solidFill>
                <a:srgbClr val="3836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08965"/>
                <a:endParaRPr sz="2135">
                  <a:solidFill>
                    <a:prstClr val="white">
                      <a:lumMod val="50000"/>
                    </a:prstClr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</p:grpSp>
        <p:sp>
          <p:nvSpPr>
            <p:cNvPr id="37" name="TextBox 42"/>
            <p:cNvSpPr txBox="1"/>
            <p:nvPr/>
          </p:nvSpPr>
          <p:spPr>
            <a:xfrm>
              <a:off x="1577109" y="1488848"/>
              <a:ext cx="394579" cy="22309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defTabSz="608965"/>
              <a:r>
                <a:rPr lang="en-US" sz="1200" b="1">
                  <a:solidFill>
                    <a:prstClr val="white">
                      <a:lumMod val="50000"/>
                    </a:prstClr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rPr>
                <a:t>30%</a:t>
              </a:r>
            </a:p>
          </p:txBody>
        </p:sp>
        <p:sp>
          <p:nvSpPr>
            <p:cNvPr id="40" name="TextBox 43"/>
            <p:cNvSpPr txBox="1"/>
            <p:nvPr/>
          </p:nvSpPr>
          <p:spPr>
            <a:xfrm>
              <a:off x="2005188" y="1359511"/>
              <a:ext cx="394579" cy="22309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defTabSz="608965"/>
              <a:r>
                <a:rPr lang="en-US" sz="1200" b="1">
                  <a:solidFill>
                    <a:prstClr val="white">
                      <a:lumMod val="50000"/>
                    </a:prstClr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rPr>
                <a:t>70%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2464494" y="1463851"/>
              <a:ext cx="394579" cy="22309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defTabSz="608965"/>
              <a:r>
                <a:rPr lang="en-US" sz="1200" b="1">
                  <a:solidFill>
                    <a:prstClr val="white">
                      <a:lumMod val="50000"/>
                    </a:prstClr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rPr>
                <a:t>50%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2825097" y="1588039"/>
              <a:ext cx="394579" cy="22309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defTabSz="608965"/>
              <a:r>
                <a:rPr lang="en-US" sz="1200" b="1">
                  <a:solidFill>
                    <a:prstClr val="white">
                      <a:lumMod val="50000"/>
                    </a:prstClr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rPr>
                <a:t>40%</a:t>
              </a:r>
            </a:p>
          </p:txBody>
        </p:sp>
        <p:grpSp>
          <p:nvGrpSpPr>
            <p:cNvPr id="46" name="Group 46"/>
            <p:cNvGrpSpPr/>
            <p:nvPr/>
          </p:nvGrpSpPr>
          <p:grpSpPr>
            <a:xfrm>
              <a:off x="1166638" y="3478283"/>
              <a:ext cx="2387702" cy="129174"/>
              <a:chOff x="3632609" y="4343239"/>
              <a:chExt cx="4541393" cy="245688"/>
            </a:xfrm>
          </p:grpSpPr>
          <p:sp>
            <p:nvSpPr>
              <p:cNvPr id="47" name="Oval 47"/>
              <p:cNvSpPr/>
              <p:nvPr/>
            </p:nvSpPr>
            <p:spPr>
              <a:xfrm>
                <a:off x="3632609" y="4388132"/>
                <a:ext cx="158953" cy="15895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08965"/>
                <a:endParaRPr sz="2135">
                  <a:solidFill>
                    <a:prstClr val="white">
                      <a:lumMod val="50000"/>
                    </a:prstClr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  <p:sp>
            <p:nvSpPr>
              <p:cNvPr id="48" name="Oval 48"/>
              <p:cNvSpPr/>
              <p:nvPr/>
            </p:nvSpPr>
            <p:spPr>
              <a:xfrm>
                <a:off x="4842713" y="4377627"/>
                <a:ext cx="158953" cy="158953"/>
              </a:xfrm>
              <a:prstGeom prst="ellipse">
                <a:avLst/>
              </a:prstGeom>
              <a:solidFill>
                <a:srgbClr val="0BA2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08965"/>
                <a:endParaRPr sz="2135">
                  <a:solidFill>
                    <a:prstClr val="white">
                      <a:lumMod val="50000"/>
                    </a:prstClr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5060262" y="4347455"/>
                <a:ext cx="631122" cy="241472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>
                <a:noAutofit/>
              </a:bodyPr>
              <a:lstStyle/>
              <a:p>
                <a:pPr algn="ctr" defTabSz="608965"/>
                <a:r>
                  <a:rPr lang="en-US" sz="1200">
                    <a:solidFill>
                      <a:prstClr val="white">
                        <a:lumMod val="50000"/>
                      </a:prstClr>
                    </a:solidFill>
                    <a:ea typeface="FZHei-B01S" panose="02010601030101010101" pitchFamily="2" charset="-122"/>
                    <a:cs typeface="+mn-lt"/>
                    <a:sym typeface="FZHei-B01S" panose="02010601030101010101" pitchFamily="2" charset="-122"/>
                  </a:rPr>
                  <a:t>Data 2</a:t>
                </a:r>
              </a:p>
            </p:txBody>
          </p:sp>
          <p:sp>
            <p:nvSpPr>
              <p:cNvPr id="50" name="Oval 50"/>
              <p:cNvSpPr/>
              <p:nvPr/>
            </p:nvSpPr>
            <p:spPr>
              <a:xfrm>
                <a:off x="6124010" y="4387843"/>
                <a:ext cx="158953" cy="158953"/>
              </a:xfrm>
              <a:prstGeom prst="ellipse">
                <a:avLst/>
              </a:prstGeom>
              <a:solidFill>
                <a:srgbClr val="E845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08965"/>
                <a:endParaRPr sz="2135">
                  <a:solidFill>
                    <a:prstClr val="white">
                      <a:lumMod val="50000"/>
                    </a:prstClr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6328878" y="4345304"/>
                <a:ext cx="631122" cy="241473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>
                <a:noAutofit/>
              </a:bodyPr>
              <a:lstStyle/>
              <a:p>
                <a:pPr algn="ctr" defTabSz="608965"/>
                <a:r>
                  <a:rPr lang="en-US" sz="1200">
                    <a:solidFill>
                      <a:prstClr val="white">
                        <a:lumMod val="50000"/>
                      </a:prstClr>
                    </a:solidFill>
                    <a:ea typeface="FZHei-B01S" panose="02010601030101010101" pitchFamily="2" charset="-122"/>
                    <a:cs typeface="+mn-lt"/>
                    <a:sym typeface="FZHei-B01S" panose="02010601030101010101" pitchFamily="2" charset="-122"/>
                  </a:rPr>
                  <a:t>Data 3</a:t>
                </a:r>
              </a:p>
            </p:txBody>
          </p:sp>
          <p:sp>
            <p:nvSpPr>
              <p:cNvPr id="52" name="Oval 52"/>
              <p:cNvSpPr/>
              <p:nvPr/>
            </p:nvSpPr>
            <p:spPr>
              <a:xfrm>
                <a:off x="7338012" y="4395153"/>
                <a:ext cx="158953" cy="158953"/>
              </a:xfrm>
              <a:prstGeom prst="ellipse">
                <a:avLst/>
              </a:prstGeom>
              <a:solidFill>
                <a:srgbClr val="3836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08965"/>
                <a:endParaRPr sz="2135">
                  <a:solidFill>
                    <a:prstClr val="white">
                      <a:lumMod val="50000"/>
                    </a:prstClr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7542880" y="4344182"/>
                <a:ext cx="631122" cy="241473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>
                <a:noAutofit/>
              </a:bodyPr>
              <a:lstStyle/>
              <a:p>
                <a:pPr algn="ctr" defTabSz="608965"/>
                <a:r>
                  <a:rPr lang="en-US" sz="1200">
                    <a:solidFill>
                      <a:prstClr val="white">
                        <a:lumMod val="50000"/>
                      </a:prstClr>
                    </a:solidFill>
                    <a:ea typeface="FZHei-B01S" panose="02010601030101010101" pitchFamily="2" charset="-122"/>
                    <a:cs typeface="+mn-lt"/>
                    <a:sym typeface="FZHei-B01S" panose="02010601030101010101" pitchFamily="2" charset="-122"/>
                  </a:rPr>
                  <a:t>Data 4</a:t>
                </a:r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3846261" y="4343239"/>
                <a:ext cx="631122" cy="241473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>
                <a:noAutofit/>
              </a:bodyPr>
              <a:lstStyle/>
              <a:p>
                <a:pPr algn="ctr" defTabSz="608965"/>
                <a:r>
                  <a:rPr lang="en-US" sz="1200">
                    <a:solidFill>
                      <a:prstClr val="white">
                        <a:lumMod val="50000"/>
                      </a:prstClr>
                    </a:solidFill>
                    <a:ea typeface="FZHei-B01S" panose="02010601030101010101" pitchFamily="2" charset="-122"/>
                    <a:cs typeface="+mn-lt"/>
                    <a:sym typeface="FZHei-B01S" panose="02010601030101010101" pitchFamily="2" charset="-122"/>
                  </a:rPr>
                  <a:t>Data 1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6" grpId="0" bldLvl="0" animBg="1"/>
      <p:bldP spid="27" grpId="0" bldLvl="0" animBg="1"/>
      <p:bldP spid="28" grpId="0" bldLvl="0" animBg="1"/>
      <p:bldP spid="29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74044"/>
          </a:xfrm>
          <a:prstGeom prst="rect">
            <a:avLst/>
          </a:prstGeom>
        </p:spPr>
      </p:pic>
      <p:sp>
        <p:nvSpPr>
          <p:cNvPr id="5" name="矩形: 圆角 4"/>
          <p:cNvSpPr/>
          <p:nvPr/>
        </p:nvSpPr>
        <p:spPr>
          <a:xfrm>
            <a:off x="285750" y="317500"/>
            <a:ext cx="11607800" cy="6273800"/>
          </a:xfrm>
          <a:prstGeom prst="roundRect">
            <a:avLst>
              <a:gd name="adj" fmla="val 4723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11465566" y="6190526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1465566" y="471640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510906" y="471640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510906" y="6188313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940979" y="667474"/>
            <a:ext cx="4289837" cy="460375"/>
            <a:chOff x="3864779" y="667474"/>
            <a:chExt cx="4289837" cy="460375"/>
          </a:xfrm>
        </p:grpSpPr>
        <p:grpSp>
          <p:nvGrpSpPr>
            <p:cNvPr id="18" name="组合 17"/>
            <p:cNvGrpSpPr/>
            <p:nvPr/>
          </p:nvGrpSpPr>
          <p:grpSpPr>
            <a:xfrm>
              <a:off x="3864779" y="898306"/>
              <a:ext cx="818969" cy="88861"/>
              <a:chOff x="5992478" y="1999605"/>
              <a:chExt cx="2374074" cy="257594"/>
            </a:xfrm>
          </p:grpSpPr>
          <p:sp>
            <p:nvSpPr>
              <p:cNvPr id="19" name="矩形: 圆角 18"/>
              <p:cNvSpPr/>
              <p:nvPr/>
            </p:nvSpPr>
            <p:spPr>
              <a:xfrm rot="18900000">
                <a:off x="7096551" y="2002866"/>
                <a:ext cx="1270001" cy="254333"/>
              </a:xfrm>
              <a:prstGeom prst="roundRect">
                <a:avLst>
                  <a:gd name="adj" fmla="val 50000"/>
                </a:avLst>
              </a:prstGeom>
              <a:solidFill>
                <a:srgbClr val="E845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  <p:sp>
            <p:nvSpPr>
              <p:cNvPr id="22" name="矩形: 圆角 21"/>
              <p:cNvSpPr/>
              <p:nvPr/>
            </p:nvSpPr>
            <p:spPr>
              <a:xfrm rot="18900000">
                <a:off x="6536863" y="2001379"/>
                <a:ext cx="1270001" cy="232563"/>
              </a:xfrm>
              <a:prstGeom prst="roundRect">
                <a:avLst>
                  <a:gd name="adj" fmla="val 50000"/>
                </a:avLst>
              </a:prstGeom>
              <a:solidFill>
                <a:srgbClr val="3836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  <p:sp>
            <p:nvSpPr>
              <p:cNvPr id="24" name="矩形: 圆角 23"/>
              <p:cNvSpPr/>
              <p:nvPr/>
            </p:nvSpPr>
            <p:spPr>
              <a:xfrm rot="18900000">
                <a:off x="5992478" y="1999605"/>
                <a:ext cx="1270001" cy="233241"/>
              </a:xfrm>
              <a:prstGeom prst="roundRect">
                <a:avLst>
                  <a:gd name="adj" fmla="val 50000"/>
                </a:avLst>
              </a:prstGeom>
              <a:solidFill>
                <a:srgbClr val="0BA2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</p:grpSp>
        <p:sp>
          <p:nvSpPr>
            <p:cNvPr id="25" name="文本框 6"/>
            <p:cNvSpPr txBox="1">
              <a:spLocks noChangeArrowheads="1"/>
            </p:cNvSpPr>
            <p:nvPr/>
          </p:nvSpPr>
          <p:spPr bwMode="auto">
            <a:xfrm>
              <a:off x="4856354" y="667474"/>
              <a:ext cx="2480310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lt"/>
                </a:rPr>
                <a:t>04 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lt"/>
                </a:rPr>
                <a:t>标题文字内容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7335647" y="894105"/>
              <a:ext cx="818969" cy="88861"/>
              <a:chOff x="5992478" y="1999605"/>
              <a:chExt cx="2374074" cy="257594"/>
            </a:xfrm>
          </p:grpSpPr>
          <p:sp>
            <p:nvSpPr>
              <p:cNvPr id="31" name="矩形: 圆角 30"/>
              <p:cNvSpPr/>
              <p:nvPr/>
            </p:nvSpPr>
            <p:spPr>
              <a:xfrm rot="18900000">
                <a:off x="7096551" y="2002866"/>
                <a:ext cx="1270001" cy="254333"/>
              </a:xfrm>
              <a:prstGeom prst="roundRect">
                <a:avLst>
                  <a:gd name="adj" fmla="val 50000"/>
                </a:avLst>
              </a:prstGeom>
              <a:solidFill>
                <a:srgbClr val="E845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  <p:sp>
            <p:nvSpPr>
              <p:cNvPr id="32" name="矩形: 圆角 31"/>
              <p:cNvSpPr/>
              <p:nvPr/>
            </p:nvSpPr>
            <p:spPr>
              <a:xfrm rot="18900000">
                <a:off x="6536863" y="2001379"/>
                <a:ext cx="1270001" cy="232563"/>
              </a:xfrm>
              <a:prstGeom prst="roundRect">
                <a:avLst>
                  <a:gd name="adj" fmla="val 50000"/>
                </a:avLst>
              </a:prstGeom>
              <a:solidFill>
                <a:srgbClr val="3836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  <p:sp>
            <p:nvSpPr>
              <p:cNvPr id="33" name="矩形: 圆角 32"/>
              <p:cNvSpPr/>
              <p:nvPr/>
            </p:nvSpPr>
            <p:spPr>
              <a:xfrm rot="18900000">
                <a:off x="5992478" y="1999605"/>
                <a:ext cx="1270001" cy="233241"/>
              </a:xfrm>
              <a:prstGeom prst="roundRect">
                <a:avLst>
                  <a:gd name="adj" fmla="val 50000"/>
                </a:avLst>
              </a:prstGeom>
              <a:solidFill>
                <a:srgbClr val="0BA2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</p:grpSp>
      </p:grpSp>
      <p:grpSp>
        <p:nvGrpSpPr>
          <p:cNvPr id="2" name="4"/>
          <p:cNvGrpSpPr/>
          <p:nvPr>
            <p:custDataLst>
              <p:tags r:id="rId1"/>
            </p:custDataLst>
          </p:nvPr>
        </p:nvGrpSpPr>
        <p:grpSpPr>
          <a:xfrm>
            <a:off x="6199983" y="2364175"/>
            <a:ext cx="4135216" cy="2655654"/>
            <a:chOff x="6199983" y="2364174"/>
            <a:chExt cx="4135215" cy="2655653"/>
          </a:xfrm>
        </p:grpSpPr>
        <p:sp>
          <p:nvSpPr>
            <p:cNvPr id="3" name="Freeform: Shape 6"/>
            <p:cNvSpPr/>
            <p:nvPr/>
          </p:nvSpPr>
          <p:spPr>
            <a:xfrm rot="2397114" flipH="1" flipV="1">
              <a:off x="6199983" y="2889098"/>
              <a:ext cx="1157289" cy="2130729"/>
            </a:xfrm>
            <a:custGeom>
              <a:avLst/>
              <a:gdLst>
                <a:gd name="connsiteX0" fmla="*/ 578645 w 1157289"/>
                <a:gd name="connsiteY0" fmla="*/ 0 h 2130729"/>
                <a:gd name="connsiteX1" fmla="*/ 596658 w 1157289"/>
                <a:gd name="connsiteY1" fmla="*/ 10943 h 2130729"/>
                <a:gd name="connsiteX2" fmla="*/ 1157289 w 1157289"/>
                <a:gd name="connsiteY2" fmla="*/ 1065364 h 2130729"/>
                <a:gd name="connsiteX3" fmla="*/ 596658 w 1157289"/>
                <a:gd name="connsiteY3" fmla="*/ 2119785 h 2130729"/>
                <a:gd name="connsiteX4" fmla="*/ 578645 w 1157289"/>
                <a:gd name="connsiteY4" fmla="*/ 2130729 h 2130729"/>
                <a:gd name="connsiteX5" fmla="*/ 560631 w 1157289"/>
                <a:gd name="connsiteY5" fmla="*/ 2119785 h 2130729"/>
                <a:gd name="connsiteX6" fmla="*/ 0 w 1157289"/>
                <a:gd name="connsiteY6" fmla="*/ 1065364 h 2130729"/>
                <a:gd name="connsiteX7" fmla="*/ 560631 w 1157289"/>
                <a:gd name="connsiteY7" fmla="*/ 10943 h 213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7289" h="2130729">
                  <a:moveTo>
                    <a:pt x="578645" y="0"/>
                  </a:moveTo>
                  <a:lnTo>
                    <a:pt x="596658" y="10943"/>
                  </a:lnTo>
                  <a:cubicBezTo>
                    <a:pt x="934903" y="239457"/>
                    <a:pt x="1157289" y="626440"/>
                    <a:pt x="1157289" y="1065364"/>
                  </a:cubicBezTo>
                  <a:cubicBezTo>
                    <a:pt x="1157289" y="1504289"/>
                    <a:pt x="934903" y="1891272"/>
                    <a:pt x="596658" y="2119785"/>
                  </a:cubicBezTo>
                  <a:lnTo>
                    <a:pt x="578645" y="2130729"/>
                  </a:lnTo>
                  <a:lnTo>
                    <a:pt x="560631" y="2119785"/>
                  </a:lnTo>
                  <a:cubicBezTo>
                    <a:pt x="222387" y="1891272"/>
                    <a:pt x="0" y="1504289"/>
                    <a:pt x="0" y="1065364"/>
                  </a:cubicBezTo>
                  <a:cubicBezTo>
                    <a:pt x="0" y="626440"/>
                    <a:pt x="222387" y="239457"/>
                    <a:pt x="560631" y="10943"/>
                  </a:cubicBezTo>
                  <a:close/>
                </a:path>
              </a:pathLst>
            </a:custGeom>
            <a:solidFill>
              <a:srgbClr val="E8455B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8965"/>
              <a:endParaRPr dirty="0">
                <a:solidFill>
                  <a:prstClr val="white"/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grpSp>
          <p:nvGrpSpPr>
            <p:cNvPr id="6" name="Group 21"/>
            <p:cNvGrpSpPr/>
            <p:nvPr/>
          </p:nvGrpSpPr>
          <p:grpSpPr>
            <a:xfrm>
              <a:off x="7721539" y="2364174"/>
              <a:ext cx="2613659" cy="1490344"/>
              <a:chOff x="8845036" y="2790708"/>
              <a:chExt cx="2613659" cy="1490344"/>
            </a:xfrm>
          </p:grpSpPr>
          <p:sp>
            <p:nvSpPr>
              <p:cNvPr id="7" name="TextBox 22"/>
              <p:cNvSpPr txBox="1"/>
              <p:nvPr/>
            </p:nvSpPr>
            <p:spPr>
              <a:xfrm>
                <a:off x="9001246" y="3107573"/>
                <a:ext cx="2457449" cy="1173479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algn="ctr" defTabSz="913765" fontAlgn="auto">
                  <a:lnSpc>
                    <a:spcPts val="2000"/>
                  </a:lnSpc>
                  <a:defRPr/>
                </a:pPr>
                <a:r>
                  <a:rPr lang="zh-CN" alt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+mn-lt"/>
                    <a:cs typeface="+mn-lt"/>
                    <a:sym typeface="FZHei-B01S" panose="02010601030101010101" pitchFamily="2" charset="-122"/>
                  </a:rPr>
                  <a:t>请在此处添加具体内容，文字尽量言简意赅，简单说明即可，不必过于繁琐，注意板面美观度。</a:t>
                </a:r>
              </a:p>
              <a:p>
                <a:pPr defTabSz="913765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solidFill>
                      <a:prstClr val="black"/>
                    </a:solidFill>
                    <a:ea typeface="FZHei-B01S" panose="02010601030101010101" pitchFamily="2" charset="-122"/>
                    <a:cs typeface="+mn-lt"/>
                    <a:sym typeface="FZHei-B01S" panose="02010601030101010101" pitchFamily="2" charset="-122"/>
                  </a:rPr>
                  <a:t/>
                </a:r>
                <a:br>
                  <a:rPr lang="zh-CN" altLang="en-US" sz="1000" dirty="0">
                    <a:solidFill>
                      <a:prstClr val="black"/>
                    </a:solidFill>
                    <a:ea typeface="FZHei-B01S" panose="02010601030101010101" pitchFamily="2" charset="-122"/>
                    <a:cs typeface="+mn-lt"/>
                    <a:sym typeface="FZHei-B01S" panose="02010601030101010101" pitchFamily="2" charset="-122"/>
                  </a:rPr>
                </a:br>
                <a:endParaRPr lang="zh-CN" altLang="en-US" sz="1000" dirty="0">
                  <a:solidFill>
                    <a:prstClr val="black"/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  <p:sp>
            <p:nvSpPr>
              <p:cNvPr id="20" name="Rectangle 23"/>
              <p:cNvSpPr/>
              <p:nvPr/>
            </p:nvSpPr>
            <p:spPr>
              <a:xfrm>
                <a:off x="8845036" y="2790708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/>
              </a:bodyPr>
              <a:lstStyle/>
              <a:p>
                <a:pPr algn="ctr" defTabSz="608965"/>
                <a:r>
                  <a:rPr lang="zh-CN" altLang="en-US" sz="16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+mn-lt"/>
                    <a:sym typeface="FZHei-B01S" panose="02010601030101010101" pitchFamily="2" charset="-122"/>
                  </a:rPr>
                  <a:t>添加标题</a:t>
                </a:r>
              </a:p>
            </p:txBody>
          </p:sp>
        </p:grpSp>
        <p:sp>
          <p:nvSpPr>
            <p:cNvPr id="14" name="Freeform: Shape 62"/>
            <p:cNvSpPr/>
            <p:nvPr/>
          </p:nvSpPr>
          <p:spPr bwMode="auto">
            <a:xfrm>
              <a:off x="6891696" y="3320990"/>
              <a:ext cx="456434" cy="385719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 defTabSz="608965"/>
              <a:endParaRPr>
                <a:solidFill>
                  <a:prstClr val="black"/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</p:grpSp>
      <p:grpSp>
        <p:nvGrpSpPr>
          <p:cNvPr id="8" name="3"/>
          <p:cNvGrpSpPr/>
          <p:nvPr>
            <p:custDataLst>
              <p:tags r:id="rId2"/>
            </p:custDataLst>
          </p:nvPr>
        </p:nvGrpSpPr>
        <p:grpSpPr>
          <a:xfrm>
            <a:off x="2208870" y="2395925"/>
            <a:ext cx="3783148" cy="2623904"/>
            <a:chOff x="2208869" y="2395924"/>
            <a:chExt cx="3783148" cy="2623903"/>
          </a:xfrm>
        </p:grpSpPr>
        <p:sp>
          <p:nvSpPr>
            <p:cNvPr id="9" name="Freeform: Shape 5"/>
            <p:cNvSpPr/>
            <p:nvPr/>
          </p:nvSpPr>
          <p:spPr>
            <a:xfrm rot="19202886" flipV="1">
              <a:off x="4834728" y="2889098"/>
              <a:ext cx="1157289" cy="2130729"/>
            </a:xfrm>
            <a:custGeom>
              <a:avLst/>
              <a:gdLst>
                <a:gd name="connsiteX0" fmla="*/ 578645 w 1157289"/>
                <a:gd name="connsiteY0" fmla="*/ 0 h 2130729"/>
                <a:gd name="connsiteX1" fmla="*/ 596658 w 1157289"/>
                <a:gd name="connsiteY1" fmla="*/ 10943 h 2130729"/>
                <a:gd name="connsiteX2" fmla="*/ 1157289 w 1157289"/>
                <a:gd name="connsiteY2" fmla="*/ 1065364 h 2130729"/>
                <a:gd name="connsiteX3" fmla="*/ 596658 w 1157289"/>
                <a:gd name="connsiteY3" fmla="*/ 2119785 h 2130729"/>
                <a:gd name="connsiteX4" fmla="*/ 578645 w 1157289"/>
                <a:gd name="connsiteY4" fmla="*/ 2130729 h 2130729"/>
                <a:gd name="connsiteX5" fmla="*/ 560631 w 1157289"/>
                <a:gd name="connsiteY5" fmla="*/ 2119785 h 2130729"/>
                <a:gd name="connsiteX6" fmla="*/ 0 w 1157289"/>
                <a:gd name="connsiteY6" fmla="*/ 1065364 h 2130729"/>
                <a:gd name="connsiteX7" fmla="*/ 560631 w 1157289"/>
                <a:gd name="connsiteY7" fmla="*/ 10943 h 213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7289" h="2130729">
                  <a:moveTo>
                    <a:pt x="578645" y="0"/>
                  </a:moveTo>
                  <a:lnTo>
                    <a:pt x="596658" y="10943"/>
                  </a:lnTo>
                  <a:cubicBezTo>
                    <a:pt x="934903" y="239457"/>
                    <a:pt x="1157289" y="626440"/>
                    <a:pt x="1157289" y="1065364"/>
                  </a:cubicBezTo>
                  <a:cubicBezTo>
                    <a:pt x="1157289" y="1504289"/>
                    <a:pt x="934903" y="1891272"/>
                    <a:pt x="596658" y="2119785"/>
                  </a:cubicBezTo>
                  <a:lnTo>
                    <a:pt x="578645" y="2130729"/>
                  </a:lnTo>
                  <a:lnTo>
                    <a:pt x="560631" y="2119785"/>
                  </a:lnTo>
                  <a:cubicBezTo>
                    <a:pt x="222387" y="1891272"/>
                    <a:pt x="0" y="1504289"/>
                    <a:pt x="0" y="1065364"/>
                  </a:cubicBezTo>
                  <a:cubicBezTo>
                    <a:pt x="0" y="626440"/>
                    <a:pt x="222387" y="239457"/>
                    <a:pt x="560631" y="10943"/>
                  </a:cubicBezTo>
                  <a:close/>
                </a:path>
              </a:pathLst>
            </a:custGeom>
            <a:solidFill>
              <a:srgbClr val="E8455B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8965"/>
              <a:endParaRPr>
                <a:solidFill>
                  <a:prstClr val="white"/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grpSp>
          <p:nvGrpSpPr>
            <p:cNvPr id="12" name="Group 18"/>
            <p:cNvGrpSpPr/>
            <p:nvPr/>
          </p:nvGrpSpPr>
          <p:grpSpPr>
            <a:xfrm>
              <a:off x="2208869" y="2395924"/>
              <a:ext cx="2407920" cy="1310640"/>
              <a:chOff x="828674" y="2822458"/>
              <a:chExt cx="2407920" cy="1310640"/>
            </a:xfrm>
          </p:grpSpPr>
          <p:sp>
            <p:nvSpPr>
              <p:cNvPr id="21" name="TextBox 19"/>
              <p:cNvSpPr txBox="1"/>
              <p:nvPr/>
            </p:nvSpPr>
            <p:spPr>
              <a:xfrm>
                <a:off x="828674" y="3030738"/>
                <a:ext cx="2407920" cy="1102360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algn="ctr" defTabSz="608965" fontAlgn="auto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9CAB">
                      <a:lumMod val="75000"/>
                    </a:srgbClr>
                  </a:buClr>
                </a:pPr>
                <a:r>
                  <a:rPr lang="zh-CN" alt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+mn-lt"/>
                    <a:sym typeface="FZHei-B01S" panose="02010601030101010101" pitchFamily="2" charset="-122"/>
                  </a:rPr>
                  <a:t>请在此处添加具体内容，文字尽量言简意赅，简单说明即可，不必过于繁琐，注意板面美观度。</a:t>
                </a:r>
              </a:p>
            </p:txBody>
          </p:sp>
          <p:sp>
            <p:nvSpPr>
              <p:cNvPr id="10" name="Rectangle 20"/>
              <p:cNvSpPr/>
              <p:nvPr/>
            </p:nvSpPr>
            <p:spPr>
              <a:xfrm>
                <a:off x="828674" y="2822458"/>
                <a:ext cx="2407920" cy="316865"/>
              </a:xfrm>
              <a:prstGeom prst="rect">
                <a:avLst/>
              </a:prstGeom>
            </p:spPr>
            <p:txBody>
              <a:bodyPr wrap="none" lIns="72000" tIns="0" rIns="72000" bIns="0">
                <a:normAutofit/>
              </a:bodyPr>
              <a:lstStyle/>
              <a:p>
                <a:pPr algn="ctr" defTabSz="608965"/>
                <a:r>
                  <a:rPr lang="zh-CN" altLang="en-US" sz="16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+mn-lt"/>
                    <a:sym typeface="FZHei-B01S" panose="02010601030101010101" pitchFamily="2" charset="-122"/>
                  </a:rPr>
                  <a:t>添加标题</a:t>
                </a:r>
              </a:p>
            </p:txBody>
          </p:sp>
        </p:grpSp>
        <p:sp>
          <p:nvSpPr>
            <p:cNvPr id="15" name="Freeform: Shape 60"/>
            <p:cNvSpPr>
              <a:spLocks noChangeAspect="1"/>
            </p:cNvSpPr>
            <p:nvPr/>
          </p:nvSpPr>
          <p:spPr bwMode="auto">
            <a:xfrm>
              <a:off x="4864519" y="3340158"/>
              <a:ext cx="493232" cy="416816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 defTabSz="608965"/>
              <a:endParaRPr>
                <a:solidFill>
                  <a:prstClr val="black"/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254125" y="3965575"/>
            <a:ext cx="4841240" cy="1371600"/>
            <a:chOff x="1254125" y="3965575"/>
            <a:chExt cx="4841240" cy="1371600"/>
          </a:xfrm>
        </p:grpSpPr>
        <p:grpSp>
          <p:nvGrpSpPr>
            <p:cNvPr id="11" name="组合 10"/>
            <p:cNvGrpSpPr/>
            <p:nvPr/>
          </p:nvGrpSpPr>
          <p:grpSpPr>
            <a:xfrm>
              <a:off x="1254125" y="3965575"/>
              <a:ext cx="4841240" cy="1371600"/>
              <a:chOff x="1254125" y="3965575"/>
              <a:chExt cx="4841240" cy="1371600"/>
            </a:xfrm>
          </p:grpSpPr>
          <p:sp>
            <p:nvSpPr>
              <p:cNvPr id="16" name="Freeform: Shape 8"/>
              <p:cNvSpPr/>
              <p:nvPr/>
            </p:nvSpPr>
            <p:spPr>
              <a:xfrm rot="16919708" flipH="1">
                <a:off x="4451350" y="3479165"/>
                <a:ext cx="1157605" cy="2130425"/>
              </a:xfrm>
              <a:custGeom>
                <a:avLst/>
                <a:gdLst>
                  <a:gd name="connsiteX0" fmla="*/ 578645 w 1157289"/>
                  <a:gd name="connsiteY0" fmla="*/ 0 h 2130729"/>
                  <a:gd name="connsiteX1" fmla="*/ 596658 w 1157289"/>
                  <a:gd name="connsiteY1" fmla="*/ 10943 h 2130729"/>
                  <a:gd name="connsiteX2" fmla="*/ 1157289 w 1157289"/>
                  <a:gd name="connsiteY2" fmla="*/ 1065364 h 2130729"/>
                  <a:gd name="connsiteX3" fmla="*/ 596658 w 1157289"/>
                  <a:gd name="connsiteY3" fmla="*/ 2119785 h 2130729"/>
                  <a:gd name="connsiteX4" fmla="*/ 578645 w 1157289"/>
                  <a:gd name="connsiteY4" fmla="*/ 2130729 h 2130729"/>
                  <a:gd name="connsiteX5" fmla="*/ 560631 w 1157289"/>
                  <a:gd name="connsiteY5" fmla="*/ 2119785 h 2130729"/>
                  <a:gd name="connsiteX6" fmla="*/ 0 w 1157289"/>
                  <a:gd name="connsiteY6" fmla="*/ 1065364 h 2130729"/>
                  <a:gd name="connsiteX7" fmla="*/ 560631 w 1157289"/>
                  <a:gd name="connsiteY7" fmla="*/ 10943 h 2130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57289" h="2130729">
                    <a:moveTo>
                      <a:pt x="578645" y="0"/>
                    </a:moveTo>
                    <a:lnTo>
                      <a:pt x="596658" y="10943"/>
                    </a:lnTo>
                    <a:cubicBezTo>
                      <a:pt x="934903" y="239457"/>
                      <a:pt x="1157289" y="626440"/>
                      <a:pt x="1157289" y="1065364"/>
                    </a:cubicBezTo>
                    <a:cubicBezTo>
                      <a:pt x="1157289" y="1504289"/>
                      <a:pt x="934903" y="1891272"/>
                      <a:pt x="596658" y="2119785"/>
                    </a:cubicBezTo>
                    <a:lnTo>
                      <a:pt x="578645" y="2130729"/>
                    </a:lnTo>
                    <a:lnTo>
                      <a:pt x="560631" y="2119785"/>
                    </a:lnTo>
                    <a:cubicBezTo>
                      <a:pt x="222387" y="1891272"/>
                      <a:pt x="0" y="1504289"/>
                      <a:pt x="0" y="1065364"/>
                    </a:cubicBezTo>
                    <a:cubicBezTo>
                      <a:pt x="0" y="626440"/>
                      <a:pt x="222387" y="239457"/>
                      <a:pt x="560631" y="10943"/>
                    </a:cubicBezTo>
                    <a:close/>
                  </a:path>
                </a:pathLst>
              </a:custGeom>
              <a:solidFill>
                <a:srgbClr val="0BA29A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08965"/>
                <a:endParaRPr>
                  <a:solidFill>
                    <a:prstClr val="white"/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  <p:grpSp>
            <p:nvGrpSpPr>
              <p:cNvPr id="17" name="Group 9"/>
              <p:cNvGrpSpPr/>
              <p:nvPr/>
            </p:nvGrpSpPr>
            <p:grpSpPr>
              <a:xfrm>
                <a:off x="1254125" y="4061460"/>
                <a:ext cx="2408555" cy="1275715"/>
                <a:chOff x="609599" y="3139323"/>
                <a:chExt cx="2408555" cy="1275715"/>
              </a:xfrm>
            </p:grpSpPr>
            <p:sp>
              <p:nvSpPr>
                <p:cNvPr id="23" name="TextBox 10"/>
                <p:cNvSpPr txBox="1"/>
                <p:nvPr/>
              </p:nvSpPr>
              <p:spPr>
                <a:xfrm>
                  <a:off x="609599" y="3385703"/>
                  <a:ext cx="2408555" cy="1029335"/>
                </a:xfrm>
                <a:prstGeom prst="rect">
                  <a:avLst/>
                </a:prstGeom>
                <a:noFill/>
              </p:spPr>
              <p:txBody>
                <a:bodyPr wrap="square" lIns="72000" tIns="0" rIns="72000" bIns="0" anchor="ctr" anchorCtr="0">
                  <a:normAutofit/>
                </a:bodyPr>
                <a:lstStyle/>
                <a:p>
                  <a:pPr algn="ctr" defTabSz="913765" fontAlgn="auto">
                    <a:lnSpc>
                      <a:spcPts val="2000"/>
                    </a:lnSpc>
                    <a:defRPr/>
                  </a:pPr>
                  <a:r>
                    <a:rPr lang="zh-CN" altLang="en-US" sz="1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a typeface="+mn-lt"/>
                      <a:sym typeface="FZHei-B01S" panose="02010601030101010101" pitchFamily="2" charset="-122"/>
                    </a:rPr>
                    <a:t>请在此处添加具体内容，文字尽量言简意赅，简单说明即可，不必过于繁琐，注意板面美观度。</a:t>
                  </a:r>
                </a:p>
                <a:p>
                  <a:pPr algn="r" defTabSz="913765">
                    <a:lnSpc>
                      <a:spcPct val="120000"/>
                    </a:lnSpc>
                    <a:defRPr/>
                  </a:pPr>
                  <a:endParaRPr lang="zh-CN" altLang="en-US" sz="1000" dirty="0">
                    <a:solidFill>
                      <a:prstClr val="black"/>
                    </a:solidFill>
                    <a:ea typeface="FZHei-B01S" panose="02010601030101010101" pitchFamily="2" charset="-122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34" name="Rectangle 11"/>
                <p:cNvSpPr/>
                <p:nvPr/>
              </p:nvSpPr>
              <p:spPr>
                <a:xfrm>
                  <a:off x="609599" y="3139323"/>
                  <a:ext cx="2407615" cy="246221"/>
                </a:xfrm>
                <a:prstGeom prst="rect">
                  <a:avLst/>
                </a:prstGeom>
              </p:spPr>
              <p:txBody>
                <a:bodyPr wrap="none" lIns="72000" tIns="0" rIns="72000" bIns="0">
                  <a:normAutofit/>
                </a:bodyPr>
                <a:lstStyle/>
                <a:p>
                  <a:pPr algn="ctr" defTabSz="608965"/>
                  <a:r>
                    <a:rPr lang="zh-CN" altLang="en-US" sz="16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a typeface="+mn-lt"/>
                      <a:sym typeface="FZHei-B01S" panose="02010601030101010101" pitchFamily="2" charset="-122"/>
                    </a:rPr>
                    <a:t>添加标题</a:t>
                  </a:r>
                </a:p>
              </p:txBody>
            </p:sp>
          </p:grpSp>
        </p:grpSp>
        <p:sp>
          <p:nvSpPr>
            <p:cNvPr id="35" name="Freeform: Shape 59"/>
            <p:cNvSpPr/>
            <p:nvPr/>
          </p:nvSpPr>
          <p:spPr bwMode="auto">
            <a:xfrm>
              <a:off x="4244975" y="4246880"/>
              <a:ext cx="424180" cy="358140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 defTabSz="608965"/>
              <a:endParaRPr>
                <a:solidFill>
                  <a:prstClr val="black"/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</p:grpSp>
      <p:grpSp>
        <p:nvGrpSpPr>
          <p:cNvPr id="36" name="2"/>
          <p:cNvGrpSpPr/>
          <p:nvPr>
            <p:custDataLst>
              <p:tags r:id="rId3"/>
            </p:custDataLst>
          </p:nvPr>
        </p:nvGrpSpPr>
        <p:grpSpPr>
          <a:xfrm>
            <a:off x="6074880" y="3971797"/>
            <a:ext cx="4827173" cy="1478735"/>
            <a:chOff x="6074879" y="3971795"/>
            <a:chExt cx="4827173" cy="1478735"/>
          </a:xfrm>
        </p:grpSpPr>
        <p:sp>
          <p:nvSpPr>
            <p:cNvPr id="37" name="Freeform: Shape 7"/>
            <p:cNvSpPr/>
            <p:nvPr/>
          </p:nvSpPr>
          <p:spPr>
            <a:xfrm rot="4680292" flipH="1" flipV="1">
              <a:off x="6561599" y="3485075"/>
              <a:ext cx="1157289" cy="2130729"/>
            </a:xfrm>
            <a:custGeom>
              <a:avLst/>
              <a:gdLst>
                <a:gd name="connsiteX0" fmla="*/ 578645 w 1157289"/>
                <a:gd name="connsiteY0" fmla="*/ 0 h 2130729"/>
                <a:gd name="connsiteX1" fmla="*/ 596658 w 1157289"/>
                <a:gd name="connsiteY1" fmla="*/ 10943 h 2130729"/>
                <a:gd name="connsiteX2" fmla="*/ 1157289 w 1157289"/>
                <a:gd name="connsiteY2" fmla="*/ 1065364 h 2130729"/>
                <a:gd name="connsiteX3" fmla="*/ 596658 w 1157289"/>
                <a:gd name="connsiteY3" fmla="*/ 2119785 h 2130729"/>
                <a:gd name="connsiteX4" fmla="*/ 578645 w 1157289"/>
                <a:gd name="connsiteY4" fmla="*/ 2130729 h 2130729"/>
                <a:gd name="connsiteX5" fmla="*/ 560631 w 1157289"/>
                <a:gd name="connsiteY5" fmla="*/ 2119785 h 2130729"/>
                <a:gd name="connsiteX6" fmla="*/ 0 w 1157289"/>
                <a:gd name="connsiteY6" fmla="*/ 1065364 h 2130729"/>
                <a:gd name="connsiteX7" fmla="*/ 560631 w 1157289"/>
                <a:gd name="connsiteY7" fmla="*/ 10943 h 213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7289" h="2130729">
                  <a:moveTo>
                    <a:pt x="578645" y="0"/>
                  </a:moveTo>
                  <a:lnTo>
                    <a:pt x="596658" y="10943"/>
                  </a:lnTo>
                  <a:cubicBezTo>
                    <a:pt x="934903" y="239457"/>
                    <a:pt x="1157289" y="626440"/>
                    <a:pt x="1157289" y="1065364"/>
                  </a:cubicBezTo>
                  <a:cubicBezTo>
                    <a:pt x="1157289" y="1504289"/>
                    <a:pt x="934903" y="1891272"/>
                    <a:pt x="596658" y="2119785"/>
                  </a:cubicBezTo>
                  <a:lnTo>
                    <a:pt x="578645" y="2130729"/>
                  </a:lnTo>
                  <a:lnTo>
                    <a:pt x="560631" y="2119785"/>
                  </a:lnTo>
                  <a:cubicBezTo>
                    <a:pt x="222387" y="1891272"/>
                    <a:pt x="0" y="1504289"/>
                    <a:pt x="0" y="1065364"/>
                  </a:cubicBezTo>
                  <a:cubicBezTo>
                    <a:pt x="0" y="626440"/>
                    <a:pt x="222387" y="239457"/>
                    <a:pt x="560631" y="10943"/>
                  </a:cubicBezTo>
                  <a:close/>
                </a:path>
              </a:pathLst>
            </a:custGeom>
            <a:solidFill>
              <a:srgbClr val="0BA29A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8965"/>
              <a:endParaRPr>
                <a:solidFill>
                  <a:prstClr val="white"/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grpSp>
          <p:nvGrpSpPr>
            <p:cNvPr id="38" name="Group 12"/>
            <p:cNvGrpSpPr/>
            <p:nvPr/>
          </p:nvGrpSpPr>
          <p:grpSpPr>
            <a:xfrm>
              <a:off x="8444723" y="4061150"/>
              <a:ext cx="2457329" cy="1389380"/>
              <a:chOff x="9029821" y="3139323"/>
              <a:chExt cx="2457329" cy="1389380"/>
            </a:xfrm>
          </p:grpSpPr>
          <p:sp>
            <p:nvSpPr>
              <p:cNvPr id="39" name="TextBox 13"/>
              <p:cNvSpPr txBox="1"/>
              <p:nvPr/>
            </p:nvSpPr>
            <p:spPr>
              <a:xfrm>
                <a:off x="9029821" y="3385703"/>
                <a:ext cx="2341880" cy="1143000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algn="ctr" defTabSz="913765" fontAlgn="auto">
                  <a:lnSpc>
                    <a:spcPts val="2000"/>
                  </a:lnSpc>
                  <a:defRPr/>
                </a:pPr>
                <a:r>
                  <a:rPr lang="zh-CN" alt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+mn-lt"/>
                    <a:cs typeface="+mn-lt"/>
                    <a:sym typeface="FZHei-B01S" panose="02010601030101010101" pitchFamily="2" charset="-122"/>
                  </a:rPr>
                  <a:t>请在此处添加具体内容，文字尽量言简意赅，简单说明即可，不必过于繁琐，注意板面美观度。</a:t>
                </a:r>
              </a:p>
              <a:p>
                <a:pPr defTabSz="913765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solidFill>
                      <a:prstClr val="black"/>
                    </a:solidFill>
                    <a:ea typeface="FZHei-B01S" panose="02010601030101010101" pitchFamily="2" charset="-122"/>
                    <a:cs typeface="+mn-lt"/>
                    <a:sym typeface="FZHei-B01S" panose="02010601030101010101" pitchFamily="2" charset="-122"/>
                  </a:rPr>
                  <a:t/>
                </a:r>
                <a:br>
                  <a:rPr lang="zh-CN" altLang="en-US" sz="1000" dirty="0">
                    <a:solidFill>
                      <a:prstClr val="black"/>
                    </a:solidFill>
                    <a:ea typeface="FZHei-B01S" panose="02010601030101010101" pitchFamily="2" charset="-122"/>
                    <a:cs typeface="+mn-lt"/>
                    <a:sym typeface="FZHei-B01S" panose="02010601030101010101" pitchFamily="2" charset="-122"/>
                  </a:rPr>
                </a:br>
                <a:endParaRPr lang="zh-CN" altLang="en-US" sz="1000" dirty="0">
                  <a:solidFill>
                    <a:prstClr val="black"/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  <p:sp>
            <p:nvSpPr>
              <p:cNvPr id="40" name="Rectangle 14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/>
              </a:bodyPr>
              <a:lstStyle/>
              <a:p>
                <a:pPr algn="ctr" defTabSz="608965"/>
                <a:r>
                  <a:rPr lang="zh-CN" altLang="en-US" sz="16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+mn-lt"/>
                    <a:sym typeface="FZHei-B01S" panose="02010601030101010101" pitchFamily="2" charset="-122"/>
                  </a:rPr>
                  <a:t>添加标题</a:t>
                </a:r>
              </a:p>
            </p:txBody>
          </p:sp>
        </p:grpSp>
        <p:sp>
          <p:nvSpPr>
            <p:cNvPr id="44" name="Freeform: Shape 63"/>
            <p:cNvSpPr/>
            <p:nvPr/>
          </p:nvSpPr>
          <p:spPr bwMode="auto">
            <a:xfrm>
              <a:off x="7350632" y="4203346"/>
              <a:ext cx="526769" cy="445158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defTabSz="608965"/>
              <a:endParaRPr>
                <a:solidFill>
                  <a:prstClr val="black"/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</p:grpSp>
      <p:grpSp>
        <p:nvGrpSpPr>
          <p:cNvPr id="45" name="1"/>
          <p:cNvGrpSpPr/>
          <p:nvPr>
            <p:custDataLst>
              <p:tags r:id="rId4"/>
            </p:custDataLst>
          </p:nvPr>
        </p:nvGrpSpPr>
        <p:grpSpPr>
          <a:xfrm>
            <a:off x="5085512" y="1436455"/>
            <a:ext cx="2263140" cy="3336683"/>
            <a:chOff x="5085512" y="1436455"/>
            <a:chExt cx="2263140" cy="3336682"/>
          </a:xfrm>
        </p:grpSpPr>
        <p:sp>
          <p:nvSpPr>
            <p:cNvPr id="46" name="Freeform: Shape 3"/>
            <p:cNvSpPr/>
            <p:nvPr/>
          </p:nvSpPr>
          <p:spPr>
            <a:xfrm>
              <a:off x="5517355" y="2642408"/>
              <a:ext cx="1157289" cy="2130729"/>
            </a:xfrm>
            <a:custGeom>
              <a:avLst/>
              <a:gdLst>
                <a:gd name="connsiteX0" fmla="*/ 578645 w 1157289"/>
                <a:gd name="connsiteY0" fmla="*/ 0 h 2130729"/>
                <a:gd name="connsiteX1" fmla="*/ 596658 w 1157289"/>
                <a:gd name="connsiteY1" fmla="*/ 10943 h 2130729"/>
                <a:gd name="connsiteX2" fmla="*/ 1157289 w 1157289"/>
                <a:gd name="connsiteY2" fmla="*/ 1065364 h 2130729"/>
                <a:gd name="connsiteX3" fmla="*/ 596658 w 1157289"/>
                <a:gd name="connsiteY3" fmla="*/ 2119785 h 2130729"/>
                <a:gd name="connsiteX4" fmla="*/ 578645 w 1157289"/>
                <a:gd name="connsiteY4" fmla="*/ 2130729 h 2130729"/>
                <a:gd name="connsiteX5" fmla="*/ 560631 w 1157289"/>
                <a:gd name="connsiteY5" fmla="*/ 2119785 h 2130729"/>
                <a:gd name="connsiteX6" fmla="*/ 0 w 1157289"/>
                <a:gd name="connsiteY6" fmla="*/ 1065364 h 2130729"/>
                <a:gd name="connsiteX7" fmla="*/ 560631 w 1157289"/>
                <a:gd name="connsiteY7" fmla="*/ 10943 h 213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7289" h="2130729">
                  <a:moveTo>
                    <a:pt x="578645" y="0"/>
                  </a:moveTo>
                  <a:lnTo>
                    <a:pt x="596658" y="10943"/>
                  </a:lnTo>
                  <a:cubicBezTo>
                    <a:pt x="934903" y="239457"/>
                    <a:pt x="1157289" y="626440"/>
                    <a:pt x="1157289" y="1065364"/>
                  </a:cubicBezTo>
                  <a:cubicBezTo>
                    <a:pt x="1157289" y="1504289"/>
                    <a:pt x="934903" y="1891272"/>
                    <a:pt x="596658" y="2119785"/>
                  </a:cubicBezTo>
                  <a:lnTo>
                    <a:pt x="578645" y="2130729"/>
                  </a:lnTo>
                  <a:lnTo>
                    <a:pt x="560631" y="2119785"/>
                  </a:lnTo>
                  <a:cubicBezTo>
                    <a:pt x="222387" y="1891272"/>
                    <a:pt x="0" y="1504289"/>
                    <a:pt x="0" y="1065364"/>
                  </a:cubicBezTo>
                  <a:cubicBezTo>
                    <a:pt x="0" y="626440"/>
                    <a:pt x="222387" y="239457"/>
                    <a:pt x="560631" y="10943"/>
                  </a:cubicBezTo>
                  <a:close/>
                </a:path>
              </a:pathLst>
            </a:custGeom>
            <a:solidFill>
              <a:srgbClr val="38363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8965"/>
              <a:endParaRPr>
                <a:solidFill>
                  <a:prstClr val="white"/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grpSp>
          <p:nvGrpSpPr>
            <p:cNvPr id="47" name="Group 15"/>
            <p:cNvGrpSpPr/>
            <p:nvPr/>
          </p:nvGrpSpPr>
          <p:grpSpPr>
            <a:xfrm>
              <a:off x="5085512" y="1436455"/>
              <a:ext cx="2263140" cy="1243965"/>
              <a:chOff x="5122025" y="525814"/>
              <a:chExt cx="2263140" cy="1243965"/>
            </a:xfrm>
          </p:grpSpPr>
          <p:sp>
            <p:nvSpPr>
              <p:cNvPr id="48" name="TextBox 16"/>
              <p:cNvSpPr txBox="1"/>
              <p:nvPr/>
            </p:nvSpPr>
            <p:spPr>
              <a:xfrm>
                <a:off x="5122025" y="826804"/>
                <a:ext cx="2263140" cy="942975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/>
              </a:bodyPr>
              <a:lstStyle/>
              <a:p>
                <a:pPr algn="ctr" defTabSz="608965" fontAlgn="auto">
                  <a:lnSpc>
                    <a:spcPts val="2000"/>
                  </a:lnSpc>
                </a:pPr>
                <a:r>
                  <a:rPr lang="zh-CN" alt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+mn-lt"/>
                    <a:sym typeface="FZHei-B01S" panose="02010601030101010101" pitchFamily="2" charset="-122"/>
                  </a:rPr>
                  <a:t>请在此处添加具体内容，文字尽量言简意赅，简单说明即可，不必过于繁琐，注意板面美观度。</a:t>
                </a:r>
              </a:p>
            </p:txBody>
          </p:sp>
          <p:sp>
            <p:nvSpPr>
              <p:cNvPr id="49" name="Rectangle 17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/>
              </a:bodyPr>
              <a:lstStyle/>
              <a:p>
                <a:pPr algn="ctr" defTabSz="608965"/>
                <a:r>
                  <a:rPr lang="zh-CN" altLang="en-US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+mn-lt"/>
                    <a:sym typeface="FZHei-B01S" panose="02010601030101010101" pitchFamily="2" charset="-122"/>
                  </a:rPr>
                  <a:t>添加标题</a:t>
                </a:r>
              </a:p>
            </p:txBody>
          </p:sp>
        </p:grpSp>
        <p:sp>
          <p:nvSpPr>
            <p:cNvPr id="50" name="Freeform: Shape 61"/>
            <p:cNvSpPr/>
            <p:nvPr/>
          </p:nvSpPr>
          <p:spPr bwMode="auto">
            <a:xfrm>
              <a:off x="5881934" y="3086535"/>
              <a:ext cx="428132" cy="361802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 defTabSz="608965"/>
              <a:endParaRPr>
                <a:solidFill>
                  <a:prstClr val="black"/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6" grpId="0" bldLvl="0" animBg="1"/>
      <p:bldP spid="27" grpId="0" bldLvl="0" animBg="1"/>
      <p:bldP spid="28" grpId="0" bldLvl="0" animBg="1"/>
      <p:bldP spid="29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74044"/>
          </a:xfrm>
          <a:prstGeom prst="rect">
            <a:avLst/>
          </a:prstGeom>
        </p:spPr>
      </p:pic>
      <p:sp>
        <p:nvSpPr>
          <p:cNvPr id="5" name="矩形: 圆角 4"/>
          <p:cNvSpPr/>
          <p:nvPr/>
        </p:nvSpPr>
        <p:spPr>
          <a:xfrm>
            <a:off x="285750" y="317500"/>
            <a:ext cx="11607800" cy="6273800"/>
          </a:xfrm>
          <a:prstGeom prst="roundRect">
            <a:avLst>
              <a:gd name="adj" fmla="val 4723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11465566" y="6190526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1465566" y="471640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510906" y="471640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510906" y="6188313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940979" y="667474"/>
            <a:ext cx="4289837" cy="460375"/>
            <a:chOff x="3864779" y="667474"/>
            <a:chExt cx="4289837" cy="460375"/>
          </a:xfrm>
        </p:grpSpPr>
        <p:grpSp>
          <p:nvGrpSpPr>
            <p:cNvPr id="18" name="组合 17"/>
            <p:cNvGrpSpPr/>
            <p:nvPr/>
          </p:nvGrpSpPr>
          <p:grpSpPr>
            <a:xfrm>
              <a:off x="3864779" y="898306"/>
              <a:ext cx="818969" cy="88861"/>
              <a:chOff x="5992478" y="1999605"/>
              <a:chExt cx="2374074" cy="257594"/>
            </a:xfrm>
          </p:grpSpPr>
          <p:sp>
            <p:nvSpPr>
              <p:cNvPr id="19" name="矩形: 圆角 18"/>
              <p:cNvSpPr/>
              <p:nvPr/>
            </p:nvSpPr>
            <p:spPr>
              <a:xfrm rot="18900000">
                <a:off x="7096551" y="2002866"/>
                <a:ext cx="1270001" cy="254333"/>
              </a:xfrm>
              <a:prstGeom prst="roundRect">
                <a:avLst>
                  <a:gd name="adj" fmla="val 50000"/>
                </a:avLst>
              </a:prstGeom>
              <a:solidFill>
                <a:srgbClr val="E845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  <p:sp>
            <p:nvSpPr>
              <p:cNvPr id="22" name="矩形: 圆角 21"/>
              <p:cNvSpPr/>
              <p:nvPr/>
            </p:nvSpPr>
            <p:spPr>
              <a:xfrm rot="18900000">
                <a:off x="6536863" y="2001379"/>
                <a:ext cx="1270001" cy="232563"/>
              </a:xfrm>
              <a:prstGeom prst="roundRect">
                <a:avLst>
                  <a:gd name="adj" fmla="val 50000"/>
                </a:avLst>
              </a:prstGeom>
              <a:solidFill>
                <a:srgbClr val="3836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  <p:sp>
            <p:nvSpPr>
              <p:cNvPr id="24" name="矩形: 圆角 23"/>
              <p:cNvSpPr/>
              <p:nvPr/>
            </p:nvSpPr>
            <p:spPr>
              <a:xfrm rot="18900000">
                <a:off x="5992478" y="1999605"/>
                <a:ext cx="1270001" cy="233241"/>
              </a:xfrm>
              <a:prstGeom prst="roundRect">
                <a:avLst>
                  <a:gd name="adj" fmla="val 50000"/>
                </a:avLst>
              </a:prstGeom>
              <a:solidFill>
                <a:srgbClr val="0BA2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</p:grpSp>
        <p:sp>
          <p:nvSpPr>
            <p:cNvPr id="25" name="文本框 6"/>
            <p:cNvSpPr txBox="1">
              <a:spLocks noChangeArrowheads="1"/>
            </p:cNvSpPr>
            <p:nvPr/>
          </p:nvSpPr>
          <p:spPr bwMode="auto">
            <a:xfrm>
              <a:off x="4856354" y="667474"/>
              <a:ext cx="2480310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lt"/>
                </a:rPr>
                <a:t>04 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lt"/>
                </a:rPr>
                <a:t>标题文字内容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7335647" y="894105"/>
              <a:ext cx="818969" cy="88861"/>
              <a:chOff x="5992478" y="1999605"/>
              <a:chExt cx="2374074" cy="257594"/>
            </a:xfrm>
          </p:grpSpPr>
          <p:sp>
            <p:nvSpPr>
              <p:cNvPr id="31" name="矩形: 圆角 30"/>
              <p:cNvSpPr/>
              <p:nvPr/>
            </p:nvSpPr>
            <p:spPr>
              <a:xfrm rot="18900000">
                <a:off x="7096551" y="2002866"/>
                <a:ext cx="1270001" cy="254333"/>
              </a:xfrm>
              <a:prstGeom prst="roundRect">
                <a:avLst>
                  <a:gd name="adj" fmla="val 50000"/>
                </a:avLst>
              </a:prstGeom>
              <a:solidFill>
                <a:srgbClr val="E845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  <p:sp>
            <p:nvSpPr>
              <p:cNvPr id="32" name="矩形: 圆角 31"/>
              <p:cNvSpPr/>
              <p:nvPr/>
            </p:nvSpPr>
            <p:spPr>
              <a:xfrm rot="18900000">
                <a:off x="6536863" y="2001379"/>
                <a:ext cx="1270001" cy="232563"/>
              </a:xfrm>
              <a:prstGeom prst="roundRect">
                <a:avLst>
                  <a:gd name="adj" fmla="val 50000"/>
                </a:avLst>
              </a:prstGeom>
              <a:solidFill>
                <a:srgbClr val="3836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  <p:sp>
            <p:nvSpPr>
              <p:cNvPr id="33" name="矩形: 圆角 32"/>
              <p:cNvSpPr/>
              <p:nvPr/>
            </p:nvSpPr>
            <p:spPr>
              <a:xfrm rot="18900000">
                <a:off x="5992478" y="1999605"/>
                <a:ext cx="1270001" cy="233241"/>
              </a:xfrm>
              <a:prstGeom prst="roundRect">
                <a:avLst>
                  <a:gd name="adj" fmla="val 50000"/>
                </a:avLst>
              </a:prstGeom>
              <a:solidFill>
                <a:srgbClr val="0BA2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4366991" y="2437253"/>
            <a:ext cx="3461389" cy="3055187"/>
            <a:chOff x="4366990" y="2437253"/>
            <a:chExt cx="3461389" cy="3055186"/>
          </a:xfrm>
        </p:grpSpPr>
        <p:sp>
          <p:nvSpPr>
            <p:cNvPr id="3" name="Freeform: Shape 3"/>
            <p:cNvSpPr/>
            <p:nvPr/>
          </p:nvSpPr>
          <p:spPr>
            <a:xfrm>
              <a:off x="4975189" y="2690507"/>
              <a:ext cx="2228892" cy="2529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570" extrusionOk="0">
                  <a:moveTo>
                    <a:pt x="538" y="6909"/>
                  </a:moveTo>
                  <a:cubicBezTo>
                    <a:pt x="1461" y="7610"/>
                    <a:pt x="2084" y="8535"/>
                    <a:pt x="2344" y="9550"/>
                  </a:cubicBezTo>
                  <a:cubicBezTo>
                    <a:pt x="2607" y="10563"/>
                    <a:pt x="2500" y="11653"/>
                    <a:pt x="2066" y="12653"/>
                  </a:cubicBezTo>
                  <a:cubicBezTo>
                    <a:pt x="1851" y="13153"/>
                    <a:pt x="1549" y="13624"/>
                    <a:pt x="1175" y="14047"/>
                  </a:cubicBezTo>
                  <a:cubicBezTo>
                    <a:pt x="988" y="14258"/>
                    <a:pt x="783" y="14456"/>
                    <a:pt x="563" y="14641"/>
                  </a:cubicBezTo>
                  <a:cubicBezTo>
                    <a:pt x="535" y="14664"/>
                    <a:pt x="508" y="14687"/>
                    <a:pt x="480" y="14710"/>
                  </a:cubicBezTo>
                  <a:cubicBezTo>
                    <a:pt x="448" y="14736"/>
                    <a:pt x="416" y="14761"/>
                    <a:pt x="384" y="14787"/>
                  </a:cubicBezTo>
                  <a:cubicBezTo>
                    <a:pt x="262" y="14888"/>
                    <a:pt x="169" y="15015"/>
                    <a:pt x="114" y="15148"/>
                  </a:cubicBezTo>
                  <a:cubicBezTo>
                    <a:pt x="5" y="15419"/>
                    <a:pt x="39" y="15673"/>
                    <a:pt x="115" y="15884"/>
                  </a:cubicBezTo>
                  <a:cubicBezTo>
                    <a:pt x="195" y="16097"/>
                    <a:pt x="324" y="16283"/>
                    <a:pt x="510" y="16443"/>
                  </a:cubicBezTo>
                  <a:cubicBezTo>
                    <a:pt x="604" y="16523"/>
                    <a:pt x="714" y="16596"/>
                    <a:pt x="845" y="16653"/>
                  </a:cubicBezTo>
                  <a:cubicBezTo>
                    <a:pt x="977" y="16710"/>
                    <a:pt x="1132" y="16749"/>
                    <a:pt x="1297" y="16755"/>
                  </a:cubicBezTo>
                  <a:cubicBezTo>
                    <a:pt x="1379" y="16758"/>
                    <a:pt x="1462" y="16752"/>
                    <a:pt x="1542" y="16738"/>
                  </a:cubicBezTo>
                  <a:cubicBezTo>
                    <a:pt x="1582" y="16731"/>
                    <a:pt x="1622" y="16722"/>
                    <a:pt x="1660" y="16711"/>
                  </a:cubicBezTo>
                  <a:cubicBezTo>
                    <a:pt x="1682" y="16705"/>
                    <a:pt x="1703" y="16698"/>
                    <a:pt x="1725" y="16692"/>
                  </a:cubicBezTo>
                  <a:cubicBezTo>
                    <a:pt x="1761" y="16682"/>
                    <a:pt x="1797" y="16672"/>
                    <a:pt x="1833" y="16661"/>
                  </a:cubicBezTo>
                  <a:cubicBezTo>
                    <a:pt x="1870" y="16652"/>
                    <a:pt x="1906" y="16642"/>
                    <a:pt x="1942" y="16633"/>
                  </a:cubicBezTo>
                  <a:cubicBezTo>
                    <a:pt x="2088" y="16595"/>
                    <a:pt x="2235" y="16563"/>
                    <a:pt x="2384" y="16535"/>
                  </a:cubicBezTo>
                  <a:cubicBezTo>
                    <a:pt x="2977" y="16425"/>
                    <a:pt x="3590" y="16393"/>
                    <a:pt x="4193" y="16443"/>
                  </a:cubicBezTo>
                  <a:cubicBezTo>
                    <a:pt x="5401" y="16540"/>
                    <a:pt x="6568" y="16973"/>
                    <a:pt x="7492" y="17666"/>
                  </a:cubicBezTo>
                  <a:cubicBezTo>
                    <a:pt x="8420" y="18356"/>
                    <a:pt x="9100" y="19300"/>
                    <a:pt x="9406" y="20334"/>
                  </a:cubicBezTo>
                  <a:cubicBezTo>
                    <a:pt x="9425" y="20399"/>
                    <a:pt x="9443" y="20464"/>
                    <a:pt x="9460" y="20529"/>
                  </a:cubicBezTo>
                  <a:cubicBezTo>
                    <a:pt x="9468" y="20561"/>
                    <a:pt x="9475" y="20594"/>
                    <a:pt x="9483" y="20627"/>
                  </a:cubicBezTo>
                  <a:cubicBezTo>
                    <a:pt x="9488" y="20647"/>
                    <a:pt x="9492" y="20666"/>
                    <a:pt x="9497" y="20686"/>
                  </a:cubicBezTo>
                  <a:cubicBezTo>
                    <a:pt x="9499" y="20695"/>
                    <a:pt x="9501" y="20704"/>
                    <a:pt x="9503" y="20713"/>
                  </a:cubicBezTo>
                  <a:cubicBezTo>
                    <a:pt x="9508" y="20728"/>
                    <a:pt x="9512" y="20744"/>
                    <a:pt x="9517" y="20759"/>
                  </a:cubicBezTo>
                  <a:cubicBezTo>
                    <a:pt x="9552" y="20878"/>
                    <a:pt x="9606" y="20989"/>
                    <a:pt x="9688" y="21099"/>
                  </a:cubicBezTo>
                  <a:cubicBezTo>
                    <a:pt x="9769" y="21207"/>
                    <a:pt x="9878" y="21306"/>
                    <a:pt x="10002" y="21381"/>
                  </a:cubicBezTo>
                  <a:cubicBezTo>
                    <a:pt x="10253" y="21532"/>
                    <a:pt x="10545" y="21583"/>
                    <a:pt x="10808" y="21567"/>
                  </a:cubicBezTo>
                  <a:cubicBezTo>
                    <a:pt x="11073" y="21551"/>
                    <a:pt x="11324" y="21474"/>
                    <a:pt x="11546" y="21332"/>
                  </a:cubicBezTo>
                  <a:cubicBezTo>
                    <a:pt x="11766" y="21192"/>
                    <a:pt x="11953" y="20969"/>
                    <a:pt x="12021" y="20712"/>
                  </a:cubicBezTo>
                  <a:cubicBezTo>
                    <a:pt x="12040" y="20640"/>
                    <a:pt x="12058" y="20569"/>
                    <a:pt x="12076" y="20498"/>
                  </a:cubicBezTo>
                  <a:cubicBezTo>
                    <a:pt x="12094" y="20432"/>
                    <a:pt x="12113" y="20368"/>
                    <a:pt x="12134" y="20303"/>
                  </a:cubicBezTo>
                  <a:cubicBezTo>
                    <a:pt x="12215" y="20044"/>
                    <a:pt x="12319" y="19791"/>
                    <a:pt x="12442" y="19546"/>
                  </a:cubicBezTo>
                  <a:cubicBezTo>
                    <a:pt x="12933" y="18564"/>
                    <a:pt x="13762" y="17719"/>
                    <a:pt x="14798" y="17166"/>
                  </a:cubicBezTo>
                  <a:cubicBezTo>
                    <a:pt x="15832" y="16609"/>
                    <a:pt x="17063" y="16343"/>
                    <a:pt x="18274" y="16412"/>
                  </a:cubicBezTo>
                  <a:cubicBezTo>
                    <a:pt x="18576" y="16429"/>
                    <a:pt x="18877" y="16466"/>
                    <a:pt x="19174" y="16523"/>
                  </a:cubicBezTo>
                  <a:cubicBezTo>
                    <a:pt x="19322" y="16551"/>
                    <a:pt x="19469" y="16584"/>
                    <a:pt x="19614" y="16622"/>
                  </a:cubicBezTo>
                  <a:cubicBezTo>
                    <a:pt x="19687" y="16641"/>
                    <a:pt x="19759" y="16661"/>
                    <a:pt x="19831" y="16683"/>
                  </a:cubicBezTo>
                  <a:cubicBezTo>
                    <a:pt x="19845" y="16687"/>
                    <a:pt x="19859" y="16690"/>
                    <a:pt x="19873" y="16694"/>
                  </a:cubicBezTo>
                  <a:cubicBezTo>
                    <a:pt x="19893" y="16699"/>
                    <a:pt x="19914" y="16704"/>
                    <a:pt x="19934" y="16709"/>
                  </a:cubicBezTo>
                  <a:cubicBezTo>
                    <a:pt x="19975" y="16717"/>
                    <a:pt x="20008" y="16723"/>
                    <a:pt x="20046" y="16728"/>
                  </a:cubicBezTo>
                  <a:cubicBezTo>
                    <a:pt x="20121" y="16737"/>
                    <a:pt x="20197" y="16740"/>
                    <a:pt x="20272" y="16737"/>
                  </a:cubicBezTo>
                  <a:cubicBezTo>
                    <a:pt x="20577" y="16722"/>
                    <a:pt x="20847" y="16603"/>
                    <a:pt x="21043" y="16447"/>
                  </a:cubicBezTo>
                  <a:cubicBezTo>
                    <a:pt x="21241" y="16290"/>
                    <a:pt x="21384" y="16093"/>
                    <a:pt x="21460" y="15864"/>
                  </a:cubicBezTo>
                  <a:cubicBezTo>
                    <a:pt x="21536" y="15637"/>
                    <a:pt x="21535" y="15362"/>
                    <a:pt x="21412" y="15118"/>
                  </a:cubicBezTo>
                  <a:cubicBezTo>
                    <a:pt x="21352" y="14997"/>
                    <a:pt x="21266" y="14888"/>
                    <a:pt x="21168" y="14801"/>
                  </a:cubicBezTo>
                  <a:cubicBezTo>
                    <a:pt x="21156" y="14789"/>
                    <a:pt x="21144" y="14778"/>
                    <a:pt x="21131" y="14768"/>
                  </a:cubicBezTo>
                  <a:cubicBezTo>
                    <a:pt x="21121" y="14759"/>
                    <a:pt x="21110" y="14751"/>
                    <a:pt x="21100" y="14742"/>
                  </a:cubicBezTo>
                  <a:cubicBezTo>
                    <a:pt x="21085" y="14730"/>
                    <a:pt x="21069" y="14718"/>
                    <a:pt x="21054" y="14706"/>
                  </a:cubicBezTo>
                  <a:cubicBezTo>
                    <a:pt x="21027" y="14683"/>
                    <a:pt x="21000" y="14660"/>
                    <a:pt x="20972" y="14638"/>
                  </a:cubicBezTo>
                  <a:cubicBezTo>
                    <a:pt x="20086" y="13898"/>
                    <a:pt x="19447" y="12932"/>
                    <a:pt x="19183" y="11888"/>
                  </a:cubicBezTo>
                  <a:cubicBezTo>
                    <a:pt x="18915" y="10846"/>
                    <a:pt x="19029" y="9733"/>
                    <a:pt x="19498" y="8745"/>
                  </a:cubicBezTo>
                  <a:cubicBezTo>
                    <a:pt x="19730" y="8251"/>
                    <a:pt x="20049" y="7788"/>
                    <a:pt x="20437" y="7376"/>
                  </a:cubicBezTo>
                  <a:cubicBezTo>
                    <a:pt x="20631" y="7169"/>
                    <a:pt x="20842" y="6976"/>
                    <a:pt x="21068" y="6797"/>
                  </a:cubicBezTo>
                  <a:cubicBezTo>
                    <a:pt x="21086" y="6783"/>
                    <a:pt x="21103" y="6768"/>
                    <a:pt x="21121" y="6754"/>
                  </a:cubicBezTo>
                  <a:cubicBezTo>
                    <a:pt x="21140" y="6738"/>
                    <a:pt x="21177" y="6706"/>
                    <a:pt x="21195" y="6687"/>
                  </a:cubicBezTo>
                  <a:cubicBezTo>
                    <a:pt x="21240" y="6644"/>
                    <a:pt x="21282" y="6597"/>
                    <a:pt x="21321" y="6545"/>
                  </a:cubicBezTo>
                  <a:cubicBezTo>
                    <a:pt x="21398" y="6443"/>
                    <a:pt x="21460" y="6324"/>
                    <a:pt x="21494" y="6198"/>
                  </a:cubicBezTo>
                  <a:cubicBezTo>
                    <a:pt x="21566" y="5945"/>
                    <a:pt x="21523" y="5678"/>
                    <a:pt x="21405" y="5462"/>
                  </a:cubicBezTo>
                  <a:cubicBezTo>
                    <a:pt x="21288" y="5244"/>
                    <a:pt x="21102" y="5063"/>
                    <a:pt x="20863" y="4939"/>
                  </a:cubicBezTo>
                  <a:cubicBezTo>
                    <a:pt x="20627" y="4815"/>
                    <a:pt x="20327" y="4759"/>
                    <a:pt x="20047" y="4795"/>
                  </a:cubicBezTo>
                  <a:cubicBezTo>
                    <a:pt x="19977" y="4804"/>
                    <a:pt x="19909" y="4818"/>
                    <a:pt x="19844" y="4836"/>
                  </a:cubicBezTo>
                  <a:cubicBezTo>
                    <a:pt x="19803" y="4847"/>
                    <a:pt x="19762" y="4859"/>
                    <a:pt x="19721" y="4870"/>
                  </a:cubicBezTo>
                  <a:cubicBezTo>
                    <a:pt x="19653" y="4889"/>
                    <a:pt x="19577" y="4908"/>
                    <a:pt x="19505" y="4926"/>
                  </a:cubicBezTo>
                  <a:cubicBezTo>
                    <a:pt x="19358" y="4961"/>
                    <a:pt x="19209" y="4992"/>
                    <a:pt x="19060" y="5018"/>
                  </a:cubicBezTo>
                  <a:cubicBezTo>
                    <a:pt x="18463" y="5122"/>
                    <a:pt x="17850" y="5149"/>
                    <a:pt x="17246" y="5096"/>
                  </a:cubicBezTo>
                  <a:cubicBezTo>
                    <a:pt x="16038" y="4993"/>
                    <a:pt x="14878" y="4552"/>
                    <a:pt x="13961" y="3850"/>
                  </a:cubicBezTo>
                  <a:cubicBezTo>
                    <a:pt x="13041" y="3153"/>
                    <a:pt x="12371" y="2203"/>
                    <a:pt x="12075" y="1166"/>
                  </a:cubicBezTo>
                  <a:cubicBezTo>
                    <a:pt x="12057" y="1101"/>
                    <a:pt x="12039" y="1036"/>
                    <a:pt x="12023" y="971"/>
                  </a:cubicBezTo>
                  <a:cubicBezTo>
                    <a:pt x="12015" y="934"/>
                    <a:pt x="12006" y="898"/>
                    <a:pt x="11998" y="861"/>
                  </a:cubicBezTo>
                  <a:cubicBezTo>
                    <a:pt x="11995" y="852"/>
                    <a:pt x="11993" y="843"/>
                    <a:pt x="11991" y="833"/>
                  </a:cubicBezTo>
                  <a:cubicBezTo>
                    <a:pt x="11985" y="815"/>
                    <a:pt x="11979" y="796"/>
                    <a:pt x="11974" y="777"/>
                  </a:cubicBezTo>
                  <a:cubicBezTo>
                    <a:pt x="11963" y="745"/>
                    <a:pt x="11951" y="715"/>
                    <a:pt x="11937" y="684"/>
                  </a:cubicBezTo>
                  <a:cubicBezTo>
                    <a:pt x="11829" y="437"/>
                    <a:pt x="11599" y="233"/>
                    <a:pt x="11351" y="127"/>
                  </a:cubicBezTo>
                  <a:cubicBezTo>
                    <a:pt x="11101" y="18"/>
                    <a:pt x="10837" y="-17"/>
                    <a:pt x="10575" y="7"/>
                  </a:cubicBezTo>
                  <a:cubicBezTo>
                    <a:pt x="10315" y="32"/>
                    <a:pt x="10046" y="122"/>
                    <a:pt x="9826" y="300"/>
                  </a:cubicBezTo>
                  <a:cubicBezTo>
                    <a:pt x="9718" y="388"/>
                    <a:pt x="9626" y="498"/>
                    <a:pt x="9562" y="615"/>
                  </a:cubicBezTo>
                  <a:cubicBezTo>
                    <a:pt x="9530" y="674"/>
                    <a:pt x="9505" y="735"/>
                    <a:pt x="9485" y="795"/>
                  </a:cubicBezTo>
                  <a:cubicBezTo>
                    <a:pt x="9481" y="810"/>
                    <a:pt x="9476" y="825"/>
                    <a:pt x="9472" y="840"/>
                  </a:cubicBezTo>
                  <a:cubicBezTo>
                    <a:pt x="9469" y="853"/>
                    <a:pt x="9466" y="866"/>
                    <a:pt x="9463" y="879"/>
                  </a:cubicBezTo>
                  <a:cubicBezTo>
                    <a:pt x="9459" y="897"/>
                    <a:pt x="9455" y="914"/>
                    <a:pt x="9450" y="932"/>
                  </a:cubicBezTo>
                  <a:cubicBezTo>
                    <a:pt x="9420" y="1060"/>
                    <a:pt x="9382" y="1193"/>
                    <a:pt x="9340" y="1321"/>
                  </a:cubicBezTo>
                  <a:cubicBezTo>
                    <a:pt x="9256" y="1578"/>
                    <a:pt x="9150" y="1830"/>
                    <a:pt x="9023" y="2073"/>
                  </a:cubicBezTo>
                  <a:cubicBezTo>
                    <a:pt x="8517" y="3047"/>
                    <a:pt x="7672" y="3880"/>
                    <a:pt x="6626" y="4420"/>
                  </a:cubicBezTo>
                  <a:cubicBezTo>
                    <a:pt x="5578" y="4965"/>
                    <a:pt x="4368" y="5265"/>
                    <a:pt x="3198" y="5207"/>
                  </a:cubicBezTo>
                  <a:cubicBezTo>
                    <a:pt x="2906" y="5192"/>
                    <a:pt x="2617" y="5155"/>
                    <a:pt x="2336" y="5095"/>
                  </a:cubicBezTo>
                  <a:cubicBezTo>
                    <a:pt x="2195" y="5065"/>
                    <a:pt x="2056" y="5030"/>
                    <a:pt x="1920" y="4988"/>
                  </a:cubicBezTo>
                  <a:cubicBezTo>
                    <a:pt x="1886" y="4977"/>
                    <a:pt x="1852" y="4966"/>
                    <a:pt x="1818" y="4956"/>
                  </a:cubicBezTo>
                  <a:cubicBezTo>
                    <a:pt x="1781" y="4943"/>
                    <a:pt x="1743" y="4930"/>
                    <a:pt x="1706" y="4918"/>
                  </a:cubicBezTo>
                  <a:cubicBezTo>
                    <a:pt x="1594" y="4880"/>
                    <a:pt x="1468" y="4854"/>
                    <a:pt x="1337" y="4844"/>
                  </a:cubicBezTo>
                  <a:cubicBezTo>
                    <a:pt x="1075" y="4823"/>
                    <a:pt x="781" y="4881"/>
                    <a:pt x="542" y="5026"/>
                  </a:cubicBezTo>
                  <a:cubicBezTo>
                    <a:pt x="302" y="5169"/>
                    <a:pt x="123" y="5392"/>
                    <a:pt x="46" y="5641"/>
                  </a:cubicBezTo>
                  <a:cubicBezTo>
                    <a:pt x="-34" y="5890"/>
                    <a:pt x="-4" y="6161"/>
                    <a:pt x="100" y="6382"/>
                  </a:cubicBezTo>
                  <a:cubicBezTo>
                    <a:pt x="203" y="6605"/>
                    <a:pt x="368" y="6779"/>
                    <a:pt x="541" y="6911"/>
                  </a:cubicBezTo>
                  <a:cubicBezTo>
                    <a:pt x="599" y="6852"/>
                    <a:pt x="656" y="6793"/>
                    <a:pt x="714" y="6734"/>
                  </a:cubicBezTo>
                  <a:cubicBezTo>
                    <a:pt x="772" y="6675"/>
                    <a:pt x="830" y="6616"/>
                    <a:pt x="888" y="6557"/>
                  </a:cubicBezTo>
                  <a:cubicBezTo>
                    <a:pt x="945" y="6497"/>
                    <a:pt x="1003" y="6438"/>
                    <a:pt x="1061" y="6379"/>
                  </a:cubicBezTo>
                  <a:cubicBezTo>
                    <a:pt x="1119" y="6320"/>
                    <a:pt x="1176" y="6261"/>
                    <a:pt x="1234" y="6202"/>
                  </a:cubicBezTo>
                  <a:cubicBezTo>
                    <a:pt x="1158" y="6144"/>
                    <a:pt x="1109" y="6084"/>
                    <a:pt x="1087" y="6034"/>
                  </a:cubicBezTo>
                  <a:cubicBezTo>
                    <a:pt x="1065" y="5985"/>
                    <a:pt x="1065" y="5946"/>
                    <a:pt x="1075" y="5913"/>
                  </a:cubicBezTo>
                  <a:cubicBezTo>
                    <a:pt x="1086" y="5879"/>
                    <a:pt x="1110" y="5850"/>
                    <a:pt x="1143" y="5831"/>
                  </a:cubicBezTo>
                  <a:cubicBezTo>
                    <a:pt x="1175" y="5812"/>
                    <a:pt x="1215" y="5802"/>
                    <a:pt x="1274" y="5806"/>
                  </a:cubicBezTo>
                  <a:cubicBezTo>
                    <a:pt x="1304" y="5809"/>
                    <a:pt x="1337" y="5815"/>
                    <a:pt x="1375" y="5828"/>
                  </a:cubicBezTo>
                  <a:cubicBezTo>
                    <a:pt x="1413" y="5841"/>
                    <a:pt x="1451" y="5854"/>
                    <a:pt x="1489" y="5866"/>
                  </a:cubicBezTo>
                  <a:cubicBezTo>
                    <a:pt x="1530" y="5880"/>
                    <a:pt x="1572" y="5893"/>
                    <a:pt x="1614" y="5907"/>
                  </a:cubicBezTo>
                  <a:cubicBezTo>
                    <a:pt x="1782" y="5959"/>
                    <a:pt x="1952" y="6003"/>
                    <a:pt x="2124" y="6040"/>
                  </a:cubicBezTo>
                  <a:cubicBezTo>
                    <a:pt x="2467" y="6114"/>
                    <a:pt x="2816" y="6157"/>
                    <a:pt x="3164" y="6173"/>
                  </a:cubicBezTo>
                  <a:cubicBezTo>
                    <a:pt x="4563" y="6236"/>
                    <a:pt x="5942" y="5862"/>
                    <a:pt x="7165" y="5228"/>
                  </a:cubicBezTo>
                  <a:cubicBezTo>
                    <a:pt x="8398" y="4591"/>
                    <a:pt x="9394" y="3609"/>
                    <a:pt x="9987" y="2465"/>
                  </a:cubicBezTo>
                  <a:cubicBezTo>
                    <a:pt x="10136" y="2179"/>
                    <a:pt x="10261" y="1883"/>
                    <a:pt x="10360" y="1582"/>
                  </a:cubicBezTo>
                  <a:cubicBezTo>
                    <a:pt x="10410" y="1430"/>
                    <a:pt x="10452" y="1280"/>
                    <a:pt x="10490" y="1122"/>
                  </a:cubicBezTo>
                  <a:cubicBezTo>
                    <a:pt x="10494" y="1105"/>
                    <a:pt x="10498" y="1087"/>
                    <a:pt x="10502" y="1069"/>
                  </a:cubicBezTo>
                  <a:cubicBezTo>
                    <a:pt x="10503" y="1064"/>
                    <a:pt x="10505" y="1059"/>
                    <a:pt x="10506" y="1054"/>
                  </a:cubicBezTo>
                  <a:cubicBezTo>
                    <a:pt x="10506" y="1051"/>
                    <a:pt x="10508" y="1049"/>
                    <a:pt x="10508" y="1047"/>
                  </a:cubicBezTo>
                  <a:cubicBezTo>
                    <a:pt x="10511" y="1037"/>
                    <a:pt x="10515" y="1029"/>
                    <a:pt x="10518" y="1022"/>
                  </a:cubicBezTo>
                  <a:cubicBezTo>
                    <a:pt x="10526" y="1009"/>
                    <a:pt x="10534" y="999"/>
                    <a:pt x="10547" y="989"/>
                  </a:cubicBezTo>
                  <a:cubicBezTo>
                    <a:pt x="10570" y="968"/>
                    <a:pt x="10622" y="945"/>
                    <a:pt x="10690" y="939"/>
                  </a:cubicBezTo>
                  <a:cubicBezTo>
                    <a:pt x="10756" y="932"/>
                    <a:pt x="10830" y="944"/>
                    <a:pt x="10876" y="965"/>
                  </a:cubicBezTo>
                  <a:cubicBezTo>
                    <a:pt x="10924" y="988"/>
                    <a:pt x="10939" y="1006"/>
                    <a:pt x="10951" y="1031"/>
                  </a:cubicBezTo>
                  <a:cubicBezTo>
                    <a:pt x="10952" y="1034"/>
                    <a:pt x="10954" y="1038"/>
                    <a:pt x="10955" y="1041"/>
                  </a:cubicBezTo>
                  <a:cubicBezTo>
                    <a:pt x="10955" y="1040"/>
                    <a:pt x="10955" y="1039"/>
                    <a:pt x="10955" y="1037"/>
                  </a:cubicBezTo>
                  <a:cubicBezTo>
                    <a:pt x="10957" y="1046"/>
                    <a:pt x="10959" y="1054"/>
                    <a:pt x="10961" y="1063"/>
                  </a:cubicBezTo>
                  <a:cubicBezTo>
                    <a:pt x="10969" y="1098"/>
                    <a:pt x="10977" y="1132"/>
                    <a:pt x="10985" y="1167"/>
                  </a:cubicBezTo>
                  <a:cubicBezTo>
                    <a:pt x="11004" y="1244"/>
                    <a:pt x="11024" y="1321"/>
                    <a:pt x="11046" y="1397"/>
                  </a:cubicBezTo>
                  <a:cubicBezTo>
                    <a:pt x="11396" y="2621"/>
                    <a:pt x="12185" y="3739"/>
                    <a:pt x="13267" y="4560"/>
                  </a:cubicBezTo>
                  <a:cubicBezTo>
                    <a:pt x="13808" y="4971"/>
                    <a:pt x="14418" y="5310"/>
                    <a:pt x="15075" y="5559"/>
                  </a:cubicBezTo>
                  <a:cubicBezTo>
                    <a:pt x="15732" y="5808"/>
                    <a:pt x="16432" y="5966"/>
                    <a:pt x="17141" y="6028"/>
                  </a:cubicBezTo>
                  <a:cubicBezTo>
                    <a:pt x="17850" y="6091"/>
                    <a:pt x="18568" y="6059"/>
                    <a:pt x="19266" y="5938"/>
                  </a:cubicBezTo>
                  <a:cubicBezTo>
                    <a:pt x="19440" y="5907"/>
                    <a:pt x="19613" y="5871"/>
                    <a:pt x="19784" y="5830"/>
                  </a:cubicBezTo>
                  <a:cubicBezTo>
                    <a:pt x="19871" y="5809"/>
                    <a:pt x="19954" y="5788"/>
                    <a:pt x="20043" y="5763"/>
                  </a:cubicBezTo>
                  <a:cubicBezTo>
                    <a:pt x="20080" y="5753"/>
                    <a:pt x="20118" y="5742"/>
                    <a:pt x="20156" y="5731"/>
                  </a:cubicBezTo>
                  <a:cubicBezTo>
                    <a:pt x="20169" y="5728"/>
                    <a:pt x="20182" y="5725"/>
                    <a:pt x="20194" y="5724"/>
                  </a:cubicBezTo>
                  <a:cubicBezTo>
                    <a:pt x="20240" y="5719"/>
                    <a:pt x="20281" y="5725"/>
                    <a:pt x="20329" y="5749"/>
                  </a:cubicBezTo>
                  <a:cubicBezTo>
                    <a:pt x="20376" y="5773"/>
                    <a:pt x="20422" y="5816"/>
                    <a:pt x="20445" y="5861"/>
                  </a:cubicBezTo>
                  <a:cubicBezTo>
                    <a:pt x="20469" y="5907"/>
                    <a:pt x="20472" y="5946"/>
                    <a:pt x="20463" y="5976"/>
                  </a:cubicBezTo>
                  <a:cubicBezTo>
                    <a:pt x="20459" y="5992"/>
                    <a:pt x="20451" y="6008"/>
                    <a:pt x="20437" y="6026"/>
                  </a:cubicBezTo>
                  <a:cubicBezTo>
                    <a:pt x="20430" y="6036"/>
                    <a:pt x="20422" y="6046"/>
                    <a:pt x="20411" y="6056"/>
                  </a:cubicBezTo>
                  <a:cubicBezTo>
                    <a:pt x="20407" y="6060"/>
                    <a:pt x="20403" y="6064"/>
                    <a:pt x="20399" y="6067"/>
                  </a:cubicBezTo>
                  <a:cubicBezTo>
                    <a:pt x="20386" y="6078"/>
                    <a:pt x="20373" y="6088"/>
                    <a:pt x="20360" y="6099"/>
                  </a:cubicBezTo>
                  <a:cubicBezTo>
                    <a:pt x="20095" y="6308"/>
                    <a:pt x="19847" y="6535"/>
                    <a:pt x="19620" y="6777"/>
                  </a:cubicBezTo>
                  <a:cubicBezTo>
                    <a:pt x="19165" y="7260"/>
                    <a:pt x="18791" y="7804"/>
                    <a:pt x="18518" y="8385"/>
                  </a:cubicBezTo>
                  <a:cubicBezTo>
                    <a:pt x="17966" y="9547"/>
                    <a:pt x="17830" y="10862"/>
                    <a:pt x="18148" y="12094"/>
                  </a:cubicBezTo>
                  <a:cubicBezTo>
                    <a:pt x="18460" y="13326"/>
                    <a:pt x="19211" y="14457"/>
                    <a:pt x="20241" y="15317"/>
                  </a:cubicBezTo>
                  <a:cubicBezTo>
                    <a:pt x="20296" y="15363"/>
                    <a:pt x="20351" y="15408"/>
                    <a:pt x="20406" y="15453"/>
                  </a:cubicBezTo>
                  <a:cubicBezTo>
                    <a:pt x="20424" y="15469"/>
                    <a:pt x="20433" y="15482"/>
                    <a:pt x="20440" y="15495"/>
                  </a:cubicBezTo>
                  <a:cubicBezTo>
                    <a:pt x="20451" y="15518"/>
                    <a:pt x="20457" y="15552"/>
                    <a:pt x="20440" y="15604"/>
                  </a:cubicBezTo>
                  <a:cubicBezTo>
                    <a:pt x="20424" y="15654"/>
                    <a:pt x="20383" y="15712"/>
                    <a:pt x="20336" y="15749"/>
                  </a:cubicBezTo>
                  <a:cubicBezTo>
                    <a:pt x="20287" y="15787"/>
                    <a:pt x="20242" y="15800"/>
                    <a:pt x="20216" y="15801"/>
                  </a:cubicBezTo>
                  <a:cubicBezTo>
                    <a:pt x="20209" y="15801"/>
                    <a:pt x="20160" y="15792"/>
                    <a:pt x="20160" y="15791"/>
                  </a:cubicBezTo>
                  <a:cubicBezTo>
                    <a:pt x="20156" y="15791"/>
                    <a:pt x="20001" y="15746"/>
                    <a:pt x="19916" y="15723"/>
                  </a:cubicBezTo>
                  <a:cubicBezTo>
                    <a:pt x="19745" y="15679"/>
                    <a:pt x="19572" y="15640"/>
                    <a:pt x="19398" y="15607"/>
                  </a:cubicBezTo>
                  <a:cubicBezTo>
                    <a:pt x="19050" y="15540"/>
                    <a:pt x="18696" y="15496"/>
                    <a:pt x="18340" y="15477"/>
                  </a:cubicBezTo>
                  <a:cubicBezTo>
                    <a:pt x="16917" y="15396"/>
                    <a:pt x="15466" y="15708"/>
                    <a:pt x="14247" y="16365"/>
                  </a:cubicBezTo>
                  <a:cubicBezTo>
                    <a:pt x="13022" y="17018"/>
                    <a:pt x="12047" y="18016"/>
                    <a:pt x="11472" y="19165"/>
                  </a:cubicBezTo>
                  <a:cubicBezTo>
                    <a:pt x="11327" y="19452"/>
                    <a:pt x="11207" y="19748"/>
                    <a:pt x="11111" y="20050"/>
                  </a:cubicBezTo>
                  <a:cubicBezTo>
                    <a:pt x="11087" y="20126"/>
                    <a:pt x="11065" y="20202"/>
                    <a:pt x="11044" y="20278"/>
                  </a:cubicBezTo>
                  <a:cubicBezTo>
                    <a:pt x="11024" y="20350"/>
                    <a:pt x="11000" y="20449"/>
                    <a:pt x="10990" y="20490"/>
                  </a:cubicBezTo>
                  <a:cubicBezTo>
                    <a:pt x="10982" y="20518"/>
                    <a:pt x="10965" y="20545"/>
                    <a:pt x="10918" y="20576"/>
                  </a:cubicBezTo>
                  <a:cubicBezTo>
                    <a:pt x="10873" y="20606"/>
                    <a:pt x="10802" y="20629"/>
                    <a:pt x="10738" y="20632"/>
                  </a:cubicBezTo>
                  <a:cubicBezTo>
                    <a:pt x="10672" y="20636"/>
                    <a:pt x="10624" y="20621"/>
                    <a:pt x="10602" y="20607"/>
                  </a:cubicBezTo>
                  <a:cubicBezTo>
                    <a:pt x="10581" y="20594"/>
                    <a:pt x="10560" y="20574"/>
                    <a:pt x="10543" y="20522"/>
                  </a:cubicBezTo>
                  <a:cubicBezTo>
                    <a:pt x="10543" y="20519"/>
                    <a:pt x="10537" y="20497"/>
                    <a:pt x="10535" y="20489"/>
                  </a:cubicBezTo>
                  <a:cubicBezTo>
                    <a:pt x="10531" y="20473"/>
                    <a:pt x="10527" y="20457"/>
                    <a:pt x="10524" y="20441"/>
                  </a:cubicBezTo>
                  <a:cubicBezTo>
                    <a:pt x="10514" y="20402"/>
                    <a:pt x="10505" y="20364"/>
                    <a:pt x="10496" y="20325"/>
                  </a:cubicBezTo>
                  <a:cubicBezTo>
                    <a:pt x="10477" y="20248"/>
                    <a:pt x="10455" y="20172"/>
                    <a:pt x="10433" y="20095"/>
                  </a:cubicBezTo>
                  <a:cubicBezTo>
                    <a:pt x="10071" y="18874"/>
                    <a:pt x="9269" y="17762"/>
                    <a:pt x="8178" y="16951"/>
                  </a:cubicBezTo>
                  <a:cubicBezTo>
                    <a:pt x="7091" y="16135"/>
                    <a:pt x="5713" y="15624"/>
                    <a:pt x="4292" y="15510"/>
                  </a:cubicBezTo>
                  <a:cubicBezTo>
                    <a:pt x="3582" y="15452"/>
                    <a:pt x="2863" y="15490"/>
                    <a:pt x="2166" y="15619"/>
                  </a:cubicBezTo>
                  <a:cubicBezTo>
                    <a:pt x="1991" y="15652"/>
                    <a:pt x="1818" y="15690"/>
                    <a:pt x="1647" y="15733"/>
                  </a:cubicBezTo>
                  <a:cubicBezTo>
                    <a:pt x="1604" y="15744"/>
                    <a:pt x="1562" y="15755"/>
                    <a:pt x="1519" y="15767"/>
                  </a:cubicBezTo>
                  <a:cubicBezTo>
                    <a:pt x="1385" y="15804"/>
                    <a:pt x="1250" y="15804"/>
                    <a:pt x="1168" y="15678"/>
                  </a:cubicBezTo>
                  <a:cubicBezTo>
                    <a:pt x="1062" y="15517"/>
                    <a:pt x="1174" y="15420"/>
                    <a:pt x="1197" y="15401"/>
                  </a:cubicBezTo>
                  <a:cubicBezTo>
                    <a:pt x="1229" y="15374"/>
                    <a:pt x="1262" y="15348"/>
                    <a:pt x="1294" y="15321"/>
                  </a:cubicBezTo>
                  <a:cubicBezTo>
                    <a:pt x="1552" y="15104"/>
                    <a:pt x="1793" y="14871"/>
                    <a:pt x="2012" y="14623"/>
                  </a:cubicBezTo>
                  <a:cubicBezTo>
                    <a:pt x="2450" y="14128"/>
                    <a:pt x="2805" y="13574"/>
                    <a:pt x="3058" y="12986"/>
                  </a:cubicBezTo>
                  <a:cubicBezTo>
                    <a:pt x="3570" y="11809"/>
                    <a:pt x="3690" y="10517"/>
                    <a:pt x="3374" y="9322"/>
                  </a:cubicBezTo>
                  <a:cubicBezTo>
                    <a:pt x="3218" y="8724"/>
                    <a:pt x="2955" y="8149"/>
                    <a:pt x="2595" y="7621"/>
                  </a:cubicBezTo>
                  <a:cubicBezTo>
                    <a:pt x="2236" y="7095"/>
                    <a:pt x="1772" y="6612"/>
                    <a:pt x="1237" y="6204"/>
                  </a:cubicBezTo>
                  <a:cubicBezTo>
                    <a:pt x="1179" y="6263"/>
                    <a:pt x="1121" y="6321"/>
                    <a:pt x="1062" y="6380"/>
                  </a:cubicBezTo>
                  <a:cubicBezTo>
                    <a:pt x="1004" y="6439"/>
                    <a:pt x="946" y="6498"/>
                    <a:pt x="888" y="6557"/>
                  </a:cubicBezTo>
                  <a:cubicBezTo>
                    <a:pt x="829" y="6615"/>
                    <a:pt x="771" y="6674"/>
                    <a:pt x="713" y="6733"/>
                  </a:cubicBezTo>
                  <a:cubicBezTo>
                    <a:pt x="655" y="6791"/>
                    <a:pt x="596" y="6850"/>
                    <a:pt x="538" y="690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 defTabSz="608965"/>
              <a:endParaRPr>
                <a:solidFill>
                  <a:prstClr val="black"/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39" name="Freeform: Shape 8"/>
            <p:cNvSpPr/>
            <p:nvPr/>
          </p:nvSpPr>
          <p:spPr>
            <a:xfrm>
              <a:off x="7047449" y="3564504"/>
              <a:ext cx="780930" cy="780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9806" extrusionOk="0">
                  <a:moveTo>
                    <a:pt x="11898" y="19600"/>
                  </a:moveTo>
                  <a:cubicBezTo>
                    <a:pt x="6542" y="20703"/>
                    <a:pt x="1307" y="17254"/>
                    <a:pt x="205" y="11898"/>
                  </a:cubicBezTo>
                  <a:cubicBezTo>
                    <a:pt x="-897" y="6542"/>
                    <a:pt x="2551" y="1307"/>
                    <a:pt x="7908" y="205"/>
                  </a:cubicBezTo>
                  <a:cubicBezTo>
                    <a:pt x="13261" y="-897"/>
                    <a:pt x="18494" y="2548"/>
                    <a:pt x="19599" y="7899"/>
                  </a:cubicBezTo>
                  <a:cubicBezTo>
                    <a:pt x="19600" y="7902"/>
                    <a:pt x="19600" y="7905"/>
                    <a:pt x="19600" y="7907"/>
                  </a:cubicBezTo>
                  <a:cubicBezTo>
                    <a:pt x="20703" y="13263"/>
                    <a:pt x="17254" y="18499"/>
                    <a:pt x="11898" y="196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8965"/>
              <a:endParaRPr>
                <a:solidFill>
                  <a:prstClr val="white"/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37" name="Freeform: Shape 11"/>
            <p:cNvSpPr/>
            <p:nvPr/>
          </p:nvSpPr>
          <p:spPr>
            <a:xfrm>
              <a:off x="6380163" y="4711489"/>
              <a:ext cx="780959" cy="780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19806" extrusionOk="0">
                  <a:moveTo>
                    <a:pt x="7908" y="205"/>
                  </a:moveTo>
                  <a:cubicBezTo>
                    <a:pt x="13264" y="-897"/>
                    <a:pt x="18500" y="2551"/>
                    <a:pt x="19602" y="7907"/>
                  </a:cubicBezTo>
                  <a:cubicBezTo>
                    <a:pt x="20703" y="13264"/>
                    <a:pt x="17254" y="18499"/>
                    <a:pt x="11899" y="19601"/>
                  </a:cubicBezTo>
                  <a:cubicBezTo>
                    <a:pt x="6545" y="20703"/>
                    <a:pt x="1312" y="17258"/>
                    <a:pt x="207" y="11907"/>
                  </a:cubicBezTo>
                  <a:cubicBezTo>
                    <a:pt x="206" y="11904"/>
                    <a:pt x="206" y="11901"/>
                    <a:pt x="205" y="11898"/>
                  </a:cubicBezTo>
                  <a:cubicBezTo>
                    <a:pt x="-897" y="6542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rgbClr val="0BA29A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 defTabSz="608965"/>
              <a:endParaRPr>
                <a:solidFill>
                  <a:prstClr val="black"/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35" name="Freeform: Shape 20"/>
            <p:cNvSpPr/>
            <p:nvPr/>
          </p:nvSpPr>
          <p:spPr>
            <a:xfrm>
              <a:off x="4366990" y="3564509"/>
              <a:ext cx="780959" cy="780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19807" extrusionOk="0">
                  <a:moveTo>
                    <a:pt x="11898" y="19602"/>
                  </a:moveTo>
                  <a:cubicBezTo>
                    <a:pt x="6542" y="20704"/>
                    <a:pt x="1306" y="17256"/>
                    <a:pt x="204" y="11899"/>
                  </a:cubicBezTo>
                  <a:cubicBezTo>
                    <a:pt x="-897" y="6542"/>
                    <a:pt x="2552" y="1307"/>
                    <a:pt x="7907" y="205"/>
                  </a:cubicBezTo>
                  <a:cubicBezTo>
                    <a:pt x="13261" y="-896"/>
                    <a:pt x="18494" y="2549"/>
                    <a:pt x="19599" y="7900"/>
                  </a:cubicBezTo>
                  <a:cubicBezTo>
                    <a:pt x="19600" y="7903"/>
                    <a:pt x="19600" y="7905"/>
                    <a:pt x="19601" y="7908"/>
                  </a:cubicBezTo>
                  <a:cubicBezTo>
                    <a:pt x="20703" y="13264"/>
                    <a:pt x="17254" y="18500"/>
                    <a:pt x="11898" y="19602"/>
                  </a:cubicBezTo>
                  <a:close/>
                </a:path>
              </a:pathLst>
            </a:custGeom>
            <a:solidFill>
              <a:srgbClr val="E8455B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 defTabSz="608965"/>
              <a:endParaRPr>
                <a:solidFill>
                  <a:prstClr val="black"/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6" name="Freeform: Shape 5"/>
            <p:cNvSpPr/>
            <p:nvPr/>
          </p:nvSpPr>
          <p:spPr>
            <a:xfrm>
              <a:off x="6368851" y="2437263"/>
              <a:ext cx="780937" cy="780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19807" extrusionOk="0">
                  <a:moveTo>
                    <a:pt x="7907" y="205"/>
                  </a:moveTo>
                  <a:cubicBezTo>
                    <a:pt x="13264" y="-897"/>
                    <a:pt x="18498" y="2551"/>
                    <a:pt x="19601" y="7908"/>
                  </a:cubicBezTo>
                  <a:cubicBezTo>
                    <a:pt x="20703" y="13264"/>
                    <a:pt x="17254" y="18500"/>
                    <a:pt x="11898" y="19602"/>
                  </a:cubicBezTo>
                  <a:cubicBezTo>
                    <a:pt x="6545" y="20703"/>
                    <a:pt x="1312" y="17258"/>
                    <a:pt x="206" y="11907"/>
                  </a:cubicBezTo>
                  <a:cubicBezTo>
                    <a:pt x="206" y="11904"/>
                    <a:pt x="205" y="11901"/>
                    <a:pt x="204" y="11899"/>
                  </a:cubicBezTo>
                  <a:cubicBezTo>
                    <a:pt x="-897" y="6542"/>
                    <a:pt x="2551" y="1307"/>
                    <a:pt x="7907" y="205"/>
                  </a:cubicBezTo>
                  <a:close/>
                </a:path>
              </a:pathLst>
            </a:custGeom>
            <a:solidFill>
              <a:srgbClr val="383635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 defTabSz="608965"/>
              <a:endParaRPr>
                <a:solidFill>
                  <a:prstClr val="black"/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7" name="Freeform: Shape 14"/>
            <p:cNvSpPr/>
            <p:nvPr/>
          </p:nvSpPr>
          <p:spPr>
            <a:xfrm>
              <a:off x="5045587" y="4711492"/>
              <a:ext cx="780930" cy="780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9807" extrusionOk="0">
                  <a:moveTo>
                    <a:pt x="7908" y="205"/>
                  </a:moveTo>
                  <a:cubicBezTo>
                    <a:pt x="13264" y="-897"/>
                    <a:pt x="18499" y="2552"/>
                    <a:pt x="19601" y="7908"/>
                  </a:cubicBezTo>
                  <a:cubicBezTo>
                    <a:pt x="20703" y="13265"/>
                    <a:pt x="17255" y="18500"/>
                    <a:pt x="11899" y="19602"/>
                  </a:cubicBezTo>
                  <a:cubicBezTo>
                    <a:pt x="6545" y="20703"/>
                    <a:pt x="1313" y="17258"/>
                    <a:pt x="207" y="11907"/>
                  </a:cubicBezTo>
                  <a:cubicBezTo>
                    <a:pt x="207" y="11904"/>
                    <a:pt x="206" y="11901"/>
                    <a:pt x="206" y="11899"/>
                  </a:cubicBezTo>
                  <a:cubicBezTo>
                    <a:pt x="-897" y="6543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8965"/>
              <a:endParaRPr>
                <a:solidFill>
                  <a:prstClr val="white"/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8" name="Freeform: Shape 17"/>
            <p:cNvSpPr/>
            <p:nvPr/>
          </p:nvSpPr>
          <p:spPr>
            <a:xfrm>
              <a:off x="5034279" y="2437253"/>
              <a:ext cx="780942" cy="780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9807" extrusionOk="0">
                  <a:moveTo>
                    <a:pt x="11898" y="19602"/>
                  </a:moveTo>
                  <a:cubicBezTo>
                    <a:pt x="6542" y="20703"/>
                    <a:pt x="1307" y="17255"/>
                    <a:pt x="205" y="11898"/>
                  </a:cubicBezTo>
                  <a:cubicBezTo>
                    <a:pt x="-897" y="6542"/>
                    <a:pt x="2552" y="1307"/>
                    <a:pt x="7908" y="205"/>
                  </a:cubicBezTo>
                  <a:cubicBezTo>
                    <a:pt x="13261" y="-897"/>
                    <a:pt x="18494" y="2548"/>
                    <a:pt x="19599" y="7899"/>
                  </a:cubicBezTo>
                  <a:cubicBezTo>
                    <a:pt x="19600" y="7902"/>
                    <a:pt x="19600" y="7904"/>
                    <a:pt x="19601" y="7908"/>
                  </a:cubicBezTo>
                  <a:cubicBezTo>
                    <a:pt x="20703" y="13264"/>
                    <a:pt x="17254" y="18500"/>
                    <a:pt x="11898" y="19602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8965"/>
              <a:endParaRPr>
                <a:solidFill>
                  <a:prstClr val="white"/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72" name="Freeform: Shape 8"/>
            <p:cNvSpPr/>
            <p:nvPr/>
          </p:nvSpPr>
          <p:spPr>
            <a:xfrm>
              <a:off x="7266198" y="3783546"/>
              <a:ext cx="343432" cy="342872"/>
            </a:xfrm>
            <a:custGeom>
              <a:avLst/>
              <a:gdLst>
                <a:gd name="connsiteX0" fmla="*/ 140017 w 606581"/>
                <a:gd name="connsiteY0" fmla="*/ 411043 h 605592"/>
                <a:gd name="connsiteX1" fmla="*/ 178821 w 606581"/>
                <a:gd name="connsiteY1" fmla="*/ 427078 h 605592"/>
                <a:gd name="connsiteX2" fmla="*/ 178821 w 606581"/>
                <a:gd name="connsiteY2" fmla="*/ 504564 h 605592"/>
                <a:gd name="connsiteX3" fmla="*/ 93692 w 606581"/>
                <a:gd name="connsiteY3" fmla="*/ 589557 h 605592"/>
                <a:gd name="connsiteX4" fmla="*/ 54887 w 606581"/>
                <a:gd name="connsiteY4" fmla="*/ 605592 h 605592"/>
                <a:gd name="connsiteX5" fmla="*/ 16083 w 606581"/>
                <a:gd name="connsiteY5" fmla="*/ 589557 h 605592"/>
                <a:gd name="connsiteX6" fmla="*/ 16083 w 606581"/>
                <a:gd name="connsiteY6" fmla="*/ 511979 h 605592"/>
                <a:gd name="connsiteX7" fmla="*/ 101212 w 606581"/>
                <a:gd name="connsiteY7" fmla="*/ 427078 h 605592"/>
                <a:gd name="connsiteX8" fmla="*/ 140017 w 606581"/>
                <a:gd name="connsiteY8" fmla="*/ 411043 h 605592"/>
                <a:gd name="connsiteX9" fmla="*/ 382501 w 606581"/>
                <a:gd name="connsiteY9" fmla="*/ 49537 h 605592"/>
                <a:gd name="connsiteX10" fmla="*/ 557044 w 606581"/>
                <a:gd name="connsiteY10" fmla="*/ 223798 h 605592"/>
                <a:gd name="connsiteX11" fmla="*/ 382501 w 606581"/>
                <a:gd name="connsiteY11" fmla="*/ 398059 h 605592"/>
                <a:gd name="connsiteX12" fmla="*/ 207957 w 606581"/>
                <a:gd name="connsiteY12" fmla="*/ 223798 h 605592"/>
                <a:gd name="connsiteX13" fmla="*/ 382501 w 606581"/>
                <a:gd name="connsiteY13" fmla="*/ 49537 h 605592"/>
                <a:gd name="connsiteX14" fmla="*/ 382536 w 606581"/>
                <a:gd name="connsiteY14" fmla="*/ 24750 h 605592"/>
                <a:gd name="connsiteX15" fmla="*/ 304914 w 606581"/>
                <a:gd name="connsiteY15" fmla="*/ 40417 h 605592"/>
                <a:gd name="connsiteX16" fmla="*/ 241591 w 606581"/>
                <a:gd name="connsiteY16" fmla="*/ 83058 h 605592"/>
                <a:gd name="connsiteX17" fmla="*/ 198880 w 606581"/>
                <a:gd name="connsiteY17" fmla="*/ 146278 h 605592"/>
                <a:gd name="connsiteX18" fmla="*/ 183189 w 606581"/>
                <a:gd name="connsiteY18" fmla="*/ 223774 h 605592"/>
                <a:gd name="connsiteX19" fmla="*/ 198880 w 606581"/>
                <a:gd name="connsiteY19" fmla="*/ 301177 h 605592"/>
                <a:gd name="connsiteX20" fmla="*/ 241591 w 606581"/>
                <a:gd name="connsiteY20" fmla="*/ 364490 h 605592"/>
                <a:gd name="connsiteX21" fmla="*/ 304914 w 606581"/>
                <a:gd name="connsiteY21" fmla="*/ 407131 h 605592"/>
                <a:gd name="connsiteX22" fmla="*/ 382536 w 606581"/>
                <a:gd name="connsiteY22" fmla="*/ 422705 h 605592"/>
                <a:gd name="connsiteX23" fmla="*/ 460158 w 606581"/>
                <a:gd name="connsiteY23" fmla="*/ 407131 h 605592"/>
                <a:gd name="connsiteX24" fmla="*/ 523481 w 606581"/>
                <a:gd name="connsiteY24" fmla="*/ 364490 h 605592"/>
                <a:gd name="connsiteX25" fmla="*/ 566192 w 606581"/>
                <a:gd name="connsiteY25" fmla="*/ 301177 h 605592"/>
                <a:gd name="connsiteX26" fmla="*/ 581883 w 606581"/>
                <a:gd name="connsiteY26" fmla="*/ 223774 h 605592"/>
                <a:gd name="connsiteX27" fmla="*/ 566192 w 606581"/>
                <a:gd name="connsiteY27" fmla="*/ 146278 h 605592"/>
                <a:gd name="connsiteX28" fmla="*/ 523481 w 606581"/>
                <a:gd name="connsiteY28" fmla="*/ 83058 h 605592"/>
                <a:gd name="connsiteX29" fmla="*/ 460158 w 606581"/>
                <a:gd name="connsiteY29" fmla="*/ 40417 h 605592"/>
                <a:gd name="connsiteX30" fmla="*/ 382536 w 606581"/>
                <a:gd name="connsiteY30" fmla="*/ 24750 h 605592"/>
                <a:gd name="connsiteX31" fmla="*/ 382536 w 606581"/>
                <a:gd name="connsiteY31" fmla="*/ 0 h 605592"/>
                <a:gd name="connsiteX32" fmla="*/ 469721 w 606581"/>
                <a:gd name="connsiteY32" fmla="*/ 17613 h 605592"/>
                <a:gd name="connsiteX33" fmla="*/ 540937 w 606581"/>
                <a:gd name="connsiteY33" fmla="*/ 65538 h 605592"/>
                <a:gd name="connsiteX34" fmla="*/ 588940 w 606581"/>
                <a:gd name="connsiteY34" fmla="*/ 136637 h 605592"/>
                <a:gd name="connsiteX35" fmla="*/ 606581 w 606581"/>
                <a:gd name="connsiteY35" fmla="*/ 223774 h 605592"/>
                <a:gd name="connsiteX36" fmla="*/ 588940 w 606581"/>
                <a:gd name="connsiteY36" fmla="*/ 310818 h 605592"/>
                <a:gd name="connsiteX37" fmla="*/ 540937 w 606581"/>
                <a:gd name="connsiteY37" fmla="*/ 381917 h 605592"/>
                <a:gd name="connsiteX38" fmla="*/ 469721 w 606581"/>
                <a:gd name="connsiteY38" fmla="*/ 429842 h 605592"/>
                <a:gd name="connsiteX39" fmla="*/ 382536 w 606581"/>
                <a:gd name="connsiteY39" fmla="*/ 447455 h 605592"/>
                <a:gd name="connsiteX40" fmla="*/ 295258 w 606581"/>
                <a:gd name="connsiteY40" fmla="*/ 429842 h 605592"/>
                <a:gd name="connsiteX41" fmla="*/ 240105 w 606581"/>
                <a:gd name="connsiteY41" fmla="*/ 396471 h 605592"/>
                <a:gd name="connsiteX42" fmla="*/ 209558 w 606581"/>
                <a:gd name="connsiteY42" fmla="*/ 427061 h 605592"/>
                <a:gd name="connsiteX43" fmla="*/ 196373 w 606581"/>
                <a:gd name="connsiteY43" fmla="*/ 409541 h 605592"/>
                <a:gd name="connsiteX44" fmla="*/ 178918 w 606581"/>
                <a:gd name="connsiteY44" fmla="*/ 396378 h 605592"/>
                <a:gd name="connsiteX45" fmla="*/ 209465 w 606581"/>
                <a:gd name="connsiteY45" fmla="*/ 365880 h 605592"/>
                <a:gd name="connsiteX46" fmla="*/ 176040 w 606581"/>
                <a:gd name="connsiteY46" fmla="*/ 310818 h 605592"/>
                <a:gd name="connsiteX47" fmla="*/ 158491 w 606581"/>
                <a:gd name="connsiteY47" fmla="*/ 223774 h 605592"/>
                <a:gd name="connsiteX48" fmla="*/ 176040 w 606581"/>
                <a:gd name="connsiteY48" fmla="*/ 136637 h 605592"/>
                <a:gd name="connsiteX49" fmla="*/ 224043 w 606581"/>
                <a:gd name="connsiteY49" fmla="*/ 65538 h 605592"/>
                <a:gd name="connsiteX50" fmla="*/ 295258 w 606581"/>
                <a:gd name="connsiteY50" fmla="*/ 17613 h 605592"/>
                <a:gd name="connsiteX51" fmla="*/ 382536 w 606581"/>
                <a:gd name="connsiteY51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6581" h="605592">
                  <a:moveTo>
                    <a:pt x="140017" y="411043"/>
                  </a:moveTo>
                  <a:cubicBezTo>
                    <a:pt x="154035" y="411043"/>
                    <a:pt x="168053" y="416326"/>
                    <a:pt x="178821" y="427078"/>
                  </a:cubicBezTo>
                  <a:cubicBezTo>
                    <a:pt x="200266" y="448488"/>
                    <a:pt x="200266" y="483153"/>
                    <a:pt x="178821" y="504564"/>
                  </a:cubicBezTo>
                  <a:lnTo>
                    <a:pt x="93692" y="589557"/>
                  </a:lnTo>
                  <a:cubicBezTo>
                    <a:pt x="83016" y="600216"/>
                    <a:pt x="68905" y="605592"/>
                    <a:pt x="54887" y="605592"/>
                  </a:cubicBezTo>
                  <a:cubicBezTo>
                    <a:pt x="40870" y="605592"/>
                    <a:pt x="26759" y="600216"/>
                    <a:pt x="16083" y="589557"/>
                  </a:cubicBezTo>
                  <a:cubicBezTo>
                    <a:pt x="-5362" y="568147"/>
                    <a:pt x="-5362" y="533389"/>
                    <a:pt x="16083" y="511979"/>
                  </a:cubicBezTo>
                  <a:lnTo>
                    <a:pt x="101212" y="427078"/>
                  </a:lnTo>
                  <a:cubicBezTo>
                    <a:pt x="111888" y="416326"/>
                    <a:pt x="125999" y="411043"/>
                    <a:pt x="140017" y="411043"/>
                  </a:cubicBezTo>
                  <a:close/>
                  <a:moveTo>
                    <a:pt x="382501" y="49537"/>
                  </a:moveTo>
                  <a:cubicBezTo>
                    <a:pt x="478871" y="49537"/>
                    <a:pt x="557044" y="127491"/>
                    <a:pt x="557044" y="223798"/>
                  </a:cubicBezTo>
                  <a:cubicBezTo>
                    <a:pt x="557044" y="320012"/>
                    <a:pt x="478871" y="398059"/>
                    <a:pt x="382501" y="398059"/>
                  </a:cubicBezTo>
                  <a:cubicBezTo>
                    <a:pt x="286130" y="398059"/>
                    <a:pt x="207957" y="320012"/>
                    <a:pt x="207957" y="223798"/>
                  </a:cubicBezTo>
                  <a:cubicBezTo>
                    <a:pt x="207957" y="127491"/>
                    <a:pt x="286130" y="49537"/>
                    <a:pt x="382501" y="49537"/>
                  </a:cubicBezTo>
                  <a:close/>
                  <a:moveTo>
                    <a:pt x="382536" y="24750"/>
                  </a:moveTo>
                  <a:cubicBezTo>
                    <a:pt x="355610" y="24750"/>
                    <a:pt x="329519" y="30034"/>
                    <a:pt x="304914" y="40417"/>
                  </a:cubicBezTo>
                  <a:cubicBezTo>
                    <a:pt x="281238" y="50428"/>
                    <a:pt x="259882" y="64796"/>
                    <a:pt x="241591" y="83058"/>
                  </a:cubicBezTo>
                  <a:cubicBezTo>
                    <a:pt x="223300" y="101319"/>
                    <a:pt x="208908" y="122547"/>
                    <a:pt x="198880" y="146278"/>
                  </a:cubicBezTo>
                  <a:cubicBezTo>
                    <a:pt x="188481" y="170843"/>
                    <a:pt x="183189" y="196891"/>
                    <a:pt x="183189" y="223774"/>
                  </a:cubicBezTo>
                  <a:cubicBezTo>
                    <a:pt x="183189" y="250564"/>
                    <a:pt x="188481" y="276705"/>
                    <a:pt x="198880" y="301177"/>
                  </a:cubicBezTo>
                  <a:cubicBezTo>
                    <a:pt x="208908" y="324908"/>
                    <a:pt x="223300" y="346228"/>
                    <a:pt x="241591" y="364490"/>
                  </a:cubicBezTo>
                  <a:cubicBezTo>
                    <a:pt x="259882" y="382752"/>
                    <a:pt x="281238" y="397027"/>
                    <a:pt x="304914" y="407131"/>
                  </a:cubicBezTo>
                  <a:cubicBezTo>
                    <a:pt x="329519" y="417513"/>
                    <a:pt x="355610" y="422705"/>
                    <a:pt x="382536" y="422705"/>
                  </a:cubicBezTo>
                  <a:cubicBezTo>
                    <a:pt x="409462" y="422705"/>
                    <a:pt x="435553" y="417513"/>
                    <a:pt x="460158" y="407131"/>
                  </a:cubicBezTo>
                  <a:cubicBezTo>
                    <a:pt x="483834" y="397027"/>
                    <a:pt x="505190" y="382752"/>
                    <a:pt x="523481" y="364490"/>
                  </a:cubicBezTo>
                  <a:cubicBezTo>
                    <a:pt x="541772" y="346228"/>
                    <a:pt x="556164" y="324908"/>
                    <a:pt x="566192" y="301177"/>
                  </a:cubicBezTo>
                  <a:cubicBezTo>
                    <a:pt x="576591" y="276705"/>
                    <a:pt x="581883" y="250564"/>
                    <a:pt x="581883" y="223774"/>
                  </a:cubicBezTo>
                  <a:cubicBezTo>
                    <a:pt x="581883" y="196891"/>
                    <a:pt x="576591" y="170843"/>
                    <a:pt x="566192" y="146278"/>
                  </a:cubicBezTo>
                  <a:cubicBezTo>
                    <a:pt x="556164" y="122547"/>
                    <a:pt x="541772" y="101319"/>
                    <a:pt x="523481" y="83058"/>
                  </a:cubicBezTo>
                  <a:cubicBezTo>
                    <a:pt x="505190" y="64796"/>
                    <a:pt x="483834" y="50428"/>
                    <a:pt x="460158" y="40417"/>
                  </a:cubicBezTo>
                  <a:cubicBezTo>
                    <a:pt x="435553" y="30034"/>
                    <a:pt x="409462" y="24750"/>
                    <a:pt x="382536" y="24750"/>
                  </a:cubicBezTo>
                  <a:close/>
                  <a:moveTo>
                    <a:pt x="382536" y="0"/>
                  </a:moveTo>
                  <a:cubicBezTo>
                    <a:pt x="412712" y="0"/>
                    <a:pt x="442145" y="5933"/>
                    <a:pt x="469721" y="17613"/>
                  </a:cubicBezTo>
                  <a:cubicBezTo>
                    <a:pt x="496462" y="28922"/>
                    <a:pt x="520417" y="45051"/>
                    <a:pt x="540937" y="65538"/>
                  </a:cubicBezTo>
                  <a:cubicBezTo>
                    <a:pt x="561549" y="86117"/>
                    <a:pt x="577705" y="110033"/>
                    <a:pt x="588940" y="136637"/>
                  </a:cubicBezTo>
                  <a:cubicBezTo>
                    <a:pt x="600639" y="164262"/>
                    <a:pt x="606581" y="193554"/>
                    <a:pt x="606581" y="223774"/>
                  </a:cubicBezTo>
                  <a:cubicBezTo>
                    <a:pt x="606581" y="253901"/>
                    <a:pt x="600639" y="283194"/>
                    <a:pt x="588940" y="310818"/>
                  </a:cubicBezTo>
                  <a:cubicBezTo>
                    <a:pt x="577705" y="337515"/>
                    <a:pt x="561549" y="361431"/>
                    <a:pt x="540937" y="381917"/>
                  </a:cubicBezTo>
                  <a:cubicBezTo>
                    <a:pt x="520417" y="402496"/>
                    <a:pt x="496462" y="418626"/>
                    <a:pt x="469721" y="429842"/>
                  </a:cubicBezTo>
                  <a:cubicBezTo>
                    <a:pt x="442145" y="441522"/>
                    <a:pt x="412805" y="447455"/>
                    <a:pt x="382536" y="447455"/>
                  </a:cubicBezTo>
                  <a:cubicBezTo>
                    <a:pt x="352267" y="447455"/>
                    <a:pt x="322927" y="441522"/>
                    <a:pt x="295258" y="429842"/>
                  </a:cubicBezTo>
                  <a:cubicBezTo>
                    <a:pt x="275295" y="421407"/>
                    <a:pt x="256818" y="410190"/>
                    <a:pt x="240105" y="396471"/>
                  </a:cubicBezTo>
                  <a:lnTo>
                    <a:pt x="209558" y="427061"/>
                  </a:lnTo>
                  <a:cubicBezTo>
                    <a:pt x="206030" y="420758"/>
                    <a:pt x="201666" y="414918"/>
                    <a:pt x="196373" y="409541"/>
                  </a:cubicBezTo>
                  <a:cubicBezTo>
                    <a:pt x="191081" y="404350"/>
                    <a:pt x="185232" y="399901"/>
                    <a:pt x="178918" y="396378"/>
                  </a:cubicBezTo>
                  <a:lnTo>
                    <a:pt x="209465" y="365880"/>
                  </a:lnTo>
                  <a:cubicBezTo>
                    <a:pt x="195724" y="349287"/>
                    <a:pt x="184582" y="330840"/>
                    <a:pt x="176040" y="310818"/>
                  </a:cubicBezTo>
                  <a:cubicBezTo>
                    <a:pt x="164341" y="283194"/>
                    <a:pt x="158491" y="253901"/>
                    <a:pt x="158491" y="223774"/>
                  </a:cubicBezTo>
                  <a:cubicBezTo>
                    <a:pt x="158491" y="193554"/>
                    <a:pt x="164341" y="164262"/>
                    <a:pt x="176040" y="136637"/>
                  </a:cubicBezTo>
                  <a:cubicBezTo>
                    <a:pt x="187367" y="110033"/>
                    <a:pt x="203523" y="86117"/>
                    <a:pt x="224043" y="65538"/>
                  </a:cubicBezTo>
                  <a:cubicBezTo>
                    <a:pt x="244655" y="45051"/>
                    <a:pt x="268610" y="28922"/>
                    <a:pt x="295258" y="17613"/>
                  </a:cubicBezTo>
                  <a:cubicBezTo>
                    <a:pt x="322927" y="5933"/>
                    <a:pt x="352267" y="0"/>
                    <a:pt x="382536" y="0"/>
                  </a:cubicBezTo>
                  <a:close/>
                </a:path>
              </a:pathLst>
            </a:custGeom>
            <a:solidFill>
              <a:srgbClr val="383635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08965"/>
              <a:endParaRPr>
                <a:solidFill>
                  <a:prstClr val="black"/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71" name="Freeform: Shape 11"/>
            <p:cNvSpPr/>
            <p:nvPr/>
          </p:nvSpPr>
          <p:spPr>
            <a:xfrm>
              <a:off x="6614037" y="4930246"/>
              <a:ext cx="313212" cy="343436"/>
            </a:xfrm>
            <a:custGeom>
              <a:avLst/>
              <a:gdLst>
                <a:gd name="connsiteX0" fmla="*/ 257952 w 552598"/>
                <a:gd name="connsiteY0" fmla="*/ 238897 h 605921"/>
                <a:gd name="connsiteX1" fmla="*/ 252845 w 552598"/>
                <a:gd name="connsiteY1" fmla="*/ 243996 h 605921"/>
                <a:gd name="connsiteX2" fmla="*/ 252845 w 552598"/>
                <a:gd name="connsiteY2" fmla="*/ 308986 h 605921"/>
                <a:gd name="connsiteX3" fmla="*/ 228056 w 552598"/>
                <a:gd name="connsiteY3" fmla="*/ 308986 h 605921"/>
                <a:gd name="connsiteX4" fmla="*/ 225642 w 552598"/>
                <a:gd name="connsiteY4" fmla="*/ 314085 h 605921"/>
                <a:gd name="connsiteX5" fmla="*/ 273271 w 552598"/>
                <a:gd name="connsiteY5" fmla="*/ 372123 h 605921"/>
                <a:gd name="connsiteX6" fmla="*/ 279306 w 552598"/>
                <a:gd name="connsiteY6" fmla="*/ 372123 h 605921"/>
                <a:gd name="connsiteX7" fmla="*/ 327027 w 552598"/>
                <a:gd name="connsiteY7" fmla="*/ 314085 h 605921"/>
                <a:gd name="connsiteX8" fmla="*/ 324520 w 552598"/>
                <a:gd name="connsiteY8" fmla="*/ 308986 h 605921"/>
                <a:gd name="connsiteX9" fmla="*/ 299731 w 552598"/>
                <a:gd name="connsiteY9" fmla="*/ 308986 h 605921"/>
                <a:gd name="connsiteX10" fmla="*/ 299731 w 552598"/>
                <a:gd name="connsiteY10" fmla="*/ 243996 h 605921"/>
                <a:gd name="connsiteX11" fmla="*/ 294718 w 552598"/>
                <a:gd name="connsiteY11" fmla="*/ 238897 h 605921"/>
                <a:gd name="connsiteX12" fmla="*/ 260737 w 552598"/>
                <a:gd name="connsiteY12" fmla="*/ 130146 h 605921"/>
                <a:gd name="connsiteX13" fmla="*/ 291932 w 552598"/>
                <a:gd name="connsiteY13" fmla="*/ 130146 h 605921"/>
                <a:gd name="connsiteX14" fmla="*/ 303445 w 552598"/>
                <a:gd name="connsiteY14" fmla="*/ 141642 h 605921"/>
                <a:gd name="connsiteX15" fmla="*/ 303445 w 552598"/>
                <a:gd name="connsiteY15" fmla="*/ 167602 h 605921"/>
                <a:gd name="connsiteX16" fmla="*/ 353580 w 552598"/>
                <a:gd name="connsiteY16" fmla="*/ 188369 h 605921"/>
                <a:gd name="connsiteX17" fmla="*/ 371963 w 552598"/>
                <a:gd name="connsiteY17" fmla="*/ 170012 h 605921"/>
                <a:gd name="connsiteX18" fmla="*/ 388118 w 552598"/>
                <a:gd name="connsiteY18" fmla="*/ 170012 h 605921"/>
                <a:gd name="connsiteX19" fmla="*/ 410215 w 552598"/>
                <a:gd name="connsiteY19" fmla="*/ 192077 h 605921"/>
                <a:gd name="connsiteX20" fmla="*/ 410215 w 552598"/>
                <a:gd name="connsiteY20" fmla="*/ 208209 h 605921"/>
                <a:gd name="connsiteX21" fmla="*/ 391832 w 552598"/>
                <a:gd name="connsiteY21" fmla="*/ 226566 h 605921"/>
                <a:gd name="connsiteX22" fmla="*/ 412628 w 552598"/>
                <a:gd name="connsiteY22" fmla="*/ 276630 h 605921"/>
                <a:gd name="connsiteX23" fmla="*/ 438625 w 552598"/>
                <a:gd name="connsiteY23" fmla="*/ 276630 h 605921"/>
                <a:gd name="connsiteX24" fmla="*/ 450137 w 552598"/>
                <a:gd name="connsiteY24" fmla="*/ 288126 h 605921"/>
                <a:gd name="connsiteX25" fmla="*/ 450137 w 552598"/>
                <a:gd name="connsiteY25" fmla="*/ 319277 h 605921"/>
                <a:gd name="connsiteX26" fmla="*/ 438625 w 552598"/>
                <a:gd name="connsiteY26" fmla="*/ 330773 h 605921"/>
                <a:gd name="connsiteX27" fmla="*/ 412628 w 552598"/>
                <a:gd name="connsiteY27" fmla="*/ 330773 h 605921"/>
                <a:gd name="connsiteX28" fmla="*/ 391832 w 552598"/>
                <a:gd name="connsiteY28" fmla="*/ 380838 h 605921"/>
                <a:gd name="connsiteX29" fmla="*/ 410215 w 552598"/>
                <a:gd name="connsiteY29" fmla="*/ 399102 h 605921"/>
                <a:gd name="connsiteX30" fmla="*/ 410215 w 552598"/>
                <a:gd name="connsiteY30" fmla="*/ 415326 h 605921"/>
                <a:gd name="connsiteX31" fmla="*/ 388118 w 552598"/>
                <a:gd name="connsiteY31" fmla="*/ 437299 h 605921"/>
                <a:gd name="connsiteX32" fmla="*/ 371963 w 552598"/>
                <a:gd name="connsiteY32" fmla="*/ 437299 h 605921"/>
                <a:gd name="connsiteX33" fmla="*/ 353580 w 552598"/>
                <a:gd name="connsiteY33" fmla="*/ 419035 h 605921"/>
                <a:gd name="connsiteX34" fmla="*/ 303445 w 552598"/>
                <a:gd name="connsiteY34" fmla="*/ 439802 h 605921"/>
                <a:gd name="connsiteX35" fmla="*/ 303445 w 552598"/>
                <a:gd name="connsiteY35" fmla="*/ 465761 h 605921"/>
                <a:gd name="connsiteX36" fmla="*/ 291932 w 552598"/>
                <a:gd name="connsiteY36" fmla="*/ 477257 h 605921"/>
                <a:gd name="connsiteX37" fmla="*/ 260737 w 552598"/>
                <a:gd name="connsiteY37" fmla="*/ 477257 h 605921"/>
                <a:gd name="connsiteX38" fmla="*/ 249224 w 552598"/>
                <a:gd name="connsiteY38" fmla="*/ 465761 h 605921"/>
                <a:gd name="connsiteX39" fmla="*/ 249224 w 552598"/>
                <a:gd name="connsiteY39" fmla="*/ 439802 h 605921"/>
                <a:gd name="connsiteX40" fmla="*/ 199089 w 552598"/>
                <a:gd name="connsiteY40" fmla="*/ 419035 h 605921"/>
                <a:gd name="connsiteX41" fmla="*/ 180799 w 552598"/>
                <a:gd name="connsiteY41" fmla="*/ 437299 h 605921"/>
                <a:gd name="connsiteX42" fmla="*/ 164551 w 552598"/>
                <a:gd name="connsiteY42" fmla="*/ 437299 h 605921"/>
                <a:gd name="connsiteX43" fmla="*/ 142547 w 552598"/>
                <a:gd name="connsiteY43" fmla="*/ 415326 h 605921"/>
                <a:gd name="connsiteX44" fmla="*/ 142547 w 552598"/>
                <a:gd name="connsiteY44" fmla="*/ 399102 h 605921"/>
                <a:gd name="connsiteX45" fmla="*/ 160837 w 552598"/>
                <a:gd name="connsiteY45" fmla="*/ 380838 h 605921"/>
                <a:gd name="connsiteX46" fmla="*/ 140041 w 552598"/>
                <a:gd name="connsiteY46" fmla="*/ 330773 h 605921"/>
                <a:gd name="connsiteX47" fmla="*/ 114044 w 552598"/>
                <a:gd name="connsiteY47" fmla="*/ 330773 h 605921"/>
                <a:gd name="connsiteX48" fmla="*/ 102532 w 552598"/>
                <a:gd name="connsiteY48" fmla="*/ 319277 h 605921"/>
                <a:gd name="connsiteX49" fmla="*/ 102532 w 552598"/>
                <a:gd name="connsiteY49" fmla="*/ 288126 h 605921"/>
                <a:gd name="connsiteX50" fmla="*/ 114044 w 552598"/>
                <a:gd name="connsiteY50" fmla="*/ 276630 h 605921"/>
                <a:gd name="connsiteX51" fmla="*/ 140041 w 552598"/>
                <a:gd name="connsiteY51" fmla="*/ 276630 h 605921"/>
                <a:gd name="connsiteX52" fmla="*/ 160837 w 552598"/>
                <a:gd name="connsiteY52" fmla="*/ 226566 h 605921"/>
                <a:gd name="connsiteX53" fmla="*/ 142547 w 552598"/>
                <a:gd name="connsiteY53" fmla="*/ 208209 h 605921"/>
                <a:gd name="connsiteX54" fmla="*/ 142547 w 552598"/>
                <a:gd name="connsiteY54" fmla="*/ 192077 h 605921"/>
                <a:gd name="connsiteX55" fmla="*/ 164551 w 552598"/>
                <a:gd name="connsiteY55" fmla="*/ 170012 h 605921"/>
                <a:gd name="connsiteX56" fmla="*/ 180799 w 552598"/>
                <a:gd name="connsiteY56" fmla="*/ 170012 h 605921"/>
                <a:gd name="connsiteX57" fmla="*/ 199089 w 552598"/>
                <a:gd name="connsiteY57" fmla="*/ 188369 h 605921"/>
                <a:gd name="connsiteX58" fmla="*/ 249224 w 552598"/>
                <a:gd name="connsiteY58" fmla="*/ 167602 h 605921"/>
                <a:gd name="connsiteX59" fmla="*/ 249224 w 552598"/>
                <a:gd name="connsiteY59" fmla="*/ 141642 h 605921"/>
                <a:gd name="connsiteX60" fmla="*/ 260737 w 552598"/>
                <a:gd name="connsiteY60" fmla="*/ 130146 h 605921"/>
                <a:gd name="connsiteX61" fmla="*/ 438507 w 552598"/>
                <a:gd name="connsiteY61" fmla="*/ 79551 h 605921"/>
                <a:gd name="connsiteX62" fmla="*/ 552598 w 552598"/>
                <a:gd name="connsiteY62" fmla="*/ 302952 h 605921"/>
                <a:gd name="connsiteX63" fmla="*/ 276329 w 552598"/>
                <a:gd name="connsiteY63" fmla="*/ 578821 h 605921"/>
                <a:gd name="connsiteX64" fmla="*/ 276329 w 552598"/>
                <a:gd name="connsiteY64" fmla="*/ 602737 h 605921"/>
                <a:gd name="connsiteX65" fmla="*/ 271316 w 552598"/>
                <a:gd name="connsiteY65" fmla="*/ 605332 h 605921"/>
                <a:gd name="connsiteX66" fmla="*/ 206426 w 552598"/>
                <a:gd name="connsiteY66" fmla="*/ 560837 h 605921"/>
                <a:gd name="connsiteX67" fmla="*/ 206426 w 552598"/>
                <a:gd name="connsiteY67" fmla="*/ 555553 h 605921"/>
                <a:gd name="connsiteX68" fmla="*/ 271316 w 552598"/>
                <a:gd name="connsiteY68" fmla="*/ 511059 h 605921"/>
                <a:gd name="connsiteX69" fmla="*/ 276329 w 552598"/>
                <a:gd name="connsiteY69" fmla="*/ 513654 h 605921"/>
                <a:gd name="connsiteX70" fmla="*/ 276329 w 552598"/>
                <a:gd name="connsiteY70" fmla="*/ 537663 h 605921"/>
                <a:gd name="connsiteX71" fmla="*/ 511381 w 552598"/>
                <a:gd name="connsiteY71" fmla="*/ 302952 h 605921"/>
                <a:gd name="connsiteX72" fmla="*/ 414278 w 552598"/>
                <a:gd name="connsiteY72" fmla="*/ 112830 h 605921"/>
                <a:gd name="connsiteX73" fmla="*/ 281414 w 552598"/>
                <a:gd name="connsiteY73" fmla="*/ 589 h 605921"/>
                <a:gd name="connsiteX74" fmla="*/ 346313 w 552598"/>
                <a:gd name="connsiteY74" fmla="*/ 45086 h 605921"/>
                <a:gd name="connsiteX75" fmla="*/ 346313 w 552598"/>
                <a:gd name="connsiteY75" fmla="*/ 50277 h 605921"/>
                <a:gd name="connsiteX76" fmla="*/ 281414 w 552598"/>
                <a:gd name="connsiteY76" fmla="*/ 94775 h 605921"/>
                <a:gd name="connsiteX77" fmla="*/ 276308 w 552598"/>
                <a:gd name="connsiteY77" fmla="*/ 92179 h 605921"/>
                <a:gd name="connsiteX78" fmla="*/ 276308 w 552598"/>
                <a:gd name="connsiteY78" fmla="*/ 68262 h 605921"/>
                <a:gd name="connsiteX79" fmla="*/ 41223 w 552598"/>
                <a:gd name="connsiteY79" fmla="*/ 303077 h 605921"/>
                <a:gd name="connsiteX80" fmla="*/ 138432 w 552598"/>
                <a:gd name="connsiteY80" fmla="*/ 493302 h 605921"/>
                <a:gd name="connsiteX81" fmla="*/ 114200 w 552598"/>
                <a:gd name="connsiteY81" fmla="*/ 526582 h 605921"/>
                <a:gd name="connsiteX82" fmla="*/ 0 w 552598"/>
                <a:gd name="connsiteY82" fmla="*/ 303077 h 605921"/>
                <a:gd name="connsiteX83" fmla="*/ 276308 w 552598"/>
                <a:gd name="connsiteY83" fmla="*/ 27195 h 605921"/>
                <a:gd name="connsiteX84" fmla="*/ 276308 w 552598"/>
                <a:gd name="connsiteY84" fmla="*/ 3185 h 605921"/>
                <a:gd name="connsiteX85" fmla="*/ 281414 w 552598"/>
                <a:gd name="connsiteY85" fmla="*/ 589 h 605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552598" h="605921">
                  <a:moveTo>
                    <a:pt x="257952" y="238897"/>
                  </a:moveTo>
                  <a:cubicBezTo>
                    <a:pt x="255074" y="238897"/>
                    <a:pt x="252845" y="241122"/>
                    <a:pt x="252845" y="243996"/>
                  </a:cubicBezTo>
                  <a:lnTo>
                    <a:pt x="252845" y="308986"/>
                  </a:lnTo>
                  <a:lnTo>
                    <a:pt x="228056" y="308986"/>
                  </a:lnTo>
                  <a:cubicBezTo>
                    <a:pt x="225364" y="308986"/>
                    <a:pt x="223878" y="311953"/>
                    <a:pt x="225642" y="314085"/>
                  </a:cubicBezTo>
                  <a:lnTo>
                    <a:pt x="273271" y="372123"/>
                  </a:lnTo>
                  <a:cubicBezTo>
                    <a:pt x="274849" y="373977"/>
                    <a:pt x="277727" y="373977"/>
                    <a:pt x="279306" y="372123"/>
                  </a:cubicBezTo>
                  <a:lnTo>
                    <a:pt x="327027" y="314085"/>
                  </a:lnTo>
                  <a:cubicBezTo>
                    <a:pt x="328605" y="311953"/>
                    <a:pt x="327213" y="308894"/>
                    <a:pt x="324520" y="308986"/>
                  </a:cubicBezTo>
                  <a:lnTo>
                    <a:pt x="299731" y="308986"/>
                  </a:lnTo>
                  <a:lnTo>
                    <a:pt x="299731" y="243996"/>
                  </a:lnTo>
                  <a:cubicBezTo>
                    <a:pt x="299731" y="241122"/>
                    <a:pt x="297503" y="238897"/>
                    <a:pt x="294718" y="238897"/>
                  </a:cubicBezTo>
                  <a:close/>
                  <a:moveTo>
                    <a:pt x="260737" y="130146"/>
                  </a:moveTo>
                  <a:lnTo>
                    <a:pt x="291932" y="130146"/>
                  </a:lnTo>
                  <a:cubicBezTo>
                    <a:pt x="298431" y="130146"/>
                    <a:pt x="303445" y="135338"/>
                    <a:pt x="303445" y="141642"/>
                  </a:cubicBezTo>
                  <a:lnTo>
                    <a:pt x="303445" y="167602"/>
                  </a:lnTo>
                  <a:cubicBezTo>
                    <a:pt x="321642" y="171125"/>
                    <a:pt x="338632" y="178356"/>
                    <a:pt x="353580" y="188369"/>
                  </a:cubicBezTo>
                  <a:lnTo>
                    <a:pt x="371963" y="170012"/>
                  </a:lnTo>
                  <a:cubicBezTo>
                    <a:pt x="376420" y="165562"/>
                    <a:pt x="383661" y="165562"/>
                    <a:pt x="388118" y="170012"/>
                  </a:cubicBezTo>
                  <a:lnTo>
                    <a:pt x="410215" y="192077"/>
                  </a:lnTo>
                  <a:cubicBezTo>
                    <a:pt x="414671" y="196528"/>
                    <a:pt x="414671" y="203759"/>
                    <a:pt x="410215" y="208209"/>
                  </a:cubicBezTo>
                  <a:lnTo>
                    <a:pt x="391832" y="226566"/>
                  </a:lnTo>
                  <a:cubicBezTo>
                    <a:pt x="401859" y="241400"/>
                    <a:pt x="409100" y="258459"/>
                    <a:pt x="412628" y="276630"/>
                  </a:cubicBezTo>
                  <a:lnTo>
                    <a:pt x="438625" y="276630"/>
                  </a:lnTo>
                  <a:cubicBezTo>
                    <a:pt x="445124" y="276630"/>
                    <a:pt x="450137" y="281822"/>
                    <a:pt x="450137" y="288126"/>
                  </a:cubicBezTo>
                  <a:lnTo>
                    <a:pt x="450137" y="319277"/>
                  </a:lnTo>
                  <a:cubicBezTo>
                    <a:pt x="450137" y="325674"/>
                    <a:pt x="444938" y="330773"/>
                    <a:pt x="438625" y="330773"/>
                  </a:cubicBezTo>
                  <a:lnTo>
                    <a:pt x="412628" y="330773"/>
                  </a:lnTo>
                  <a:cubicBezTo>
                    <a:pt x="409100" y="348945"/>
                    <a:pt x="401859" y="365818"/>
                    <a:pt x="391832" y="380838"/>
                  </a:cubicBezTo>
                  <a:lnTo>
                    <a:pt x="410215" y="399102"/>
                  </a:lnTo>
                  <a:cubicBezTo>
                    <a:pt x="414671" y="403552"/>
                    <a:pt x="414671" y="410876"/>
                    <a:pt x="410215" y="415326"/>
                  </a:cubicBezTo>
                  <a:lnTo>
                    <a:pt x="388118" y="437299"/>
                  </a:lnTo>
                  <a:cubicBezTo>
                    <a:pt x="383661" y="441749"/>
                    <a:pt x="376420" y="441749"/>
                    <a:pt x="371963" y="437299"/>
                  </a:cubicBezTo>
                  <a:lnTo>
                    <a:pt x="353580" y="419035"/>
                  </a:lnTo>
                  <a:cubicBezTo>
                    <a:pt x="338725" y="429047"/>
                    <a:pt x="321642" y="436186"/>
                    <a:pt x="303445" y="439802"/>
                  </a:cubicBezTo>
                  <a:lnTo>
                    <a:pt x="303445" y="465761"/>
                  </a:lnTo>
                  <a:cubicBezTo>
                    <a:pt x="303445" y="472158"/>
                    <a:pt x="298246" y="477257"/>
                    <a:pt x="291932" y="477257"/>
                  </a:cubicBezTo>
                  <a:lnTo>
                    <a:pt x="260737" y="477257"/>
                  </a:lnTo>
                  <a:cubicBezTo>
                    <a:pt x="254331" y="477257"/>
                    <a:pt x="249224" y="472065"/>
                    <a:pt x="249224" y="465761"/>
                  </a:cubicBezTo>
                  <a:lnTo>
                    <a:pt x="249224" y="439802"/>
                  </a:lnTo>
                  <a:cubicBezTo>
                    <a:pt x="231027" y="436186"/>
                    <a:pt x="214130" y="429047"/>
                    <a:pt x="199089" y="419035"/>
                  </a:cubicBezTo>
                  <a:lnTo>
                    <a:pt x="180799" y="437299"/>
                  </a:lnTo>
                  <a:cubicBezTo>
                    <a:pt x="176342" y="441749"/>
                    <a:pt x="169008" y="441749"/>
                    <a:pt x="164551" y="437299"/>
                  </a:cubicBezTo>
                  <a:lnTo>
                    <a:pt x="142547" y="415326"/>
                  </a:lnTo>
                  <a:cubicBezTo>
                    <a:pt x="138091" y="410876"/>
                    <a:pt x="138091" y="403552"/>
                    <a:pt x="142547" y="399102"/>
                  </a:cubicBezTo>
                  <a:lnTo>
                    <a:pt x="160837" y="380838"/>
                  </a:lnTo>
                  <a:cubicBezTo>
                    <a:pt x="150810" y="366004"/>
                    <a:pt x="143661" y="348945"/>
                    <a:pt x="140041" y="330773"/>
                  </a:cubicBezTo>
                  <a:lnTo>
                    <a:pt x="114044" y="330773"/>
                  </a:lnTo>
                  <a:cubicBezTo>
                    <a:pt x="107638" y="330773"/>
                    <a:pt x="102532" y="325582"/>
                    <a:pt x="102532" y="319277"/>
                  </a:cubicBezTo>
                  <a:lnTo>
                    <a:pt x="102532" y="288126"/>
                  </a:lnTo>
                  <a:cubicBezTo>
                    <a:pt x="102532" y="281636"/>
                    <a:pt x="107731" y="276630"/>
                    <a:pt x="114044" y="276630"/>
                  </a:cubicBezTo>
                  <a:lnTo>
                    <a:pt x="140041" y="276630"/>
                  </a:lnTo>
                  <a:cubicBezTo>
                    <a:pt x="143661" y="258459"/>
                    <a:pt x="150810" y="241492"/>
                    <a:pt x="160837" y="226566"/>
                  </a:cubicBezTo>
                  <a:lnTo>
                    <a:pt x="142547" y="208209"/>
                  </a:lnTo>
                  <a:cubicBezTo>
                    <a:pt x="138091" y="203759"/>
                    <a:pt x="138091" y="196528"/>
                    <a:pt x="142547" y="192077"/>
                  </a:cubicBezTo>
                  <a:lnTo>
                    <a:pt x="164551" y="170012"/>
                  </a:lnTo>
                  <a:cubicBezTo>
                    <a:pt x="169008" y="165562"/>
                    <a:pt x="176342" y="165562"/>
                    <a:pt x="180799" y="170012"/>
                  </a:cubicBezTo>
                  <a:lnTo>
                    <a:pt x="199089" y="188369"/>
                  </a:lnTo>
                  <a:cubicBezTo>
                    <a:pt x="213944" y="178356"/>
                    <a:pt x="231027" y="171125"/>
                    <a:pt x="249224" y="167602"/>
                  </a:cubicBezTo>
                  <a:lnTo>
                    <a:pt x="249224" y="141642"/>
                  </a:lnTo>
                  <a:cubicBezTo>
                    <a:pt x="249224" y="135153"/>
                    <a:pt x="254424" y="130146"/>
                    <a:pt x="260737" y="130146"/>
                  </a:cubicBezTo>
                  <a:close/>
                  <a:moveTo>
                    <a:pt x="438507" y="79551"/>
                  </a:moveTo>
                  <a:cubicBezTo>
                    <a:pt x="510081" y="131462"/>
                    <a:pt x="552598" y="214890"/>
                    <a:pt x="552598" y="302952"/>
                  </a:cubicBezTo>
                  <a:cubicBezTo>
                    <a:pt x="552598" y="455069"/>
                    <a:pt x="428760" y="578821"/>
                    <a:pt x="276329" y="578821"/>
                  </a:cubicBezTo>
                  <a:lnTo>
                    <a:pt x="276329" y="602737"/>
                  </a:lnTo>
                  <a:cubicBezTo>
                    <a:pt x="276329" y="605332"/>
                    <a:pt x="273358" y="606815"/>
                    <a:pt x="271316" y="605332"/>
                  </a:cubicBezTo>
                  <a:lnTo>
                    <a:pt x="206426" y="560837"/>
                  </a:lnTo>
                  <a:cubicBezTo>
                    <a:pt x="204569" y="559539"/>
                    <a:pt x="204569" y="556759"/>
                    <a:pt x="206426" y="555553"/>
                  </a:cubicBezTo>
                  <a:lnTo>
                    <a:pt x="271316" y="511059"/>
                  </a:lnTo>
                  <a:cubicBezTo>
                    <a:pt x="273544" y="509575"/>
                    <a:pt x="276329" y="511059"/>
                    <a:pt x="276329" y="513654"/>
                  </a:cubicBezTo>
                  <a:lnTo>
                    <a:pt x="276329" y="537663"/>
                  </a:lnTo>
                  <a:cubicBezTo>
                    <a:pt x="405923" y="537663"/>
                    <a:pt x="511381" y="432358"/>
                    <a:pt x="511381" y="302952"/>
                  </a:cubicBezTo>
                  <a:cubicBezTo>
                    <a:pt x="511381" y="228053"/>
                    <a:pt x="475176" y="156954"/>
                    <a:pt x="414278" y="112830"/>
                  </a:cubicBezTo>
                  <a:close/>
                  <a:moveTo>
                    <a:pt x="281414" y="589"/>
                  </a:moveTo>
                  <a:lnTo>
                    <a:pt x="346313" y="45086"/>
                  </a:lnTo>
                  <a:cubicBezTo>
                    <a:pt x="348170" y="46384"/>
                    <a:pt x="348170" y="49072"/>
                    <a:pt x="346313" y="50277"/>
                  </a:cubicBezTo>
                  <a:lnTo>
                    <a:pt x="281414" y="94775"/>
                  </a:lnTo>
                  <a:cubicBezTo>
                    <a:pt x="279186" y="96258"/>
                    <a:pt x="276308" y="94775"/>
                    <a:pt x="276308" y="92179"/>
                  </a:cubicBezTo>
                  <a:lnTo>
                    <a:pt x="276308" y="68262"/>
                  </a:lnTo>
                  <a:cubicBezTo>
                    <a:pt x="146695" y="68262"/>
                    <a:pt x="41223" y="173665"/>
                    <a:pt x="41223" y="303077"/>
                  </a:cubicBezTo>
                  <a:cubicBezTo>
                    <a:pt x="41223" y="377980"/>
                    <a:pt x="77526" y="449176"/>
                    <a:pt x="138432" y="493302"/>
                  </a:cubicBezTo>
                  <a:lnTo>
                    <a:pt x="114200" y="526582"/>
                  </a:lnTo>
                  <a:cubicBezTo>
                    <a:pt x="42709" y="474762"/>
                    <a:pt x="0" y="391237"/>
                    <a:pt x="0" y="303077"/>
                  </a:cubicBezTo>
                  <a:cubicBezTo>
                    <a:pt x="0" y="150953"/>
                    <a:pt x="123948" y="27195"/>
                    <a:pt x="276308" y="27195"/>
                  </a:cubicBezTo>
                  <a:lnTo>
                    <a:pt x="276308" y="3185"/>
                  </a:lnTo>
                  <a:cubicBezTo>
                    <a:pt x="276308" y="589"/>
                    <a:pt x="279279" y="-894"/>
                    <a:pt x="281414" y="589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08965"/>
              <a:endParaRPr>
                <a:solidFill>
                  <a:prstClr val="black"/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69" name="Freeform: Shape 20"/>
            <p:cNvSpPr/>
            <p:nvPr/>
          </p:nvSpPr>
          <p:spPr>
            <a:xfrm>
              <a:off x="4591312" y="3783263"/>
              <a:ext cx="332315" cy="343436"/>
            </a:xfrm>
            <a:custGeom>
              <a:avLst/>
              <a:gdLst>
                <a:gd name="T0" fmla="*/ 743 w 743"/>
                <a:gd name="T1" fmla="*/ 27 h 769"/>
                <a:gd name="T2" fmla="*/ 736 w 743"/>
                <a:gd name="T3" fmla="*/ 8 h 769"/>
                <a:gd name="T4" fmla="*/ 717 w 743"/>
                <a:gd name="T5" fmla="*/ 0 h 769"/>
                <a:gd name="T6" fmla="*/ 599 w 743"/>
                <a:gd name="T7" fmla="*/ 0 h 769"/>
                <a:gd name="T8" fmla="*/ 591 w 743"/>
                <a:gd name="T9" fmla="*/ 1 h 769"/>
                <a:gd name="T10" fmla="*/ 569 w 743"/>
                <a:gd name="T11" fmla="*/ 1 h 769"/>
                <a:gd name="T12" fmla="*/ 555 w 743"/>
                <a:gd name="T13" fmla="*/ 2 h 769"/>
                <a:gd name="T14" fmla="*/ 184 w 743"/>
                <a:gd name="T15" fmla="*/ 2 h 769"/>
                <a:gd name="T16" fmla="*/ 171 w 743"/>
                <a:gd name="T17" fmla="*/ 1 h 769"/>
                <a:gd name="T18" fmla="*/ 152 w 743"/>
                <a:gd name="T19" fmla="*/ 1 h 769"/>
                <a:gd name="T20" fmla="*/ 144 w 743"/>
                <a:gd name="T21" fmla="*/ 0 h 769"/>
                <a:gd name="T22" fmla="*/ 26 w 743"/>
                <a:gd name="T23" fmla="*/ 0 h 769"/>
                <a:gd name="T24" fmla="*/ 8 w 743"/>
                <a:gd name="T25" fmla="*/ 8 h 769"/>
                <a:gd name="T26" fmla="*/ 0 w 743"/>
                <a:gd name="T27" fmla="*/ 27 h 769"/>
                <a:gd name="T28" fmla="*/ 118 w 743"/>
                <a:gd name="T29" fmla="*/ 266 h 769"/>
                <a:gd name="T30" fmla="*/ 118 w 743"/>
                <a:gd name="T31" fmla="*/ 267 h 769"/>
                <a:gd name="T32" fmla="*/ 118 w 743"/>
                <a:gd name="T33" fmla="*/ 270 h 769"/>
                <a:gd name="T34" fmla="*/ 342 w 743"/>
                <a:gd name="T35" fmla="*/ 511 h 769"/>
                <a:gd name="T36" fmla="*/ 342 w 743"/>
                <a:gd name="T37" fmla="*/ 713 h 769"/>
                <a:gd name="T38" fmla="*/ 242 w 743"/>
                <a:gd name="T39" fmla="*/ 713 h 769"/>
                <a:gd name="T40" fmla="*/ 228 w 743"/>
                <a:gd name="T41" fmla="*/ 727 h 769"/>
                <a:gd name="T42" fmla="*/ 228 w 743"/>
                <a:gd name="T43" fmla="*/ 756 h 769"/>
                <a:gd name="T44" fmla="*/ 242 w 743"/>
                <a:gd name="T45" fmla="*/ 769 h 769"/>
                <a:gd name="T46" fmla="*/ 498 w 743"/>
                <a:gd name="T47" fmla="*/ 769 h 769"/>
                <a:gd name="T48" fmla="*/ 511 w 743"/>
                <a:gd name="T49" fmla="*/ 756 h 769"/>
                <a:gd name="T50" fmla="*/ 511 w 743"/>
                <a:gd name="T51" fmla="*/ 727 h 769"/>
                <a:gd name="T52" fmla="*/ 498 w 743"/>
                <a:gd name="T53" fmla="*/ 713 h 769"/>
                <a:gd name="T54" fmla="*/ 398 w 743"/>
                <a:gd name="T55" fmla="*/ 713 h 769"/>
                <a:gd name="T56" fmla="*/ 398 w 743"/>
                <a:gd name="T57" fmla="*/ 511 h 769"/>
                <a:gd name="T58" fmla="*/ 621 w 743"/>
                <a:gd name="T59" fmla="*/ 279 h 769"/>
                <a:gd name="T60" fmla="*/ 623 w 743"/>
                <a:gd name="T61" fmla="*/ 271 h 769"/>
                <a:gd name="T62" fmla="*/ 623 w 743"/>
                <a:gd name="T63" fmla="*/ 266 h 769"/>
                <a:gd name="T64" fmla="*/ 743 w 743"/>
                <a:gd name="T65" fmla="*/ 27 h 769"/>
                <a:gd name="T66" fmla="*/ 370 w 743"/>
                <a:gd name="T67" fmla="*/ 457 h 769"/>
                <a:gd name="T68" fmla="*/ 174 w 743"/>
                <a:gd name="T69" fmla="*/ 261 h 769"/>
                <a:gd name="T70" fmla="*/ 174 w 743"/>
                <a:gd name="T71" fmla="*/ 58 h 769"/>
                <a:gd name="T72" fmla="*/ 566 w 743"/>
                <a:gd name="T73" fmla="*/ 58 h 769"/>
                <a:gd name="T74" fmla="*/ 566 w 743"/>
                <a:gd name="T75" fmla="*/ 261 h 769"/>
                <a:gd name="T76" fmla="*/ 370 w 743"/>
                <a:gd name="T77" fmla="*/ 457 h 769"/>
                <a:gd name="T78" fmla="*/ 118 w 743"/>
                <a:gd name="T79" fmla="*/ 209 h 769"/>
                <a:gd name="T80" fmla="*/ 55 w 743"/>
                <a:gd name="T81" fmla="*/ 53 h 769"/>
                <a:gd name="T82" fmla="*/ 118 w 743"/>
                <a:gd name="T83" fmla="*/ 53 h 769"/>
                <a:gd name="T84" fmla="*/ 118 w 743"/>
                <a:gd name="T85" fmla="*/ 209 h 769"/>
                <a:gd name="T86" fmla="*/ 626 w 743"/>
                <a:gd name="T87" fmla="*/ 209 h 769"/>
                <a:gd name="T88" fmla="*/ 626 w 743"/>
                <a:gd name="T89" fmla="*/ 53 h 769"/>
                <a:gd name="T90" fmla="*/ 688 w 743"/>
                <a:gd name="T91" fmla="*/ 53 h 769"/>
                <a:gd name="T92" fmla="*/ 626 w 743"/>
                <a:gd name="T93" fmla="*/ 20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43" h="769">
                  <a:moveTo>
                    <a:pt x="743" y="27"/>
                  </a:moveTo>
                  <a:cubicBezTo>
                    <a:pt x="743" y="20"/>
                    <a:pt x="741" y="13"/>
                    <a:pt x="736" y="8"/>
                  </a:cubicBezTo>
                  <a:cubicBezTo>
                    <a:pt x="731" y="3"/>
                    <a:pt x="724" y="0"/>
                    <a:pt x="717" y="0"/>
                  </a:cubicBezTo>
                  <a:lnTo>
                    <a:pt x="599" y="0"/>
                  </a:lnTo>
                  <a:cubicBezTo>
                    <a:pt x="596" y="0"/>
                    <a:pt x="594" y="0"/>
                    <a:pt x="591" y="1"/>
                  </a:cubicBezTo>
                  <a:lnTo>
                    <a:pt x="569" y="1"/>
                  </a:lnTo>
                  <a:cubicBezTo>
                    <a:pt x="565" y="1"/>
                    <a:pt x="560" y="1"/>
                    <a:pt x="555" y="2"/>
                  </a:cubicBezTo>
                  <a:lnTo>
                    <a:pt x="184" y="2"/>
                  </a:lnTo>
                  <a:cubicBezTo>
                    <a:pt x="179" y="1"/>
                    <a:pt x="175" y="1"/>
                    <a:pt x="171" y="1"/>
                  </a:cubicBezTo>
                  <a:lnTo>
                    <a:pt x="152" y="1"/>
                  </a:lnTo>
                  <a:cubicBezTo>
                    <a:pt x="149" y="0"/>
                    <a:pt x="147" y="0"/>
                    <a:pt x="144" y="0"/>
                  </a:cubicBezTo>
                  <a:lnTo>
                    <a:pt x="26" y="0"/>
                  </a:lnTo>
                  <a:cubicBezTo>
                    <a:pt x="19" y="0"/>
                    <a:pt x="13" y="3"/>
                    <a:pt x="8" y="8"/>
                  </a:cubicBezTo>
                  <a:cubicBezTo>
                    <a:pt x="2" y="13"/>
                    <a:pt x="0" y="20"/>
                    <a:pt x="0" y="27"/>
                  </a:cubicBezTo>
                  <a:cubicBezTo>
                    <a:pt x="0" y="36"/>
                    <a:pt x="3" y="239"/>
                    <a:pt x="118" y="266"/>
                  </a:cubicBezTo>
                  <a:lnTo>
                    <a:pt x="118" y="267"/>
                  </a:lnTo>
                  <a:cubicBezTo>
                    <a:pt x="118" y="268"/>
                    <a:pt x="118" y="269"/>
                    <a:pt x="118" y="270"/>
                  </a:cubicBezTo>
                  <a:cubicBezTo>
                    <a:pt x="123" y="394"/>
                    <a:pt x="220" y="497"/>
                    <a:pt x="342" y="511"/>
                  </a:cubicBezTo>
                  <a:lnTo>
                    <a:pt x="342" y="713"/>
                  </a:lnTo>
                  <a:lnTo>
                    <a:pt x="242" y="713"/>
                  </a:lnTo>
                  <a:cubicBezTo>
                    <a:pt x="234" y="713"/>
                    <a:pt x="228" y="719"/>
                    <a:pt x="228" y="727"/>
                  </a:cubicBezTo>
                  <a:lnTo>
                    <a:pt x="228" y="756"/>
                  </a:lnTo>
                  <a:cubicBezTo>
                    <a:pt x="228" y="763"/>
                    <a:pt x="234" y="769"/>
                    <a:pt x="242" y="769"/>
                  </a:cubicBezTo>
                  <a:lnTo>
                    <a:pt x="498" y="769"/>
                  </a:lnTo>
                  <a:cubicBezTo>
                    <a:pt x="505" y="769"/>
                    <a:pt x="511" y="763"/>
                    <a:pt x="511" y="756"/>
                  </a:cubicBezTo>
                  <a:lnTo>
                    <a:pt x="511" y="727"/>
                  </a:lnTo>
                  <a:cubicBezTo>
                    <a:pt x="511" y="719"/>
                    <a:pt x="505" y="713"/>
                    <a:pt x="498" y="713"/>
                  </a:cubicBezTo>
                  <a:lnTo>
                    <a:pt x="398" y="713"/>
                  </a:lnTo>
                  <a:lnTo>
                    <a:pt x="398" y="511"/>
                  </a:lnTo>
                  <a:cubicBezTo>
                    <a:pt x="519" y="498"/>
                    <a:pt x="612" y="401"/>
                    <a:pt x="621" y="279"/>
                  </a:cubicBezTo>
                  <a:cubicBezTo>
                    <a:pt x="622" y="277"/>
                    <a:pt x="623" y="274"/>
                    <a:pt x="623" y="271"/>
                  </a:cubicBezTo>
                  <a:lnTo>
                    <a:pt x="623" y="266"/>
                  </a:lnTo>
                  <a:cubicBezTo>
                    <a:pt x="740" y="242"/>
                    <a:pt x="743" y="36"/>
                    <a:pt x="743" y="27"/>
                  </a:cubicBezTo>
                  <a:close/>
                  <a:moveTo>
                    <a:pt x="370" y="457"/>
                  </a:moveTo>
                  <a:cubicBezTo>
                    <a:pt x="262" y="457"/>
                    <a:pt x="174" y="369"/>
                    <a:pt x="174" y="261"/>
                  </a:cubicBezTo>
                  <a:lnTo>
                    <a:pt x="174" y="58"/>
                  </a:lnTo>
                  <a:lnTo>
                    <a:pt x="566" y="58"/>
                  </a:lnTo>
                  <a:lnTo>
                    <a:pt x="566" y="261"/>
                  </a:lnTo>
                  <a:cubicBezTo>
                    <a:pt x="566" y="369"/>
                    <a:pt x="478" y="457"/>
                    <a:pt x="370" y="457"/>
                  </a:cubicBezTo>
                  <a:close/>
                  <a:moveTo>
                    <a:pt x="118" y="209"/>
                  </a:moveTo>
                  <a:cubicBezTo>
                    <a:pt x="73" y="184"/>
                    <a:pt x="59" y="98"/>
                    <a:pt x="55" y="53"/>
                  </a:cubicBezTo>
                  <a:lnTo>
                    <a:pt x="118" y="53"/>
                  </a:lnTo>
                  <a:lnTo>
                    <a:pt x="118" y="209"/>
                  </a:lnTo>
                  <a:close/>
                  <a:moveTo>
                    <a:pt x="626" y="209"/>
                  </a:moveTo>
                  <a:lnTo>
                    <a:pt x="626" y="53"/>
                  </a:lnTo>
                  <a:lnTo>
                    <a:pt x="688" y="53"/>
                  </a:lnTo>
                  <a:cubicBezTo>
                    <a:pt x="684" y="98"/>
                    <a:pt x="670" y="184"/>
                    <a:pt x="626" y="209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08965"/>
              <a:endParaRPr>
                <a:solidFill>
                  <a:prstClr val="black"/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68" name="Freeform: Shape 5"/>
            <p:cNvSpPr/>
            <p:nvPr/>
          </p:nvSpPr>
          <p:spPr>
            <a:xfrm>
              <a:off x="6602717" y="2656020"/>
              <a:ext cx="313206" cy="343430"/>
            </a:xfrm>
            <a:custGeom>
              <a:avLst/>
              <a:gdLst>
                <a:gd name="connsiteX0" fmla="*/ 130776 w 510187"/>
                <a:gd name="connsiteY0" fmla="*/ 398252 h 559418"/>
                <a:gd name="connsiteX1" fmla="*/ 180826 w 510187"/>
                <a:gd name="connsiteY1" fmla="*/ 398252 h 559418"/>
                <a:gd name="connsiteX2" fmla="*/ 195356 w 510187"/>
                <a:gd name="connsiteY2" fmla="*/ 420815 h 559418"/>
                <a:gd name="connsiteX3" fmla="*/ 140463 w 510187"/>
                <a:gd name="connsiteY3" fmla="*/ 420815 h 559418"/>
                <a:gd name="connsiteX4" fmla="*/ 48435 w 510187"/>
                <a:gd name="connsiteY4" fmla="*/ 535243 h 559418"/>
                <a:gd name="connsiteX5" fmla="*/ 461752 w 510187"/>
                <a:gd name="connsiteY5" fmla="*/ 535243 h 559418"/>
                <a:gd name="connsiteX6" fmla="*/ 369724 w 510187"/>
                <a:gd name="connsiteY6" fmla="*/ 420815 h 559418"/>
                <a:gd name="connsiteX7" fmla="*/ 316445 w 510187"/>
                <a:gd name="connsiteY7" fmla="*/ 420815 h 559418"/>
                <a:gd name="connsiteX8" fmla="*/ 329361 w 510187"/>
                <a:gd name="connsiteY8" fmla="*/ 398252 h 559418"/>
                <a:gd name="connsiteX9" fmla="*/ 381026 w 510187"/>
                <a:gd name="connsiteY9" fmla="*/ 398252 h 559418"/>
                <a:gd name="connsiteX10" fmla="*/ 510187 w 510187"/>
                <a:gd name="connsiteY10" fmla="*/ 559418 h 559418"/>
                <a:gd name="connsiteX11" fmla="*/ 0 w 510187"/>
                <a:gd name="connsiteY11" fmla="*/ 559418 h 559418"/>
                <a:gd name="connsiteX12" fmla="*/ 254964 w 510187"/>
                <a:gd name="connsiteY12" fmla="*/ 79000 h 559418"/>
                <a:gd name="connsiteX13" fmla="*/ 175836 w 510187"/>
                <a:gd name="connsiteY13" fmla="*/ 159612 h 559418"/>
                <a:gd name="connsiteX14" fmla="*/ 254964 w 510187"/>
                <a:gd name="connsiteY14" fmla="*/ 238611 h 559418"/>
                <a:gd name="connsiteX15" fmla="*/ 335706 w 510187"/>
                <a:gd name="connsiteY15" fmla="*/ 159612 h 559418"/>
                <a:gd name="connsiteX16" fmla="*/ 254964 w 510187"/>
                <a:gd name="connsiteY16" fmla="*/ 79000 h 559418"/>
                <a:gd name="connsiteX17" fmla="*/ 254964 w 510187"/>
                <a:gd name="connsiteY17" fmla="*/ 0 h 559418"/>
                <a:gd name="connsiteX18" fmla="*/ 414834 w 510187"/>
                <a:gd name="connsiteY18" fmla="*/ 159612 h 559418"/>
                <a:gd name="connsiteX19" fmla="*/ 254964 w 510187"/>
                <a:gd name="connsiteY19" fmla="*/ 478835 h 559418"/>
                <a:gd name="connsiteX20" fmla="*/ 95093 w 510187"/>
                <a:gd name="connsiteY20" fmla="*/ 159612 h 559418"/>
                <a:gd name="connsiteX21" fmla="*/ 254964 w 510187"/>
                <a:gd name="connsiteY21" fmla="*/ 0 h 55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10187" h="559418">
                  <a:moveTo>
                    <a:pt x="130776" y="398252"/>
                  </a:moveTo>
                  <a:lnTo>
                    <a:pt x="180826" y="398252"/>
                  </a:lnTo>
                  <a:cubicBezTo>
                    <a:pt x="185669" y="404699"/>
                    <a:pt x="190513" y="412757"/>
                    <a:pt x="195356" y="420815"/>
                  </a:cubicBezTo>
                  <a:lnTo>
                    <a:pt x="140463" y="420815"/>
                  </a:lnTo>
                  <a:lnTo>
                    <a:pt x="48435" y="535243"/>
                  </a:lnTo>
                  <a:lnTo>
                    <a:pt x="461752" y="535243"/>
                  </a:lnTo>
                  <a:lnTo>
                    <a:pt x="369724" y="420815"/>
                  </a:lnTo>
                  <a:lnTo>
                    <a:pt x="316445" y="420815"/>
                  </a:lnTo>
                  <a:cubicBezTo>
                    <a:pt x="319674" y="412757"/>
                    <a:pt x="324518" y="404699"/>
                    <a:pt x="329361" y="398252"/>
                  </a:cubicBezTo>
                  <a:lnTo>
                    <a:pt x="381026" y="398252"/>
                  </a:lnTo>
                  <a:lnTo>
                    <a:pt x="510187" y="559418"/>
                  </a:lnTo>
                  <a:lnTo>
                    <a:pt x="0" y="559418"/>
                  </a:lnTo>
                  <a:close/>
                  <a:moveTo>
                    <a:pt x="254964" y="79000"/>
                  </a:moveTo>
                  <a:cubicBezTo>
                    <a:pt x="211363" y="79000"/>
                    <a:pt x="175836" y="116081"/>
                    <a:pt x="175836" y="159612"/>
                  </a:cubicBezTo>
                  <a:cubicBezTo>
                    <a:pt x="175836" y="203142"/>
                    <a:pt x="211363" y="238611"/>
                    <a:pt x="254964" y="238611"/>
                  </a:cubicBezTo>
                  <a:cubicBezTo>
                    <a:pt x="300179" y="238611"/>
                    <a:pt x="335706" y="203142"/>
                    <a:pt x="335706" y="159612"/>
                  </a:cubicBezTo>
                  <a:cubicBezTo>
                    <a:pt x="335706" y="116081"/>
                    <a:pt x="300179" y="79000"/>
                    <a:pt x="254964" y="79000"/>
                  </a:cubicBezTo>
                  <a:close/>
                  <a:moveTo>
                    <a:pt x="254964" y="0"/>
                  </a:moveTo>
                  <a:cubicBezTo>
                    <a:pt x="343781" y="0"/>
                    <a:pt x="414834" y="70939"/>
                    <a:pt x="414834" y="159612"/>
                  </a:cubicBezTo>
                  <a:cubicBezTo>
                    <a:pt x="414834" y="246673"/>
                    <a:pt x="254964" y="478835"/>
                    <a:pt x="254964" y="478835"/>
                  </a:cubicBezTo>
                  <a:cubicBezTo>
                    <a:pt x="254964" y="478835"/>
                    <a:pt x="95093" y="246673"/>
                    <a:pt x="95093" y="159612"/>
                  </a:cubicBezTo>
                  <a:cubicBezTo>
                    <a:pt x="95093" y="70939"/>
                    <a:pt x="167761" y="0"/>
                    <a:pt x="254964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08965"/>
              <a:endParaRPr>
                <a:solidFill>
                  <a:prstClr val="black"/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70" name="Freeform: Shape 14"/>
            <p:cNvSpPr/>
            <p:nvPr/>
          </p:nvSpPr>
          <p:spPr>
            <a:xfrm>
              <a:off x="5293130" y="4930250"/>
              <a:ext cx="285844" cy="343428"/>
            </a:xfrm>
            <a:custGeom>
              <a:avLst/>
              <a:gdLst>
                <a:gd name="connsiteX0" fmla="*/ 166861 w 505460"/>
                <a:gd name="connsiteY0" fmla="*/ 355015 h 607286"/>
                <a:gd name="connsiteX1" fmla="*/ 421301 w 505460"/>
                <a:gd name="connsiteY1" fmla="*/ 355015 h 607286"/>
                <a:gd name="connsiteX2" fmla="*/ 438634 w 505460"/>
                <a:gd name="connsiteY2" fmla="*/ 372303 h 607286"/>
                <a:gd name="connsiteX3" fmla="*/ 421301 w 505460"/>
                <a:gd name="connsiteY3" fmla="*/ 389592 h 607286"/>
                <a:gd name="connsiteX4" fmla="*/ 166861 w 505460"/>
                <a:gd name="connsiteY4" fmla="*/ 389592 h 607286"/>
                <a:gd name="connsiteX5" fmla="*/ 149528 w 505460"/>
                <a:gd name="connsiteY5" fmla="*/ 372303 h 607286"/>
                <a:gd name="connsiteX6" fmla="*/ 166861 w 505460"/>
                <a:gd name="connsiteY6" fmla="*/ 355015 h 607286"/>
                <a:gd name="connsiteX7" fmla="*/ 166861 w 505460"/>
                <a:gd name="connsiteY7" fmla="*/ 272524 h 607286"/>
                <a:gd name="connsiteX8" fmla="*/ 421301 w 505460"/>
                <a:gd name="connsiteY8" fmla="*/ 272524 h 607286"/>
                <a:gd name="connsiteX9" fmla="*/ 438634 w 505460"/>
                <a:gd name="connsiteY9" fmla="*/ 289813 h 607286"/>
                <a:gd name="connsiteX10" fmla="*/ 421301 w 505460"/>
                <a:gd name="connsiteY10" fmla="*/ 307101 h 607286"/>
                <a:gd name="connsiteX11" fmla="*/ 166861 w 505460"/>
                <a:gd name="connsiteY11" fmla="*/ 307101 h 607286"/>
                <a:gd name="connsiteX12" fmla="*/ 149528 w 505460"/>
                <a:gd name="connsiteY12" fmla="*/ 289813 h 607286"/>
                <a:gd name="connsiteX13" fmla="*/ 166861 w 505460"/>
                <a:gd name="connsiteY13" fmla="*/ 272524 h 607286"/>
                <a:gd name="connsiteX14" fmla="*/ 166861 w 505460"/>
                <a:gd name="connsiteY14" fmla="*/ 190033 h 607286"/>
                <a:gd name="connsiteX15" fmla="*/ 421301 w 505460"/>
                <a:gd name="connsiteY15" fmla="*/ 190033 h 607286"/>
                <a:gd name="connsiteX16" fmla="*/ 438634 w 505460"/>
                <a:gd name="connsiteY16" fmla="*/ 207439 h 607286"/>
                <a:gd name="connsiteX17" fmla="*/ 421301 w 505460"/>
                <a:gd name="connsiteY17" fmla="*/ 224751 h 607286"/>
                <a:gd name="connsiteX18" fmla="*/ 166861 w 505460"/>
                <a:gd name="connsiteY18" fmla="*/ 224751 h 607286"/>
                <a:gd name="connsiteX19" fmla="*/ 149528 w 505460"/>
                <a:gd name="connsiteY19" fmla="*/ 207439 h 607286"/>
                <a:gd name="connsiteX20" fmla="*/ 166861 w 505460"/>
                <a:gd name="connsiteY20" fmla="*/ 190033 h 607286"/>
                <a:gd name="connsiteX21" fmla="*/ 166861 w 505460"/>
                <a:gd name="connsiteY21" fmla="*/ 107612 h 607286"/>
                <a:gd name="connsiteX22" fmla="*/ 421301 w 505460"/>
                <a:gd name="connsiteY22" fmla="*/ 107612 h 607286"/>
                <a:gd name="connsiteX23" fmla="*/ 438634 w 505460"/>
                <a:gd name="connsiteY23" fmla="*/ 124901 h 607286"/>
                <a:gd name="connsiteX24" fmla="*/ 421301 w 505460"/>
                <a:gd name="connsiteY24" fmla="*/ 142189 h 607286"/>
                <a:gd name="connsiteX25" fmla="*/ 166861 w 505460"/>
                <a:gd name="connsiteY25" fmla="*/ 142189 h 607286"/>
                <a:gd name="connsiteX26" fmla="*/ 149528 w 505460"/>
                <a:gd name="connsiteY26" fmla="*/ 124901 h 607286"/>
                <a:gd name="connsiteX27" fmla="*/ 166861 w 505460"/>
                <a:gd name="connsiteY27" fmla="*/ 107612 h 607286"/>
                <a:gd name="connsiteX28" fmla="*/ 43330 w 505460"/>
                <a:gd name="connsiteY28" fmla="*/ 105635 h 607286"/>
                <a:gd name="connsiteX29" fmla="*/ 34664 w 505460"/>
                <a:gd name="connsiteY29" fmla="*/ 114289 h 607286"/>
                <a:gd name="connsiteX30" fmla="*/ 34664 w 505460"/>
                <a:gd name="connsiteY30" fmla="*/ 563922 h 607286"/>
                <a:gd name="connsiteX31" fmla="*/ 43330 w 505460"/>
                <a:gd name="connsiteY31" fmla="*/ 572576 h 607286"/>
                <a:gd name="connsiteX32" fmla="*/ 379237 w 505460"/>
                <a:gd name="connsiteY32" fmla="*/ 572576 h 607286"/>
                <a:gd name="connsiteX33" fmla="*/ 387903 w 505460"/>
                <a:gd name="connsiteY33" fmla="*/ 563922 h 607286"/>
                <a:gd name="connsiteX34" fmla="*/ 387903 w 505460"/>
                <a:gd name="connsiteY34" fmla="*/ 536267 h 607286"/>
                <a:gd name="connsiteX35" fmla="*/ 126223 w 505460"/>
                <a:gd name="connsiteY35" fmla="*/ 536267 h 607286"/>
                <a:gd name="connsiteX36" fmla="*/ 82799 w 505460"/>
                <a:gd name="connsiteY36" fmla="*/ 492997 h 607286"/>
                <a:gd name="connsiteX37" fmla="*/ 82799 w 505460"/>
                <a:gd name="connsiteY37" fmla="*/ 105635 h 607286"/>
                <a:gd name="connsiteX38" fmla="*/ 126223 w 505460"/>
                <a:gd name="connsiteY38" fmla="*/ 34616 h 607286"/>
                <a:gd name="connsiteX39" fmla="*/ 117557 w 505460"/>
                <a:gd name="connsiteY39" fmla="*/ 43270 h 607286"/>
                <a:gd name="connsiteX40" fmla="*/ 117557 w 505460"/>
                <a:gd name="connsiteY40" fmla="*/ 492997 h 607286"/>
                <a:gd name="connsiteX41" fmla="*/ 126223 w 505460"/>
                <a:gd name="connsiteY41" fmla="*/ 501651 h 607286"/>
                <a:gd name="connsiteX42" fmla="*/ 462130 w 505460"/>
                <a:gd name="connsiteY42" fmla="*/ 501651 h 607286"/>
                <a:gd name="connsiteX43" fmla="*/ 470796 w 505460"/>
                <a:gd name="connsiteY43" fmla="*/ 492997 h 607286"/>
                <a:gd name="connsiteX44" fmla="*/ 470796 w 505460"/>
                <a:gd name="connsiteY44" fmla="*/ 43270 h 607286"/>
                <a:gd name="connsiteX45" fmla="*/ 462130 w 505460"/>
                <a:gd name="connsiteY45" fmla="*/ 34616 h 607286"/>
                <a:gd name="connsiteX46" fmla="*/ 126223 w 505460"/>
                <a:gd name="connsiteY46" fmla="*/ 0 h 607286"/>
                <a:gd name="connsiteX47" fmla="*/ 462130 w 505460"/>
                <a:gd name="connsiteY47" fmla="*/ 0 h 607286"/>
                <a:gd name="connsiteX48" fmla="*/ 505460 w 505460"/>
                <a:gd name="connsiteY48" fmla="*/ 43270 h 607286"/>
                <a:gd name="connsiteX49" fmla="*/ 505460 w 505460"/>
                <a:gd name="connsiteY49" fmla="*/ 492997 h 607286"/>
                <a:gd name="connsiteX50" fmla="*/ 462130 w 505460"/>
                <a:gd name="connsiteY50" fmla="*/ 536267 h 607286"/>
                <a:gd name="connsiteX51" fmla="*/ 422661 w 505460"/>
                <a:gd name="connsiteY51" fmla="*/ 536267 h 607286"/>
                <a:gd name="connsiteX52" fmla="*/ 422661 w 505460"/>
                <a:gd name="connsiteY52" fmla="*/ 563922 h 607286"/>
                <a:gd name="connsiteX53" fmla="*/ 379237 w 505460"/>
                <a:gd name="connsiteY53" fmla="*/ 607286 h 607286"/>
                <a:gd name="connsiteX54" fmla="*/ 43330 w 505460"/>
                <a:gd name="connsiteY54" fmla="*/ 607286 h 607286"/>
                <a:gd name="connsiteX55" fmla="*/ 0 w 505460"/>
                <a:gd name="connsiteY55" fmla="*/ 563922 h 607286"/>
                <a:gd name="connsiteX56" fmla="*/ 0 w 505460"/>
                <a:gd name="connsiteY56" fmla="*/ 114289 h 607286"/>
                <a:gd name="connsiteX57" fmla="*/ 43330 w 505460"/>
                <a:gd name="connsiteY57" fmla="*/ 70925 h 607286"/>
                <a:gd name="connsiteX58" fmla="*/ 82799 w 505460"/>
                <a:gd name="connsiteY58" fmla="*/ 70925 h 607286"/>
                <a:gd name="connsiteX59" fmla="*/ 82799 w 505460"/>
                <a:gd name="connsiteY59" fmla="*/ 43270 h 607286"/>
                <a:gd name="connsiteX60" fmla="*/ 126223 w 505460"/>
                <a:gd name="connsiteY60" fmla="*/ 0 h 607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505460" h="607286">
                  <a:moveTo>
                    <a:pt x="166861" y="355015"/>
                  </a:moveTo>
                  <a:lnTo>
                    <a:pt x="421301" y="355015"/>
                  </a:lnTo>
                  <a:cubicBezTo>
                    <a:pt x="430910" y="355015"/>
                    <a:pt x="438634" y="362720"/>
                    <a:pt x="438634" y="372303"/>
                  </a:cubicBezTo>
                  <a:cubicBezTo>
                    <a:pt x="438634" y="381793"/>
                    <a:pt x="430910" y="389592"/>
                    <a:pt x="421301" y="389592"/>
                  </a:cubicBezTo>
                  <a:lnTo>
                    <a:pt x="166861" y="389592"/>
                  </a:lnTo>
                  <a:cubicBezTo>
                    <a:pt x="157253" y="389592"/>
                    <a:pt x="149528" y="381887"/>
                    <a:pt x="149528" y="372303"/>
                  </a:cubicBezTo>
                  <a:cubicBezTo>
                    <a:pt x="149528" y="362720"/>
                    <a:pt x="157253" y="355015"/>
                    <a:pt x="166861" y="355015"/>
                  </a:cubicBezTo>
                  <a:close/>
                  <a:moveTo>
                    <a:pt x="166861" y="272524"/>
                  </a:moveTo>
                  <a:lnTo>
                    <a:pt x="421301" y="272524"/>
                  </a:lnTo>
                  <a:cubicBezTo>
                    <a:pt x="430910" y="272524"/>
                    <a:pt x="438634" y="280229"/>
                    <a:pt x="438634" y="289813"/>
                  </a:cubicBezTo>
                  <a:cubicBezTo>
                    <a:pt x="438634" y="299396"/>
                    <a:pt x="430910" y="307101"/>
                    <a:pt x="421301" y="307101"/>
                  </a:cubicBezTo>
                  <a:lnTo>
                    <a:pt x="166861" y="307101"/>
                  </a:lnTo>
                  <a:cubicBezTo>
                    <a:pt x="157253" y="307101"/>
                    <a:pt x="149528" y="299396"/>
                    <a:pt x="149528" y="289813"/>
                  </a:cubicBezTo>
                  <a:cubicBezTo>
                    <a:pt x="149528" y="280229"/>
                    <a:pt x="157253" y="272524"/>
                    <a:pt x="166861" y="272524"/>
                  </a:cubicBezTo>
                  <a:close/>
                  <a:moveTo>
                    <a:pt x="166861" y="190033"/>
                  </a:moveTo>
                  <a:lnTo>
                    <a:pt x="421301" y="190033"/>
                  </a:lnTo>
                  <a:cubicBezTo>
                    <a:pt x="430910" y="190033"/>
                    <a:pt x="438634" y="197842"/>
                    <a:pt x="438634" y="207439"/>
                  </a:cubicBezTo>
                  <a:cubicBezTo>
                    <a:pt x="438634" y="216942"/>
                    <a:pt x="430910" y="224751"/>
                    <a:pt x="421301" y="224751"/>
                  </a:cubicBezTo>
                  <a:lnTo>
                    <a:pt x="166861" y="224751"/>
                  </a:lnTo>
                  <a:cubicBezTo>
                    <a:pt x="157253" y="224751"/>
                    <a:pt x="149528" y="216942"/>
                    <a:pt x="149528" y="207439"/>
                  </a:cubicBezTo>
                  <a:cubicBezTo>
                    <a:pt x="149528" y="197842"/>
                    <a:pt x="157253" y="190033"/>
                    <a:pt x="166861" y="190033"/>
                  </a:cubicBezTo>
                  <a:close/>
                  <a:moveTo>
                    <a:pt x="166861" y="107612"/>
                  </a:moveTo>
                  <a:lnTo>
                    <a:pt x="421301" y="107612"/>
                  </a:lnTo>
                  <a:cubicBezTo>
                    <a:pt x="430910" y="107612"/>
                    <a:pt x="438634" y="115317"/>
                    <a:pt x="438634" y="124901"/>
                  </a:cubicBezTo>
                  <a:cubicBezTo>
                    <a:pt x="438634" y="134484"/>
                    <a:pt x="430910" y="142189"/>
                    <a:pt x="421301" y="142189"/>
                  </a:cubicBezTo>
                  <a:lnTo>
                    <a:pt x="166861" y="142189"/>
                  </a:lnTo>
                  <a:cubicBezTo>
                    <a:pt x="157253" y="142189"/>
                    <a:pt x="149528" y="134484"/>
                    <a:pt x="149528" y="124901"/>
                  </a:cubicBezTo>
                  <a:cubicBezTo>
                    <a:pt x="149528" y="115317"/>
                    <a:pt x="157253" y="107612"/>
                    <a:pt x="166861" y="107612"/>
                  </a:cubicBezTo>
                  <a:close/>
                  <a:moveTo>
                    <a:pt x="43330" y="105635"/>
                  </a:moveTo>
                  <a:cubicBezTo>
                    <a:pt x="38526" y="105635"/>
                    <a:pt x="34664" y="109492"/>
                    <a:pt x="34664" y="114289"/>
                  </a:cubicBezTo>
                  <a:lnTo>
                    <a:pt x="34664" y="563922"/>
                  </a:lnTo>
                  <a:cubicBezTo>
                    <a:pt x="34664" y="568719"/>
                    <a:pt x="38526" y="572576"/>
                    <a:pt x="43330" y="572576"/>
                  </a:cubicBezTo>
                  <a:lnTo>
                    <a:pt x="379237" y="572576"/>
                  </a:lnTo>
                  <a:cubicBezTo>
                    <a:pt x="384041" y="572576"/>
                    <a:pt x="387903" y="568719"/>
                    <a:pt x="387903" y="563922"/>
                  </a:cubicBezTo>
                  <a:lnTo>
                    <a:pt x="387903" y="536267"/>
                  </a:lnTo>
                  <a:lnTo>
                    <a:pt x="126223" y="536267"/>
                  </a:lnTo>
                  <a:cubicBezTo>
                    <a:pt x="102297" y="536267"/>
                    <a:pt x="82799" y="516889"/>
                    <a:pt x="82799" y="492997"/>
                  </a:cubicBezTo>
                  <a:lnTo>
                    <a:pt x="82799" y="105635"/>
                  </a:lnTo>
                  <a:close/>
                  <a:moveTo>
                    <a:pt x="126223" y="34616"/>
                  </a:moveTo>
                  <a:cubicBezTo>
                    <a:pt x="121419" y="34616"/>
                    <a:pt x="117557" y="38567"/>
                    <a:pt x="117557" y="43270"/>
                  </a:cubicBezTo>
                  <a:lnTo>
                    <a:pt x="117557" y="492997"/>
                  </a:lnTo>
                  <a:cubicBezTo>
                    <a:pt x="117557" y="497794"/>
                    <a:pt x="121419" y="501651"/>
                    <a:pt x="126223" y="501651"/>
                  </a:cubicBezTo>
                  <a:lnTo>
                    <a:pt x="462130" y="501651"/>
                  </a:lnTo>
                  <a:cubicBezTo>
                    <a:pt x="466840" y="501651"/>
                    <a:pt x="470796" y="497794"/>
                    <a:pt x="470796" y="492997"/>
                  </a:cubicBezTo>
                  <a:lnTo>
                    <a:pt x="470796" y="43270"/>
                  </a:lnTo>
                  <a:cubicBezTo>
                    <a:pt x="470796" y="38567"/>
                    <a:pt x="466840" y="34616"/>
                    <a:pt x="462130" y="34616"/>
                  </a:cubicBezTo>
                  <a:close/>
                  <a:moveTo>
                    <a:pt x="126223" y="0"/>
                  </a:moveTo>
                  <a:lnTo>
                    <a:pt x="462130" y="0"/>
                  </a:lnTo>
                  <a:cubicBezTo>
                    <a:pt x="485961" y="0"/>
                    <a:pt x="505460" y="19472"/>
                    <a:pt x="505460" y="43270"/>
                  </a:cubicBezTo>
                  <a:lnTo>
                    <a:pt x="505460" y="492997"/>
                  </a:lnTo>
                  <a:cubicBezTo>
                    <a:pt x="505460" y="516889"/>
                    <a:pt x="485961" y="536267"/>
                    <a:pt x="462130" y="536267"/>
                  </a:cubicBezTo>
                  <a:lnTo>
                    <a:pt x="422661" y="536267"/>
                  </a:lnTo>
                  <a:lnTo>
                    <a:pt x="422661" y="563922"/>
                  </a:lnTo>
                  <a:cubicBezTo>
                    <a:pt x="422661" y="587815"/>
                    <a:pt x="403163" y="607286"/>
                    <a:pt x="379237" y="607286"/>
                  </a:cubicBezTo>
                  <a:lnTo>
                    <a:pt x="43330" y="607286"/>
                  </a:lnTo>
                  <a:cubicBezTo>
                    <a:pt x="19404" y="607286"/>
                    <a:pt x="0" y="587815"/>
                    <a:pt x="0" y="563922"/>
                  </a:cubicBezTo>
                  <a:lnTo>
                    <a:pt x="0" y="114289"/>
                  </a:lnTo>
                  <a:cubicBezTo>
                    <a:pt x="0" y="90397"/>
                    <a:pt x="19404" y="70925"/>
                    <a:pt x="43330" y="70925"/>
                  </a:cubicBezTo>
                  <a:lnTo>
                    <a:pt x="82799" y="70925"/>
                  </a:lnTo>
                  <a:lnTo>
                    <a:pt x="82799" y="43270"/>
                  </a:lnTo>
                  <a:cubicBezTo>
                    <a:pt x="82799" y="19472"/>
                    <a:pt x="102297" y="0"/>
                    <a:pt x="126223" y="0"/>
                  </a:cubicBezTo>
                  <a:close/>
                </a:path>
              </a:pathLst>
            </a:custGeom>
            <a:solidFill>
              <a:srgbClr val="0BA29A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08965"/>
              <a:endParaRPr>
                <a:solidFill>
                  <a:prstClr val="black"/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67" name="Freeform: Shape 17"/>
            <p:cNvSpPr/>
            <p:nvPr/>
          </p:nvSpPr>
          <p:spPr>
            <a:xfrm>
              <a:off x="5281451" y="2656017"/>
              <a:ext cx="286597" cy="343438"/>
            </a:xfrm>
            <a:custGeom>
              <a:avLst/>
              <a:gdLst>
                <a:gd name="connsiteX0" fmla="*/ 234347 w 506307"/>
                <a:gd name="connsiteY0" fmla="*/ 379219 h 606722"/>
                <a:gd name="connsiteX1" fmla="*/ 271960 w 506307"/>
                <a:gd name="connsiteY1" fmla="*/ 379219 h 606722"/>
                <a:gd name="connsiteX2" fmla="*/ 278451 w 506307"/>
                <a:gd name="connsiteY2" fmla="*/ 385705 h 606722"/>
                <a:gd name="connsiteX3" fmla="*/ 278451 w 506307"/>
                <a:gd name="connsiteY3" fmla="*/ 448520 h 606722"/>
                <a:gd name="connsiteX4" fmla="*/ 271960 w 506307"/>
                <a:gd name="connsiteY4" fmla="*/ 455006 h 606722"/>
                <a:gd name="connsiteX5" fmla="*/ 234347 w 506307"/>
                <a:gd name="connsiteY5" fmla="*/ 455006 h 606722"/>
                <a:gd name="connsiteX6" fmla="*/ 227856 w 506307"/>
                <a:gd name="connsiteY6" fmla="*/ 448520 h 606722"/>
                <a:gd name="connsiteX7" fmla="*/ 227856 w 506307"/>
                <a:gd name="connsiteY7" fmla="*/ 385705 h 606722"/>
                <a:gd name="connsiteX8" fmla="*/ 234347 w 506307"/>
                <a:gd name="connsiteY8" fmla="*/ 379219 h 606722"/>
                <a:gd name="connsiteX9" fmla="*/ 234331 w 506307"/>
                <a:gd name="connsiteY9" fmla="*/ 328645 h 606722"/>
                <a:gd name="connsiteX10" fmla="*/ 177194 w 506307"/>
                <a:gd name="connsiteY10" fmla="*/ 385700 h 606722"/>
                <a:gd name="connsiteX11" fmla="*/ 177194 w 506307"/>
                <a:gd name="connsiteY11" fmla="*/ 448532 h 606722"/>
                <a:gd name="connsiteX12" fmla="*/ 234331 w 506307"/>
                <a:gd name="connsiteY12" fmla="*/ 505587 h 606722"/>
                <a:gd name="connsiteX13" fmla="*/ 271977 w 506307"/>
                <a:gd name="connsiteY13" fmla="*/ 505587 h 606722"/>
                <a:gd name="connsiteX14" fmla="*/ 329113 w 506307"/>
                <a:gd name="connsiteY14" fmla="*/ 448532 h 606722"/>
                <a:gd name="connsiteX15" fmla="*/ 329113 w 506307"/>
                <a:gd name="connsiteY15" fmla="*/ 385700 h 606722"/>
                <a:gd name="connsiteX16" fmla="*/ 271977 w 506307"/>
                <a:gd name="connsiteY16" fmla="*/ 328645 h 606722"/>
                <a:gd name="connsiteX17" fmla="*/ 253109 w 506307"/>
                <a:gd name="connsiteY17" fmla="*/ 0 h 606722"/>
                <a:gd name="connsiteX18" fmla="*/ 430303 w 506307"/>
                <a:gd name="connsiteY18" fmla="*/ 176942 h 606722"/>
                <a:gd name="connsiteX19" fmla="*/ 430303 w 506307"/>
                <a:gd name="connsiteY19" fmla="*/ 252749 h 606722"/>
                <a:gd name="connsiteX20" fmla="*/ 480943 w 506307"/>
                <a:gd name="connsiteY20" fmla="*/ 252749 h 606722"/>
                <a:gd name="connsiteX21" fmla="*/ 506307 w 506307"/>
                <a:gd name="connsiteY21" fmla="*/ 278077 h 606722"/>
                <a:gd name="connsiteX22" fmla="*/ 506307 w 506307"/>
                <a:gd name="connsiteY22" fmla="*/ 581394 h 606722"/>
                <a:gd name="connsiteX23" fmla="*/ 480943 w 506307"/>
                <a:gd name="connsiteY23" fmla="*/ 606722 h 606722"/>
                <a:gd name="connsiteX24" fmla="*/ 25275 w 506307"/>
                <a:gd name="connsiteY24" fmla="*/ 606722 h 606722"/>
                <a:gd name="connsiteX25" fmla="*/ 0 w 506307"/>
                <a:gd name="connsiteY25" fmla="*/ 581394 h 606722"/>
                <a:gd name="connsiteX26" fmla="*/ 0 w 506307"/>
                <a:gd name="connsiteY26" fmla="*/ 278077 h 606722"/>
                <a:gd name="connsiteX27" fmla="*/ 25275 w 506307"/>
                <a:gd name="connsiteY27" fmla="*/ 252749 h 606722"/>
                <a:gd name="connsiteX28" fmla="*/ 379753 w 506307"/>
                <a:gd name="connsiteY28" fmla="*/ 252749 h 606722"/>
                <a:gd name="connsiteX29" fmla="*/ 379753 w 506307"/>
                <a:gd name="connsiteY29" fmla="*/ 176942 h 606722"/>
                <a:gd name="connsiteX30" fmla="*/ 253109 w 506307"/>
                <a:gd name="connsiteY30" fmla="*/ 50568 h 606722"/>
                <a:gd name="connsiteX31" fmla="*/ 126554 w 506307"/>
                <a:gd name="connsiteY31" fmla="*/ 176942 h 606722"/>
                <a:gd name="connsiteX32" fmla="*/ 101279 w 506307"/>
                <a:gd name="connsiteY32" fmla="*/ 202270 h 606722"/>
                <a:gd name="connsiteX33" fmla="*/ 75915 w 506307"/>
                <a:gd name="connsiteY33" fmla="*/ 176942 h 606722"/>
                <a:gd name="connsiteX34" fmla="*/ 253109 w 506307"/>
                <a:gd name="connsiteY34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6307" h="606722">
                  <a:moveTo>
                    <a:pt x="234347" y="379219"/>
                  </a:moveTo>
                  <a:lnTo>
                    <a:pt x="271960" y="379219"/>
                  </a:lnTo>
                  <a:cubicBezTo>
                    <a:pt x="275517" y="379219"/>
                    <a:pt x="278451" y="382062"/>
                    <a:pt x="278451" y="385705"/>
                  </a:cubicBezTo>
                  <a:lnTo>
                    <a:pt x="278451" y="448520"/>
                  </a:lnTo>
                  <a:cubicBezTo>
                    <a:pt x="278451" y="452074"/>
                    <a:pt x="275517" y="455006"/>
                    <a:pt x="271960" y="455006"/>
                  </a:cubicBezTo>
                  <a:lnTo>
                    <a:pt x="234347" y="455006"/>
                  </a:lnTo>
                  <a:cubicBezTo>
                    <a:pt x="230791" y="455006"/>
                    <a:pt x="227856" y="452074"/>
                    <a:pt x="227856" y="448520"/>
                  </a:cubicBezTo>
                  <a:lnTo>
                    <a:pt x="227856" y="385705"/>
                  </a:lnTo>
                  <a:cubicBezTo>
                    <a:pt x="227856" y="382062"/>
                    <a:pt x="230791" y="379219"/>
                    <a:pt x="234347" y="379219"/>
                  </a:cubicBezTo>
                  <a:close/>
                  <a:moveTo>
                    <a:pt x="234331" y="328645"/>
                  </a:moveTo>
                  <a:cubicBezTo>
                    <a:pt x="202825" y="328645"/>
                    <a:pt x="177194" y="354240"/>
                    <a:pt x="177194" y="385700"/>
                  </a:cubicBezTo>
                  <a:lnTo>
                    <a:pt x="177194" y="448532"/>
                  </a:lnTo>
                  <a:cubicBezTo>
                    <a:pt x="177194" y="479992"/>
                    <a:pt x="202825" y="505587"/>
                    <a:pt x="234331" y="505587"/>
                  </a:cubicBezTo>
                  <a:lnTo>
                    <a:pt x="271977" y="505587"/>
                  </a:lnTo>
                  <a:cubicBezTo>
                    <a:pt x="303482" y="505587"/>
                    <a:pt x="329113" y="479992"/>
                    <a:pt x="329113" y="448532"/>
                  </a:cubicBezTo>
                  <a:lnTo>
                    <a:pt x="329113" y="385700"/>
                  </a:lnTo>
                  <a:cubicBezTo>
                    <a:pt x="329113" y="354240"/>
                    <a:pt x="303482" y="328645"/>
                    <a:pt x="271977" y="328645"/>
                  </a:cubicBezTo>
                  <a:close/>
                  <a:moveTo>
                    <a:pt x="253109" y="0"/>
                  </a:moveTo>
                  <a:cubicBezTo>
                    <a:pt x="350829" y="0"/>
                    <a:pt x="430303" y="79362"/>
                    <a:pt x="430303" y="176942"/>
                  </a:cubicBezTo>
                  <a:lnTo>
                    <a:pt x="430303" y="252749"/>
                  </a:lnTo>
                  <a:lnTo>
                    <a:pt x="480943" y="252749"/>
                  </a:lnTo>
                  <a:cubicBezTo>
                    <a:pt x="494916" y="252749"/>
                    <a:pt x="506307" y="264124"/>
                    <a:pt x="506307" y="278077"/>
                  </a:cubicBezTo>
                  <a:lnTo>
                    <a:pt x="506307" y="581394"/>
                  </a:lnTo>
                  <a:cubicBezTo>
                    <a:pt x="506307" y="595435"/>
                    <a:pt x="494916" y="606722"/>
                    <a:pt x="480943" y="606722"/>
                  </a:cubicBezTo>
                  <a:lnTo>
                    <a:pt x="25275" y="606722"/>
                  </a:lnTo>
                  <a:cubicBezTo>
                    <a:pt x="11302" y="606722"/>
                    <a:pt x="0" y="595435"/>
                    <a:pt x="0" y="581394"/>
                  </a:cubicBezTo>
                  <a:lnTo>
                    <a:pt x="0" y="278077"/>
                  </a:lnTo>
                  <a:cubicBezTo>
                    <a:pt x="0" y="264124"/>
                    <a:pt x="11302" y="252749"/>
                    <a:pt x="25275" y="252749"/>
                  </a:cubicBezTo>
                  <a:lnTo>
                    <a:pt x="379753" y="252749"/>
                  </a:lnTo>
                  <a:lnTo>
                    <a:pt x="379753" y="176942"/>
                  </a:lnTo>
                  <a:cubicBezTo>
                    <a:pt x="379753" y="107267"/>
                    <a:pt x="322972" y="50568"/>
                    <a:pt x="253109" y="50568"/>
                  </a:cubicBezTo>
                  <a:cubicBezTo>
                    <a:pt x="183335" y="50568"/>
                    <a:pt x="126554" y="107267"/>
                    <a:pt x="126554" y="176942"/>
                  </a:cubicBezTo>
                  <a:cubicBezTo>
                    <a:pt x="126554" y="190895"/>
                    <a:pt x="115252" y="202270"/>
                    <a:pt x="101279" y="202270"/>
                  </a:cubicBezTo>
                  <a:cubicBezTo>
                    <a:pt x="87306" y="202270"/>
                    <a:pt x="75915" y="190895"/>
                    <a:pt x="75915" y="176942"/>
                  </a:cubicBezTo>
                  <a:cubicBezTo>
                    <a:pt x="75915" y="79362"/>
                    <a:pt x="155389" y="0"/>
                    <a:pt x="253109" y="0"/>
                  </a:cubicBezTo>
                  <a:close/>
                </a:path>
              </a:pathLst>
            </a:custGeom>
            <a:solidFill>
              <a:srgbClr val="E8455B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08965"/>
              <a:endParaRPr>
                <a:solidFill>
                  <a:prstClr val="black"/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828372" y="2095279"/>
            <a:ext cx="2965476" cy="953441"/>
            <a:chOff x="8224997" y="2192795"/>
            <a:chExt cx="2965476" cy="953441"/>
          </a:xfrm>
        </p:grpSpPr>
        <p:sp>
          <p:nvSpPr>
            <p:cNvPr id="48" name="矩形 47"/>
            <p:cNvSpPr/>
            <p:nvPr/>
          </p:nvSpPr>
          <p:spPr>
            <a:xfrm>
              <a:off x="8386922" y="2192795"/>
              <a:ext cx="2501951" cy="3683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 defTabSz="608965"/>
              <a:r>
                <a:rPr lang="zh-CN" altLang="en-US" b="1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+mn-lt"/>
                  <a:sym typeface="FZHei-B01S" panose="02010601030101010101" pitchFamily="2" charset="-122"/>
                </a:rPr>
                <a:t>添加标题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8224997" y="2542351"/>
              <a:ext cx="2965476" cy="60388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r" defTabSz="608965">
                <a:lnSpc>
                  <a:spcPts val="2000"/>
                </a:lnSpc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909652" y="5188488"/>
            <a:ext cx="2965476" cy="953441"/>
            <a:chOff x="8306277" y="2192795"/>
            <a:chExt cx="2965476" cy="953441"/>
          </a:xfrm>
        </p:grpSpPr>
        <p:sp>
          <p:nvSpPr>
            <p:cNvPr id="51" name="矩形 50"/>
            <p:cNvSpPr/>
            <p:nvPr/>
          </p:nvSpPr>
          <p:spPr>
            <a:xfrm>
              <a:off x="8386922" y="2192795"/>
              <a:ext cx="2501951" cy="3683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 defTabSz="608965"/>
              <a:r>
                <a:rPr lang="zh-CN" altLang="en-US" b="1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+mn-lt"/>
                  <a:sym typeface="FZHei-B01S" panose="02010601030101010101" pitchFamily="2" charset="-122"/>
                </a:rPr>
                <a:t>添加标题</a:t>
              </a: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8306277" y="2542351"/>
              <a:ext cx="2965476" cy="60388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r" defTabSz="608965">
                <a:lnSpc>
                  <a:spcPts val="2000"/>
                </a:lnSpc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235671" y="2095279"/>
            <a:ext cx="2965476" cy="953441"/>
            <a:chOff x="8386922" y="2192795"/>
            <a:chExt cx="2965476" cy="953441"/>
          </a:xfrm>
        </p:grpSpPr>
        <p:sp>
          <p:nvSpPr>
            <p:cNvPr id="54" name="矩形 53"/>
            <p:cNvSpPr/>
            <p:nvPr/>
          </p:nvSpPr>
          <p:spPr>
            <a:xfrm>
              <a:off x="8850447" y="2192795"/>
              <a:ext cx="2501951" cy="3683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defTabSz="608965"/>
              <a:r>
                <a:rPr lang="zh-CN" altLang="en-US" b="1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+mn-lt"/>
                  <a:sym typeface="FZHei-B01S" panose="02010601030101010101" pitchFamily="2" charset="-122"/>
                </a:rPr>
                <a:t>添加标题</a:t>
              </a: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8386922" y="2542351"/>
              <a:ext cx="2965476" cy="60388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r" defTabSz="608965">
                <a:lnSpc>
                  <a:spcPts val="2000"/>
                </a:lnSpc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235671" y="5188488"/>
            <a:ext cx="2965476" cy="953441"/>
            <a:chOff x="8386922" y="2192795"/>
            <a:chExt cx="2965476" cy="953441"/>
          </a:xfrm>
        </p:grpSpPr>
        <p:sp>
          <p:nvSpPr>
            <p:cNvPr id="57" name="矩形 56"/>
            <p:cNvSpPr/>
            <p:nvPr/>
          </p:nvSpPr>
          <p:spPr>
            <a:xfrm>
              <a:off x="8850447" y="2192795"/>
              <a:ext cx="2501951" cy="3683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defTabSz="608965"/>
              <a:r>
                <a:rPr lang="zh-CN" altLang="en-US" b="1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+mn-lt"/>
                  <a:sym typeface="FZHei-B01S" panose="02010601030101010101" pitchFamily="2" charset="-122"/>
                </a:rPr>
                <a:t>添加标题</a:t>
              </a: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8386922" y="2542351"/>
              <a:ext cx="2965476" cy="60388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r" defTabSz="608965">
                <a:lnSpc>
                  <a:spcPts val="2000"/>
                </a:lnSpc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7828372" y="3641884"/>
            <a:ext cx="2965476" cy="953441"/>
            <a:chOff x="8224997" y="2192795"/>
            <a:chExt cx="2965476" cy="953441"/>
          </a:xfrm>
        </p:grpSpPr>
        <p:sp>
          <p:nvSpPr>
            <p:cNvPr id="60" name="矩形 59"/>
            <p:cNvSpPr/>
            <p:nvPr/>
          </p:nvSpPr>
          <p:spPr>
            <a:xfrm>
              <a:off x="8386922" y="2192795"/>
              <a:ext cx="2501951" cy="3683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 defTabSz="608965"/>
              <a:r>
                <a:rPr lang="zh-CN" altLang="en-US" b="1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+mn-lt"/>
                  <a:sym typeface="FZHei-B01S" panose="02010601030101010101" pitchFamily="2" charset="-122"/>
                </a:rPr>
                <a:t>添加标题</a:t>
              </a: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8224997" y="2542351"/>
              <a:ext cx="2965476" cy="60388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r" defTabSz="608965">
                <a:lnSpc>
                  <a:spcPts val="2000"/>
                </a:lnSpc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1235671" y="3641884"/>
            <a:ext cx="2965476" cy="953441"/>
            <a:chOff x="8386922" y="2192795"/>
            <a:chExt cx="2965476" cy="953441"/>
          </a:xfrm>
        </p:grpSpPr>
        <p:sp>
          <p:nvSpPr>
            <p:cNvPr id="63" name="矩形 62"/>
            <p:cNvSpPr/>
            <p:nvPr/>
          </p:nvSpPr>
          <p:spPr>
            <a:xfrm>
              <a:off x="8850447" y="2192795"/>
              <a:ext cx="2501951" cy="3683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defTabSz="608965"/>
              <a:r>
                <a:rPr lang="zh-CN" altLang="en-US" b="1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+mn-lt"/>
                  <a:sym typeface="FZHei-B01S" panose="02010601030101010101" pitchFamily="2" charset="-122"/>
                </a:rPr>
                <a:t>添加标题</a:t>
              </a: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8386922" y="2542351"/>
              <a:ext cx="2965476" cy="60388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r" defTabSz="608965" fontAlgn="auto">
                <a:lnSpc>
                  <a:spcPts val="2000"/>
                </a:lnSpc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6" grpId="0" bldLvl="0" animBg="1"/>
      <p:bldP spid="27" grpId="0" bldLvl="0" animBg="1"/>
      <p:bldP spid="28" grpId="0" bldLvl="0" animBg="1"/>
      <p:bldP spid="29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7404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423" y="147603"/>
            <a:ext cx="6453154" cy="656279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351" y="935374"/>
            <a:ext cx="5003298" cy="5003298"/>
          </a:xfrm>
          <a:prstGeom prst="rect">
            <a:avLst/>
          </a:prstGeom>
        </p:spPr>
      </p:pic>
      <p:sp>
        <p:nvSpPr>
          <p:cNvPr id="17" name="标题 1"/>
          <p:cNvSpPr txBox="1"/>
          <p:nvPr/>
        </p:nvSpPr>
        <p:spPr>
          <a:xfrm>
            <a:off x="4730750" y="4848225"/>
            <a:ext cx="2730500" cy="4857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/>
              <a:t>汇报人</a:t>
            </a:r>
            <a:r>
              <a:rPr lang="zh-CN" altLang="en-US" sz="2000" b="1" dirty="0" smtClean="0"/>
              <a:t>：第一</a:t>
            </a:r>
            <a:r>
              <a:rPr lang="en-US" altLang="zh-CN" sz="2000" b="1" dirty="0" smtClean="0"/>
              <a:t>PPT</a:t>
            </a:r>
            <a:endParaRPr lang="zh-CN" altLang="en-US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74044"/>
          </a:xfrm>
          <a:prstGeom prst="rect">
            <a:avLst/>
          </a:prstGeom>
        </p:spPr>
      </p:pic>
      <p:sp>
        <p:nvSpPr>
          <p:cNvPr id="5" name="矩形: 圆角 4"/>
          <p:cNvSpPr/>
          <p:nvPr/>
        </p:nvSpPr>
        <p:spPr>
          <a:xfrm>
            <a:off x="285750" y="317500"/>
            <a:ext cx="11607800" cy="6273800"/>
          </a:xfrm>
          <a:prstGeom prst="roundRect">
            <a:avLst>
              <a:gd name="adj" fmla="val 4723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11465566" y="6190526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11465566" y="471640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510906" y="471640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510906" y="6188313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392" y="816751"/>
            <a:ext cx="5137215" cy="5224497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601581" y="3339058"/>
            <a:ext cx="8993426" cy="235721"/>
            <a:chOff x="1601581" y="3339058"/>
            <a:chExt cx="8993426" cy="235721"/>
          </a:xfrm>
        </p:grpSpPr>
        <p:sp>
          <p:nvSpPr>
            <p:cNvPr id="21" name="矩形: 圆角 20"/>
            <p:cNvSpPr/>
            <p:nvPr/>
          </p:nvSpPr>
          <p:spPr>
            <a:xfrm rot="18900000">
              <a:off x="2698199" y="3345409"/>
              <a:ext cx="1270000" cy="192582"/>
            </a:xfrm>
            <a:prstGeom prst="roundRect">
              <a:avLst>
                <a:gd name="adj" fmla="val 50000"/>
              </a:avLst>
            </a:prstGeom>
            <a:solidFill>
              <a:srgbClr val="E845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: 圆角 22"/>
            <p:cNvSpPr/>
            <p:nvPr/>
          </p:nvSpPr>
          <p:spPr>
            <a:xfrm rot="18900000">
              <a:off x="2146207" y="3340731"/>
              <a:ext cx="1270000" cy="192582"/>
            </a:xfrm>
            <a:prstGeom prst="roundRect">
              <a:avLst>
                <a:gd name="adj" fmla="val 50000"/>
              </a:avLst>
            </a:prstGeom>
            <a:solidFill>
              <a:srgbClr val="3836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: 圆角 33"/>
            <p:cNvSpPr/>
            <p:nvPr/>
          </p:nvSpPr>
          <p:spPr>
            <a:xfrm rot="18900000">
              <a:off x="1601581" y="3339058"/>
              <a:ext cx="1270000" cy="192582"/>
            </a:xfrm>
            <a:prstGeom prst="roundRect">
              <a:avLst>
                <a:gd name="adj" fmla="val 50000"/>
              </a:avLst>
            </a:prstGeom>
            <a:solidFill>
              <a:srgbClr val="0BA2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: 圆角 34"/>
            <p:cNvSpPr/>
            <p:nvPr/>
          </p:nvSpPr>
          <p:spPr>
            <a:xfrm rot="18900000">
              <a:off x="9325007" y="3382197"/>
              <a:ext cx="1270000" cy="192582"/>
            </a:xfrm>
            <a:prstGeom prst="roundRect">
              <a:avLst>
                <a:gd name="adj" fmla="val 50000"/>
              </a:avLst>
            </a:prstGeom>
            <a:solidFill>
              <a:srgbClr val="0BA2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: 圆角 35"/>
            <p:cNvSpPr/>
            <p:nvPr/>
          </p:nvSpPr>
          <p:spPr>
            <a:xfrm rot="18900000">
              <a:off x="8773015" y="3377519"/>
              <a:ext cx="1270000" cy="192582"/>
            </a:xfrm>
            <a:prstGeom prst="roundRect">
              <a:avLst>
                <a:gd name="adj" fmla="val 50000"/>
              </a:avLst>
            </a:prstGeom>
            <a:solidFill>
              <a:srgbClr val="3836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: 圆角 36"/>
            <p:cNvSpPr/>
            <p:nvPr/>
          </p:nvSpPr>
          <p:spPr>
            <a:xfrm rot="18900000">
              <a:off x="8228389" y="3375846"/>
              <a:ext cx="1270000" cy="192582"/>
            </a:xfrm>
            <a:prstGeom prst="roundRect">
              <a:avLst>
                <a:gd name="adj" fmla="val 50000"/>
              </a:avLst>
            </a:prstGeom>
            <a:solidFill>
              <a:srgbClr val="E845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744738" y="3482177"/>
            <a:ext cx="2749471" cy="1333653"/>
            <a:chOff x="4744738" y="3482177"/>
            <a:chExt cx="2749471" cy="1333653"/>
          </a:xfrm>
        </p:grpSpPr>
        <p:sp>
          <p:nvSpPr>
            <p:cNvPr id="38" name="矩形 37"/>
            <p:cNvSpPr/>
            <p:nvPr/>
          </p:nvSpPr>
          <p:spPr bwMode="auto">
            <a:xfrm>
              <a:off x="5045974" y="3482177"/>
              <a:ext cx="213231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PART ONE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39" name="文本框 6"/>
            <p:cNvSpPr txBox="1">
              <a:spLocks noChangeArrowheads="1"/>
            </p:cNvSpPr>
            <p:nvPr/>
          </p:nvSpPr>
          <p:spPr bwMode="auto">
            <a:xfrm>
              <a:off x="4744738" y="4046389"/>
              <a:ext cx="27494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4400" b="1" spc="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标题内容</a:t>
              </a:r>
            </a:p>
          </p:txBody>
        </p:sp>
      </p:grpSp>
      <p:pic>
        <p:nvPicPr>
          <p:cNvPr id="40" name="图片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538" y="2398556"/>
            <a:ext cx="2559969" cy="7661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74044"/>
          </a:xfrm>
          <a:prstGeom prst="rect">
            <a:avLst/>
          </a:prstGeom>
        </p:spPr>
      </p:pic>
      <p:sp>
        <p:nvSpPr>
          <p:cNvPr id="5" name="矩形: 圆角 4"/>
          <p:cNvSpPr/>
          <p:nvPr/>
        </p:nvSpPr>
        <p:spPr>
          <a:xfrm>
            <a:off x="292100" y="292100"/>
            <a:ext cx="11607800" cy="6273800"/>
          </a:xfrm>
          <a:prstGeom prst="roundRect">
            <a:avLst>
              <a:gd name="adj" fmla="val 4723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11465566" y="6190526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1465566" y="471640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510906" y="471640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510906" y="6188313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940979" y="667474"/>
            <a:ext cx="4289837" cy="461665"/>
            <a:chOff x="3864779" y="667474"/>
            <a:chExt cx="4289837" cy="461665"/>
          </a:xfrm>
        </p:grpSpPr>
        <p:grpSp>
          <p:nvGrpSpPr>
            <p:cNvPr id="18" name="组合 17"/>
            <p:cNvGrpSpPr/>
            <p:nvPr/>
          </p:nvGrpSpPr>
          <p:grpSpPr>
            <a:xfrm>
              <a:off x="3864779" y="898306"/>
              <a:ext cx="818969" cy="88861"/>
              <a:chOff x="5992478" y="1999605"/>
              <a:chExt cx="2374074" cy="257594"/>
            </a:xfrm>
          </p:grpSpPr>
          <p:sp>
            <p:nvSpPr>
              <p:cNvPr id="19" name="矩形: 圆角 18"/>
              <p:cNvSpPr/>
              <p:nvPr/>
            </p:nvSpPr>
            <p:spPr>
              <a:xfrm rot="18900000">
                <a:off x="7096551" y="2002866"/>
                <a:ext cx="1270001" cy="254333"/>
              </a:xfrm>
              <a:prstGeom prst="roundRect">
                <a:avLst>
                  <a:gd name="adj" fmla="val 50000"/>
                </a:avLst>
              </a:prstGeom>
              <a:solidFill>
                <a:srgbClr val="E845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  <p:sp>
            <p:nvSpPr>
              <p:cNvPr id="22" name="矩形: 圆角 21"/>
              <p:cNvSpPr/>
              <p:nvPr/>
            </p:nvSpPr>
            <p:spPr>
              <a:xfrm rot="18900000">
                <a:off x="6536863" y="2001379"/>
                <a:ext cx="1270001" cy="232563"/>
              </a:xfrm>
              <a:prstGeom prst="roundRect">
                <a:avLst>
                  <a:gd name="adj" fmla="val 50000"/>
                </a:avLst>
              </a:prstGeom>
              <a:solidFill>
                <a:srgbClr val="3836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  <p:sp>
            <p:nvSpPr>
              <p:cNvPr id="24" name="矩形: 圆角 23"/>
              <p:cNvSpPr/>
              <p:nvPr/>
            </p:nvSpPr>
            <p:spPr>
              <a:xfrm rot="18900000">
                <a:off x="5992478" y="1999605"/>
                <a:ext cx="1270001" cy="233241"/>
              </a:xfrm>
              <a:prstGeom prst="roundRect">
                <a:avLst>
                  <a:gd name="adj" fmla="val 50000"/>
                </a:avLst>
              </a:prstGeom>
              <a:solidFill>
                <a:srgbClr val="0BA2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</p:grpSp>
        <p:sp>
          <p:nvSpPr>
            <p:cNvPr id="25" name="文本框 6"/>
            <p:cNvSpPr txBox="1">
              <a:spLocks noChangeArrowheads="1"/>
            </p:cNvSpPr>
            <p:nvPr/>
          </p:nvSpPr>
          <p:spPr bwMode="auto">
            <a:xfrm>
              <a:off x="4856354" y="667474"/>
              <a:ext cx="245932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lt"/>
                </a:rPr>
                <a:t>01 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lt"/>
                </a:rPr>
                <a:t>标题文字内容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7335647" y="894105"/>
              <a:ext cx="818969" cy="88861"/>
              <a:chOff x="5992478" y="1999605"/>
              <a:chExt cx="2374074" cy="257594"/>
            </a:xfrm>
          </p:grpSpPr>
          <p:sp>
            <p:nvSpPr>
              <p:cNvPr id="31" name="矩形: 圆角 30"/>
              <p:cNvSpPr/>
              <p:nvPr/>
            </p:nvSpPr>
            <p:spPr>
              <a:xfrm rot="18900000">
                <a:off x="7096551" y="2002866"/>
                <a:ext cx="1270001" cy="254333"/>
              </a:xfrm>
              <a:prstGeom prst="roundRect">
                <a:avLst>
                  <a:gd name="adj" fmla="val 50000"/>
                </a:avLst>
              </a:prstGeom>
              <a:solidFill>
                <a:srgbClr val="E845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  <p:sp>
            <p:nvSpPr>
              <p:cNvPr id="32" name="矩形: 圆角 31"/>
              <p:cNvSpPr/>
              <p:nvPr/>
            </p:nvSpPr>
            <p:spPr>
              <a:xfrm rot="18900000">
                <a:off x="6536863" y="2001379"/>
                <a:ext cx="1270001" cy="232563"/>
              </a:xfrm>
              <a:prstGeom prst="roundRect">
                <a:avLst>
                  <a:gd name="adj" fmla="val 50000"/>
                </a:avLst>
              </a:prstGeom>
              <a:solidFill>
                <a:srgbClr val="3836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  <p:sp>
            <p:nvSpPr>
              <p:cNvPr id="33" name="矩形: 圆角 32"/>
              <p:cNvSpPr/>
              <p:nvPr/>
            </p:nvSpPr>
            <p:spPr>
              <a:xfrm rot="18900000">
                <a:off x="5992478" y="1999605"/>
                <a:ext cx="1270001" cy="233241"/>
              </a:xfrm>
              <a:prstGeom prst="roundRect">
                <a:avLst>
                  <a:gd name="adj" fmla="val 50000"/>
                </a:avLst>
              </a:prstGeom>
              <a:solidFill>
                <a:srgbClr val="0BA2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</p:grpSp>
      </p:grpSp>
      <p:sp>
        <p:nvSpPr>
          <p:cNvPr id="41" name="矩形: 圆角 40"/>
          <p:cNvSpPr/>
          <p:nvPr/>
        </p:nvSpPr>
        <p:spPr>
          <a:xfrm rot="18900000">
            <a:off x="-1584657" y="4341383"/>
            <a:ext cx="929580" cy="814517"/>
          </a:xfrm>
          <a:prstGeom prst="roundRect">
            <a:avLst>
              <a:gd name="adj" fmla="val 50000"/>
            </a:avLst>
          </a:prstGeom>
          <a:solidFill>
            <a:srgbClr val="E845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: 圆角 41"/>
          <p:cNvSpPr/>
          <p:nvPr/>
        </p:nvSpPr>
        <p:spPr>
          <a:xfrm rot="18900000">
            <a:off x="-1584657" y="2960907"/>
            <a:ext cx="929580" cy="986987"/>
          </a:xfrm>
          <a:prstGeom prst="roundRect">
            <a:avLst>
              <a:gd name="adj" fmla="val 50000"/>
            </a:avLst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: 圆角 42"/>
          <p:cNvSpPr/>
          <p:nvPr/>
        </p:nvSpPr>
        <p:spPr>
          <a:xfrm rot="18900000">
            <a:off x="-1623198" y="1917885"/>
            <a:ext cx="929580" cy="877974"/>
          </a:xfrm>
          <a:prstGeom prst="roundRect">
            <a:avLst>
              <a:gd name="adj" fmla="val 50000"/>
            </a:avLst>
          </a:prstGeom>
          <a:solidFill>
            <a:srgbClr val="0BA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Group 19"/>
          <p:cNvGrpSpPr/>
          <p:nvPr/>
        </p:nvGrpSpPr>
        <p:grpSpPr>
          <a:xfrm flipH="1">
            <a:off x="8480196" y="2423795"/>
            <a:ext cx="2783053" cy="3108325"/>
            <a:chOff x="2264279" y="1679576"/>
            <a:chExt cx="3272992" cy="3655523"/>
          </a:xfrm>
          <a:solidFill>
            <a:schemeClr val="accent1"/>
          </a:solidFill>
        </p:grpSpPr>
        <p:sp>
          <p:nvSpPr>
            <p:cNvPr id="3" name="Freeform 27"/>
            <p:cNvSpPr/>
            <p:nvPr/>
          </p:nvSpPr>
          <p:spPr bwMode="auto">
            <a:xfrm rot="16200000" flipH="1">
              <a:off x="4904921" y="1341932"/>
              <a:ext cx="294706" cy="969993"/>
            </a:xfrm>
            <a:custGeom>
              <a:avLst/>
              <a:gdLst>
                <a:gd name="T0" fmla="*/ 33 w 66"/>
                <a:gd name="T1" fmla="*/ 0 h 215"/>
                <a:gd name="T2" fmla="*/ 0 w 66"/>
                <a:gd name="T3" fmla="*/ 33 h 215"/>
                <a:gd name="T4" fmla="*/ 0 w 66"/>
                <a:gd name="T5" fmla="*/ 182 h 215"/>
                <a:gd name="T6" fmla="*/ 33 w 66"/>
                <a:gd name="T7" fmla="*/ 215 h 215"/>
                <a:gd name="T8" fmla="*/ 66 w 66"/>
                <a:gd name="T9" fmla="*/ 182 h 215"/>
                <a:gd name="T10" fmla="*/ 66 w 66"/>
                <a:gd name="T11" fmla="*/ 33 h 215"/>
                <a:gd name="T12" fmla="*/ 33 w 66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215">
                  <a:moveTo>
                    <a:pt x="33" y="0"/>
                  </a:moveTo>
                  <a:cubicBezTo>
                    <a:pt x="14" y="0"/>
                    <a:pt x="0" y="15"/>
                    <a:pt x="0" y="33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200"/>
                    <a:pt x="14" y="215"/>
                    <a:pt x="33" y="215"/>
                  </a:cubicBezTo>
                  <a:cubicBezTo>
                    <a:pt x="51" y="215"/>
                    <a:pt x="66" y="200"/>
                    <a:pt x="66" y="182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lose/>
                </a:path>
              </a:pathLst>
            </a:custGeom>
            <a:solidFill>
              <a:srgbClr val="0BA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08965"/>
              <a:endParaRPr lang="id-ID">
                <a:solidFill>
                  <a:srgbClr val="7F7F7F"/>
                </a:solidFill>
                <a:ea typeface="方正黑体简体" panose="02010601030101010101" pitchFamily="2" charset="-122"/>
                <a:cs typeface="+mn-lt"/>
              </a:endParaRPr>
            </a:p>
          </p:txBody>
        </p:sp>
        <p:sp>
          <p:nvSpPr>
            <p:cNvPr id="2" name="Freeform 28"/>
            <p:cNvSpPr/>
            <p:nvPr/>
          </p:nvSpPr>
          <p:spPr bwMode="auto">
            <a:xfrm rot="16200000" flipH="1">
              <a:off x="3979818" y="976966"/>
              <a:ext cx="294706" cy="2820199"/>
            </a:xfrm>
            <a:custGeom>
              <a:avLst/>
              <a:gdLst>
                <a:gd name="T0" fmla="*/ 33 w 66"/>
                <a:gd name="T1" fmla="*/ 0 h 625"/>
                <a:gd name="T2" fmla="*/ 0 w 66"/>
                <a:gd name="T3" fmla="*/ 33 h 625"/>
                <a:gd name="T4" fmla="*/ 0 w 66"/>
                <a:gd name="T5" fmla="*/ 592 h 625"/>
                <a:gd name="T6" fmla="*/ 33 w 66"/>
                <a:gd name="T7" fmla="*/ 625 h 625"/>
                <a:gd name="T8" fmla="*/ 66 w 66"/>
                <a:gd name="T9" fmla="*/ 592 h 625"/>
                <a:gd name="T10" fmla="*/ 66 w 66"/>
                <a:gd name="T11" fmla="*/ 33 h 625"/>
                <a:gd name="T12" fmla="*/ 33 w 66"/>
                <a:gd name="T13" fmla="*/ 0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625">
                  <a:moveTo>
                    <a:pt x="33" y="0"/>
                  </a:moveTo>
                  <a:cubicBezTo>
                    <a:pt x="15" y="0"/>
                    <a:pt x="0" y="15"/>
                    <a:pt x="0" y="33"/>
                  </a:cubicBezTo>
                  <a:cubicBezTo>
                    <a:pt x="0" y="592"/>
                    <a:pt x="0" y="592"/>
                    <a:pt x="0" y="592"/>
                  </a:cubicBezTo>
                  <a:cubicBezTo>
                    <a:pt x="0" y="610"/>
                    <a:pt x="15" y="625"/>
                    <a:pt x="33" y="625"/>
                  </a:cubicBezTo>
                  <a:cubicBezTo>
                    <a:pt x="51" y="625"/>
                    <a:pt x="66" y="610"/>
                    <a:pt x="66" y="592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lose/>
                </a:path>
              </a:pathLst>
            </a:custGeom>
            <a:solidFill>
              <a:srgbClr val="383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08965"/>
              <a:endParaRPr lang="id-ID">
                <a:solidFill>
                  <a:srgbClr val="7F7F7F"/>
                </a:solidFill>
                <a:ea typeface="方正黑体简体" panose="02010601030101010101" pitchFamily="2" charset="-122"/>
                <a:cs typeface="+mn-lt"/>
              </a:endParaRPr>
            </a:p>
          </p:txBody>
        </p:sp>
        <p:sp>
          <p:nvSpPr>
            <p:cNvPr id="11" name="Freeform 29"/>
            <p:cNvSpPr/>
            <p:nvPr/>
          </p:nvSpPr>
          <p:spPr bwMode="auto">
            <a:xfrm rot="16200000" flipH="1">
              <a:off x="4664864" y="2222147"/>
              <a:ext cx="296658" cy="1448157"/>
            </a:xfrm>
            <a:custGeom>
              <a:avLst/>
              <a:gdLst>
                <a:gd name="T0" fmla="*/ 33 w 66"/>
                <a:gd name="T1" fmla="*/ 0 h 321"/>
                <a:gd name="T2" fmla="*/ 0 w 66"/>
                <a:gd name="T3" fmla="*/ 34 h 321"/>
                <a:gd name="T4" fmla="*/ 0 w 66"/>
                <a:gd name="T5" fmla="*/ 288 h 321"/>
                <a:gd name="T6" fmla="*/ 33 w 66"/>
                <a:gd name="T7" fmla="*/ 321 h 321"/>
                <a:gd name="T8" fmla="*/ 66 w 66"/>
                <a:gd name="T9" fmla="*/ 288 h 321"/>
                <a:gd name="T10" fmla="*/ 66 w 66"/>
                <a:gd name="T11" fmla="*/ 34 h 321"/>
                <a:gd name="T12" fmla="*/ 33 w 66"/>
                <a:gd name="T13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321">
                  <a:moveTo>
                    <a:pt x="33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0" y="306"/>
                    <a:pt x="15" y="321"/>
                    <a:pt x="33" y="321"/>
                  </a:cubicBezTo>
                  <a:cubicBezTo>
                    <a:pt x="51" y="321"/>
                    <a:pt x="66" y="306"/>
                    <a:pt x="66" y="288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15"/>
                    <a:pt x="51" y="0"/>
                    <a:pt x="33" y="0"/>
                  </a:cubicBezTo>
                  <a:close/>
                </a:path>
              </a:pathLst>
            </a:custGeom>
            <a:solidFill>
              <a:srgbClr val="E845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08965"/>
              <a:endParaRPr lang="id-ID">
                <a:solidFill>
                  <a:srgbClr val="7F7F7F"/>
                </a:solidFill>
                <a:ea typeface="方正黑体简体" panose="02010601030101010101" pitchFamily="2" charset="-122"/>
                <a:cs typeface="+mn-lt"/>
              </a:endParaRPr>
            </a:p>
          </p:txBody>
        </p:sp>
        <p:sp>
          <p:nvSpPr>
            <p:cNvPr id="6" name="Freeform 30"/>
            <p:cNvSpPr/>
            <p:nvPr/>
          </p:nvSpPr>
          <p:spPr bwMode="auto">
            <a:xfrm rot="16200000" flipH="1">
              <a:off x="4568254" y="2683722"/>
              <a:ext cx="294706" cy="1643327"/>
            </a:xfrm>
            <a:custGeom>
              <a:avLst/>
              <a:gdLst>
                <a:gd name="T0" fmla="*/ 33 w 66"/>
                <a:gd name="T1" fmla="*/ 0 h 364"/>
                <a:gd name="T2" fmla="*/ 0 w 66"/>
                <a:gd name="T3" fmla="*/ 34 h 364"/>
                <a:gd name="T4" fmla="*/ 0 w 66"/>
                <a:gd name="T5" fmla="*/ 331 h 364"/>
                <a:gd name="T6" fmla="*/ 33 w 66"/>
                <a:gd name="T7" fmla="*/ 364 h 364"/>
                <a:gd name="T8" fmla="*/ 66 w 66"/>
                <a:gd name="T9" fmla="*/ 331 h 364"/>
                <a:gd name="T10" fmla="*/ 66 w 66"/>
                <a:gd name="T11" fmla="*/ 34 h 364"/>
                <a:gd name="T12" fmla="*/ 33 w 66"/>
                <a:gd name="T13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364">
                  <a:moveTo>
                    <a:pt x="33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49"/>
                    <a:pt x="15" y="364"/>
                    <a:pt x="33" y="364"/>
                  </a:cubicBezTo>
                  <a:cubicBezTo>
                    <a:pt x="51" y="364"/>
                    <a:pt x="66" y="349"/>
                    <a:pt x="66" y="331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15"/>
                    <a:pt x="51" y="0"/>
                    <a:pt x="33" y="0"/>
                  </a:cubicBezTo>
                  <a:close/>
                </a:path>
              </a:pathLst>
            </a:custGeom>
            <a:solidFill>
              <a:srgbClr val="0BA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08965"/>
              <a:endParaRPr lang="id-ID">
                <a:solidFill>
                  <a:srgbClr val="7F7F7F"/>
                </a:solidFill>
                <a:ea typeface="方正黑体简体" panose="02010601030101010101" pitchFamily="2" charset="-122"/>
                <a:cs typeface="+mn-lt"/>
              </a:endParaRPr>
            </a:p>
          </p:txBody>
        </p:sp>
        <p:sp>
          <p:nvSpPr>
            <p:cNvPr id="7" name="Freeform 31"/>
            <p:cNvSpPr/>
            <p:nvPr/>
          </p:nvSpPr>
          <p:spPr bwMode="auto">
            <a:xfrm rot="16200000" flipH="1">
              <a:off x="3753422" y="2429026"/>
              <a:ext cx="294706" cy="3272992"/>
            </a:xfrm>
            <a:custGeom>
              <a:avLst/>
              <a:gdLst>
                <a:gd name="T0" fmla="*/ 33 w 66"/>
                <a:gd name="T1" fmla="*/ 0 h 725"/>
                <a:gd name="T2" fmla="*/ 0 w 66"/>
                <a:gd name="T3" fmla="*/ 33 h 725"/>
                <a:gd name="T4" fmla="*/ 0 w 66"/>
                <a:gd name="T5" fmla="*/ 692 h 725"/>
                <a:gd name="T6" fmla="*/ 33 w 66"/>
                <a:gd name="T7" fmla="*/ 725 h 725"/>
                <a:gd name="T8" fmla="*/ 66 w 66"/>
                <a:gd name="T9" fmla="*/ 692 h 725"/>
                <a:gd name="T10" fmla="*/ 66 w 66"/>
                <a:gd name="T11" fmla="*/ 33 h 725"/>
                <a:gd name="T12" fmla="*/ 33 w 66"/>
                <a:gd name="T13" fmla="*/ 0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725">
                  <a:moveTo>
                    <a:pt x="33" y="0"/>
                  </a:moveTo>
                  <a:cubicBezTo>
                    <a:pt x="15" y="0"/>
                    <a:pt x="0" y="15"/>
                    <a:pt x="0" y="33"/>
                  </a:cubicBezTo>
                  <a:cubicBezTo>
                    <a:pt x="0" y="692"/>
                    <a:pt x="0" y="692"/>
                    <a:pt x="0" y="692"/>
                  </a:cubicBezTo>
                  <a:cubicBezTo>
                    <a:pt x="0" y="710"/>
                    <a:pt x="15" y="725"/>
                    <a:pt x="33" y="725"/>
                  </a:cubicBezTo>
                  <a:cubicBezTo>
                    <a:pt x="52" y="725"/>
                    <a:pt x="66" y="710"/>
                    <a:pt x="66" y="692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15"/>
                    <a:pt x="52" y="0"/>
                    <a:pt x="33" y="0"/>
                  </a:cubicBezTo>
                  <a:close/>
                </a:path>
              </a:pathLst>
            </a:custGeom>
            <a:solidFill>
              <a:srgbClr val="383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08965"/>
              <a:endParaRPr lang="id-ID">
                <a:solidFill>
                  <a:srgbClr val="7F7F7F"/>
                </a:solidFill>
                <a:ea typeface="方正黑体简体" panose="02010601030101010101" pitchFamily="2" charset="-122"/>
                <a:cs typeface="+mn-lt"/>
              </a:endParaRPr>
            </a:p>
          </p:txBody>
        </p:sp>
        <p:sp>
          <p:nvSpPr>
            <p:cNvPr id="12" name="Freeform 32"/>
            <p:cNvSpPr/>
            <p:nvPr/>
          </p:nvSpPr>
          <p:spPr bwMode="auto">
            <a:xfrm rot="16200000" flipH="1">
              <a:off x="4606313" y="3845956"/>
              <a:ext cx="300561" cy="1561355"/>
            </a:xfrm>
            <a:custGeom>
              <a:avLst/>
              <a:gdLst>
                <a:gd name="T0" fmla="*/ 33 w 67"/>
                <a:gd name="T1" fmla="*/ 0 h 346"/>
                <a:gd name="T2" fmla="*/ 0 w 67"/>
                <a:gd name="T3" fmla="*/ 34 h 346"/>
                <a:gd name="T4" fmla="*/ 0 w 67"/>
                <a:gd name="T5" fmla="*/ 313 h 346"/>
                <a:gd name="T6" fmla="*/ 33 w 67"/>
                <a:gd name="T7" fmla="*/ 346 h 346"/>
                <a:gd name="T8" fmla="*/ 67 w 67"/>
                <a:gd name="T9" fmla="*/ 313 h 346"/>
                <a:gd name="T10" fmla="*/ 67 w 67"/>
                <a:gd name="T11" fmla="*/ 34 h 346"/>
                <a:gd name="T12" fmla="*/ 33 w 67"/>
                <a:gd name="T13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346">
                  <a:moveTo>
                    <a:pt x="33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31"/>
                    <a:pt x="15" y="346"/>
                    <a:pt x="33" y="346"/>
                  </a:cubicBezTo>
                  <a:cubicBezTo>
                    <a:pt x="52" y="346"/>
                    <a:pt x="67" y="331"/>
                    <a:pt x="67" y="313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15"/>
                    <a:pt x="52" y="0"/>
                    <a:pt x="33" y="0"/>
                  </a:cubicBezTo>
                  <a:close/>
                </a:path>
              </a:pathLst>
            </a:custGeom>
            <a:solidFill>
              <a:srgbClr val="E845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08965"/>
              <a:endParaRPr lang="id-ID">
                <a:solidFill>
                  <a:srgbClr val="7F7F7F"/>
                </a:solidFill>
                <a:ea typeface="方正黑体简体" panose="02010601030101010101" pitchFamily="2" charset="-122"/>
                <a:cs typeface="+mn-lt"/>
              </a:endParaRPr>
            </a:p>
          </p:txBody>
        </p:sp>
        <p:sp>
          <p:nvSpPr>
            <p:cNvPr id="8" name="Freeform 33"/>
            <p:cNvSpPr/>
            <p:nvPr/>
          </p:nvSpPr>
          <p:spPr bwMode="auto">
            <a:xfrm rot="16200000" flipH="1">
              <a:off x="5042516" y="4840344"/>
              <a:ext cx="298610" cy="690900"/>
            </a:xfrm>
            <a:custGeom>
              <a:avLst/>
              <a:gdLst>
                <a:gd name="T0" fmla="*/ 33 w 67"/>
                <a:gd name="T1" fmla="*/ 0 h 153"/>
                <a:gd name="T2" fmla="*/ 0 w 67"/>
                <a:gd name="T3" fmla="*/ 34 h 153"/>
                <a:gd name="T4" fmla="*/ 0 w 67"/>
                <a:gd name="T5" fmla="*/ 120 h 153"/>
                <a:gd name="T6" fmla="*/ 33 w 67"/>
                <a:gd name="T7" fmla="*/ 153 h 153"/>
                <a:gd name="T8" fmla="*/ 67 w 67"/>
                <a:gd name="T9" fmla="*/ 120 h 153"/>
                <a:gd name="T10" fmla="*/ 67 w 67"/>
                <a:gd name="T11" fmla="*/ 34 h 153"/>
                <a:gd name="T12" fmla="*/ 33 w 67"/>
                <a:gd name="T13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153">
                  <a:moveTo>
                    <a:pt x="33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38"/>
                    <a:pt x="15" y="153"/>
                    <a:pt x="33" y="153"/>
                  </a:cubicBezTo>
                  <a:cubicBezTo>
                    <a:pt x="52" y="153"/>
                    <a:pt x="67" y="138"/>
                    <a:pt x="67" y="120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15"/>
                    <a:pt x="52" y="0"/>
                    <a:pt x="33" y="0"/>
                  </a:cubicBezTo>
                  <a:close/>
                </a:path>
              </a:pathLst>
            </a:custGeom>
            <a:solidFill>
              <a:srgbClr val="0BA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08965"/>
              <a:endParaRPr lang="id-ID">
                <a:solidFill>
                  <a:srgbClr val="7F7F7F"/>
                </a:solidFill>
                <a:ea typeface="方正黑体简体" panose="02010601030101010101" pitchFamily="2" charset="-122"/>
                <a:cs typeface="+mn-lt"/>
              </a:endParaRPr>
            </a:p>
          </p:txBody>
        </p:sp>
        <p:sp>
          <p:nvSpPr>
            <p:cNvPr id="15" name="Oval 34"/>
            <p:cNvSpPr>
              <a:spLocks noChangeArrowheads="1"/>
            </p:cNvSpPr>
            <p:nvPr/>
          </p:nvSpPr>
          <p:spPr bwMode="auto">
            <a:xfrm rot="16200000" flipH="1">
              <a:off x="4165229" y="1675672"/>
              <a:ext cx="294706" cy="302513"/>
            </a:xfrm>
            <a:prstGeom prst="ellipse">
              <a:avLst/>
            </a:prstGeom>
            <a:solidFill>
              <a:srgbClr val="383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08965"/>
              <a:endParaRPr lang="id-ID">
                <a:solidFill>
                  <a:srgbClr val="7F7F7F"/>
                </a:solidFill>
                <a:ea typeface="方正黑体简体" panose="02010601030101010101" pitchFamily="2" charset="-122"/>
                <a:cs typeface="+mn-lt"/>
              </a:endParaRPr>
            </a:p>
          </p:txBody>
        </p:sp>
      </p:grpSp>
      <p:sp>
        <p:nvSpPr>
          <p:cNvPr id="17" name="TextBox 28"/>
          <p:cNvSpPr txBox="1"/>
          <p:nvPr/>
        </p:nvSpPr>
        <p:spPr>
          <a:xfrm>
            <a:off x="5099050" y="2704156"/>
            <a:ext cx="1808480" cy="5835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 defTabSz="608965"/>
            <a:r>
              <a:rPr lang="zh-CN" altLang="id-ID" sz="3200" dirty="0">
                <a:ln w="38100" cap="flat" cmpd="sng">
                  <a:noFill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</a:rPr>
              <a:t>添加标题</a:t>
            </a:r>
          </a:p>
        </p:txBody>
      </p:sp>
      <p:sp>
        <p:nvSpPr>
          <p:cNvPr id="9" name="TextBox 29"/>
          <p:cNvSpPr txBox="1"/>
          <p:nvPr/>
        </p:nvSpPr>
        <p:spPr>
          <a:xfrm>
            <a:off x="5099050" y="3343275"/>
            <a:ext cx="3288030" cy="1601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defTabSz="1218565" fontAlgn="auto">
              <a:lnSpc>
                <a:spcPts val="2000"/>
              </a:lnSpc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ea typeface="+mn-lt"/>
              <a:sym typeface="FZHei-B01S" panose="02010601030101010101" pitchFamily="2" charset="-122"/>
            </a:endParaRPr>
          </a:p>
          <a:p>
            <a:pPr lvl="0" algn="l" defTabSz="1218565" fontAlgn="auto">
              <a:lnSpc>
                <a:spcPts val="2000"/>
              </a:lnSpc>
            </a:pPr>
            <a:endParaRPr lang="zh-CN" altLang="en-US" sz="1000" dirty="0">
              <a:solidFill>
                <a:schemeClr val="tx1">
                  <a:lumMod val="85000"/>
                  <a:lumOff val="15000"/>
                </a:schemeClr>
              </a:solidFill>
              <a:ea typeface="+mn-lt"/>
              <a:cs typeface="Lato Light" panose="020F0502020204030203" pitchFamily="34" charset="0"/>
              <a:sym typeface="FZHei-B01S" panose="02010601030101010101" pitchFamily="2" charset="-122"/>
            </a:endParaRPr>
          </a:p>
          <a:p>
            <a:pPr lvl="0" algn="l" defTabSz="1218565" fontAlgn="auto">
              <a:lnSpc>
                <a:spcPts val="2000"/>
              </a:lnSpc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lang="zh-CN" altLang="en-US" sz="1000" dirty="0">
              <a:solidFill>
                <a:schemeClr val="tx1">
                  <a:lumMod val="85000"/>
                  <a:lumOff val="15000"/>
                </a:schemeClr>
              </a:solidFill>
              <a:ea typeface="+mn-lt"/>
              <a:cs typeface="Lato Light" panose="020F0502020204030203" pitchFamily="34" charset="0"/>
              <a:sym typeface="FZHei-B01S" panose="02010601030101010101" pitchFamily="2" charset="-122"/>
            </a:endParaRPr>
          </a:p>
          <a:p>
            <a:pPr lvl="0" algn="l" defTabSz="1218565" fontAlgn="auto">
              <a:lnSpc>
                <a:spcPts val="2000"/>
              </a:lnSpc>
            </a:pPr>
            <a:endParaRPr lang="zh-CN" altLang="en-US" sz="1000" dirty="0">
              <a:solidFill>
                <a:schemeClr val="tx1">
                  <a:lumMod val="85000"/>
                  <a:lumOff val="15000"/>
                </a:schemeClr>
              </a:solidFill>
              <a:ea typeface="+mn-lt"/>
              <a:cs typeface="Lato Light" panose="020F0502020204030203" pitchFamily="34" charset="0"/>
              <a:sym typeface="FZHei-B01S" panose="02010601030101010101" pitchFamily="2" charset="-122"/>
            </a:endParaRPr>
          </a:p>
        </p:txBody>
      </p:sp>
      <p:pic>
        <p:nvPicPr>
          <p:cNvPr id="21" name="图片占位符 3"/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376" y="1413976"/>
            <a:ext cx="3539207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  <a:solidFill>
            <a:schemeClr val="bg2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6" grpId="0" animBg="1"/>
      <p:bldP spid="27" grpId="0" animBg="1"/>
      <p:bldP spid="28" grpId="0" animBg="1"/>
      <p:bldP spid="29" grpId="0" animBg="1"/>
      <p:bldP spid="1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74044"/>
          </a:xfrm>
          <a:prstGeom prst="rect">
            <a:avLst/>
          </a:prstGeom>
        </p:spPr>
      </p:pic>
      <p:sp>
        <p:nvSpPr>
          <p:cNvPr id="5" name="矩形: 圆角 4"/>
          <p:cNvSpPr/>
          <p:nvPr/>
        </p:nvSpPr>
        <p:spPr>
          <a:xfrm>
            <a:off x="285750" y="317500"/>
            <a:ext cx="11607800" cy="6273800"/>
          </a:xfrm>
          <a:prstGeom prst="roundRect">
            <a:avLst>
              <a:gd name="adj" fmla="val 4723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11465566" y="6190526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1465566" y="471640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510906" y="471640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510906" y="6188313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3940979" y="667474"/>
            <a:ext cx="4289837" cy="461665"/>
            <a:chOff x="3864779" y="667474"/>
            <a:chExt cx="4289837" cy="461665"/>
          </a:xfrm>
        </p:grpSpPr>
        <p:grpSp>
          <p:nvGrpSpPr>
            <p:cNvPr id="18" name="组合 17"/>
            <p:cNvGrpSpPr/>
            <p:nvPr/>
          </p:nvGrpSpPr>
          <p:grpSpPr>
            <a:xfrm>
              <a:off x="3864779" y="898306"/>
              <a:ext cx="818969" cy="88861"/>
              <a:chOff x="5992478" y="1999605"/>
              <a:chExt cx="2374074" cy="257594"/>
            </a:xfrm>
          </p:grpSpPr>
          <p:sp>
            <p:nvSpPr>
              <p:cNvPr id="19" name="矩形: 圆角 18"/>
              <p:cNvSpPr/>
              <p:nvPr/>
            </p:nvSpPr>
            <p:spPr>
              <a:xfrm rot="18900000">
                <a:off x="7096551" y="2002866"/>
                <a:ext cx="1270001" cy="254333"/>
              </a:xfrm>
              <a:prstGeom prst="roundRect">
                <a:avLst>
                  <a:gd name="adj" fmla="val 50000"/>
                </a:avLst>
              </a:prstGeom>
              <a:solidFill>
                <a:srgbClr val="E845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  <p:sp>
            <p:nvSpPr>
              <p:cNvPr id="22" name="矩形: 圆角 21"/>
              <p:cNvSpPr/>
              <p:nvPr/>
            </p:nvSpPr>
            <p:spPr>
              <a:xfrm rot="18900000">
                <a:off x="6536863" y="2001379"/>
                <a:ext cx="1270001" cy="232563"/>
              </a:xfrm>
              <a:prstGeom prst="roundRect">
                <a:avLst>
                  <a:gd name="adj" fmla="val 50000"/>
                </a:avLst>
              </a:prstGeom>
              <a:solidFill>
                <a:srgbClr val="3836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  <p:sp>
            <p:nvSpPr>
              <p:cNvPr id="24" name="矩形: 圆角 23"/>
              <p:cNvSpPr/>
              <p:nvPr/>
            </p:nvSpPr>
            <p:spPr>
              <a:xfrm rot="18900000">
                <a:off x="5992478" y="1999605"/>
                <a:ext cx="1270001" cy="233241"/>
              </a:xfrm>
              <a:prstGeom prst="roundRect">
                <a:avLst>
                  <a:gd name="adj" fmla="val 50000"/>
                </a:avLst>
              </a:prstGeom>
              <a:solidFill>
                <a:srgbClr val="0BA2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</p:grpSp>
        <p:sp>
          <p:nvSpPr>
            <p:cNvPr id="25" name="文本框 6"/>
            <p:cNvSpPr txBox="1">
              <a:spLocks noChangeArrowheads="1"/>
            </p:cNvSpPr>
            <p:nvPr/>
          </p:nvSpPr>
          <p:spPr bwMode="auto">
            <a:xfrm>
              <a:off x="4856354" y="667474"/>
              <a:ext cx="245932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lt"/>
                </a:rPr>
                <a:t>01 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lt"/>
                </a:rPr>
                <a:t>标题文字内容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7335647" y="894105"/>
              <a:ext cx="818969" cy="88861"/>
              <a:chOff x="5992478" y="1999605"/>
              <a:chExt cx="2374074" cy="257594"/>
            </a:xfrm>
          </p:grpSpPr>
          <p:sp>
            <p:nvSpPr>
              <p:cNvPr id="31" name="矩形: 圆角 30"/>
              <p:cNvSpPr/>
              <p:nvPr/>
            </p:nvSpPr>
            <p:spPr>
              <a:xfrm rot="18900000">
                <a:off x="7096551" y="2002866"/>
                <a:ext cx="1270001" cy="254333"/>
              </a:xfrm>
              <a:prstGeom prst="roundRect">
                <a:avLst>
                  <a:gd name="adj" fmla="val 50000"/>
                </a:avLst>
              </a:prstGeom>
              <a:solidFill>
                <a:srgbClr val="E845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  <p:sp>
            <p:nvSpPr>
              <p:cNvPr id="32" name="矩形: 圆角 31"/>
              <p:cNvSpPr/>
              <p:nvPr/>
            </p:nvSpPr>
            <p:spPr>
              <a:xfrm rot="18900000">
                <a:off x="6536863" y="2001379"/>
                <a:ext cx="1270001" cy="232563"/>
              </a:xfrm>
              <a:prstGeom prst="roundRect">
                <a:avLst>
                  <a:gd name="adj" fmla="val 50000"/>
                </a:avLst>
              </a:prstGeom>
              <a:solidFill>
                <a:srgbClr val="3836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  <p:sp>
            <p:nvSpPr>
              <p:cNvPr id="33" name="矩形: 圆角 32"/>
              <p:cNvSpPr/>
              <p:nvPr/>
            </p:nvSpPr>
            <p:spPr>
              <a:xfrm rot="18900000">
                <a:off x="5992478" y="1999605"/>
                <a:ext cx="1270001" cy="233241"/>
              </a:xfrm>
              <a:prstGeom prst="roundRect">
                <a:avLst>
                  <a:gd name="adj" fmla="val 50000"/>
                </a:avLst>
              </a:prstGeom>
              <a:solidFill>
                <a:srgbClr val="0BA2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</p:grpSp>
      </p:grpSp>
      <p:sp>
        <p:nvSpPr>
          <p:cNvPr id="41" name="矩形: 圆角 40"/>
          <p:cNvSpPr/>
          <p:nvPr/>
        </p:nvSpPr>
        <p:spPr>
          <a:xfrm rot="18900000">
            <a:off x="-1584657" y="4341383"/>
            <a:ext cx="929580" cy="814517"/>
          </a:xfrm>
          <a:prstGeom prst="roundRect">
            <a:avLst>
              <a:gd name="adj" fmla="val 50000"/>
            </a:avLst>
          </a:prstGeom>
          <a:solidFill>
            <a:srgbClr val="E845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: 圆角 41"/>
          <p:cNvSpPr/>
          <p:nvPr/>
        </p:nvSpPr>
        <p:spPr>
          <a:xfrm rot="18900000">
            <a:off x="-1584657" y="2960907"/>
            <a:ext cx="929580" cy="986987"/>
          </a:xfrm>
          <a:prstGeom prst="roundRect">
            <a:avLst>
              <a:gd name="adj" fmla="val 50000"/>
            </a:avLst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: 圆角 42"/>
          <p:cNvSpPr/>
          <p:nvPr/>
        </p:nvSpPr>
        <p:spPr>
          <a:xfrm rot="18900000">
            <a:off x="-1623198" y="1917885"/>
            <a:ext cx="929580" cy="877974"/>
          </a:xfrm>
          <a:prstGeom prst="roundRect">
            <a:avLst>
              <a:gd name="adj" fmla="val 50000"/>
            </a:avLst>
          </a:prstGeom>
          <a:solidFill>
            <a:srgbClr val="0BA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13"/>
          <p:cNvSpPr>
            <a:spLocks noChangeArrowheads="1"/>
          </p:cNvSpPr>
          <p:nvPr/>
        </p:nvSpPr>
        <p:spPr bwMode="auto">
          <a:xfrm>
            <a:off x="1020058" y="2385653"/>
            <a:ext cx="4589988" cy="1474447"/>
          </a:xfrm>
          <a:prstGeom prst="roundRect">
            <a:avLst>
              <a:gd name="adj" fmla="val 9083"/>
            </a:avLst>
          </a:prstGeom>
          <a:noFill/>
          <a:ln w="12700">
            <a:solidFill>
              <a:srgbClr val="383635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08965"/>
            <a:endParaRPr lang="zh-CN" altLang="en-US">
              <a:solidFill>
                <a:srgbClr val="FFFFFF"/>
              </a:solidFill>
              <a:latin typeface="+mn-lt"/>
              <a:ea typeface="FZHei-B01S" panose="02010601030101010101" pitchFamily="2" charset="-122"/>
              <a:cs typeface="+mn-lt"/>
              <a:sym typeface="FZHei-B01S" panose="02010601030101010101" pitchFamily="2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353356" y="2712602"/>
            <a:ext cx="3923392" cy="60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l" defTabSz="1218565"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6" name="圆角矩形 15"/>
          <p:cNvSpPr>
            <a:spLocks noChangeArrowheads="1"/>
          </p:cNvSpPr>
          <p:nvPr/>
        </p:nvSpPr>
        <p:spPr bwMode="auto">
          <a:xfrm>
            <a:off x="1020058" y="4594941"/>
            <a:ext cx="4589988" cy="1474447"/>
          </a:xfrm>
          <a:prstGeom prst="roundRect">
            <a:avLst>
              <a:gd name="adj" fmla="val 9083"/>
            </a:avLst>
          </a:prstGeom>
          <a:noFill/>
          <a:ln w="12700">
            <a:solidFill>
              <a:srgbClr val="383635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08965"/>
            <a:endParaRPr lang="zh-CN" altLang="en-US">
              <a:solidFill>
                <a:srgbClr val="FFFFFF"/>
              </a:solidFill>
              <a:latin typeface="+mn-lt"/>
              <a:ea typeface="FZHei-B01S" panose="02010601030101010101" pitchFamily="2" charset="-122"/>
              <a:cs typeface="+mn-lt"/>
              <a:sym typeface="FZHei-B01S" panose="02010601030101010101" pitchFamily="2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353185" y="4921885"/>
            <a:ext cx="3923030" cy="60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l" defTabSz="1218565" fontAlgn="auto"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8" name="圆角矩形 17"/>
          <p:cNvSpPr>
            <a:spLocks noChangeArrowheads="1"/>
          </p:cNvSpPr>
          <p:nvPr/>
        </p:nvSpPr>
        <p:spPr bwMode="auto">
          <a:xfrm>
            <a:off x="1675545" y="2150756"/>
            <a:ext cx="3279016" cy="461856"/>
          </a:xfrm>
          <a:prstGeom prst="roundRect">
            <a:avLst>
              <a:gd name="adj" fmla="val 16667"/>
            </a:avLst>
          </a:prstGeom>
          <a:solidFill>
            <a:srgbClr val="E8455B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08965"/>
            <a:endParaRPr lang="zh-CN" altLang="en-US">
              <a:solidFill>
                <a:srgbClr val="FFFFFF"/>
              </a:solidFill>
              <a:latin typeface="+mn-lt"/>
              <a:ea typeface="FZHei-B01S" panose="02010601030101010101" pitchFamily="2" charset="-122"/>
              <a:cs typeface="+mn-lt"/>
              <a:sym typeface="FZHei-B01S" panose="02010601030101010101" pitchFamily="2" charset="-122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907265" y="2199959"/>
            <a:ext cx="2796528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621155">
              <a:spcBef>
                <a:spcPct val="20000"/>
              </a:spcBef>
            </a:pPr>
            <a:r>
              <a:rPr lang="zh-CN" altLang="en-US" sz="1600" b="1">
                <a:solidFill>
                  <a:prstClr val="white"/>
                </a:solidFill>
                <a:latin typeface="+mn-lt"/>
                <a:ea typeface="+mn-lt"/>
                <a:sym typeface="FZHei-B01S" panose="02010601030101010101" pitchFamily="2" charset="-122"/>
              </a:rPr>
              <a:t>添加标题</a:t>
            </a:r>
          </a:p>
        </p:txBody>
      </p:sp>
      <p:sp>
        <p:nvSpPr>
          <p:cNvPr id="10" name="圆角矩形 19"/>
          <p:cNvSpPr>
            <a:spLocks noChangeArrowheads="1"/>
          </p:cNvSpPr>
          <p:nvPr/>
        </p:nvSpPr>
        <p:spPr bwMode="auto">
          <a:xfrm>
            <a:off x="1675545" y="4401311"/>
            <a:ext cx="3279016" cy="461856"/>
          </a:xfrm>
          <a:prstGeom prst="roundRect">
            <a:avLst>
              <a:gd name="adj" fmla="val 16667"/>
            </a:avLst>
          </a:prstGeom>
          <a:solidFill>
            <a:srgbClr val="0BA29A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08965"/>
            <a:endParaRPr lang="zh-CN" altLang="en-US">
              <a:solidFill>
                <a:srgbClr val="FFFFFF"/>
              </a:solidFill>
              <a:latin typeface="+mn-lt"/>
              <a:ea typeface="FZHei-B01S" panose="02010601030101010101" pitchFamily="2" charset="-122"/>
              <a:cs typeface="+mn-lt"/>
              <a:sym typeface="FZHei-B01S" panose="02010601030101010101" pitchFamily="2" charset="-122"/>
            </a:endParaRPr>
          </a:p>
        </p:txBody>
      </p:sp>
      <p:sp>
        <p:nvSpPr>
          <p:cNvPr id="11" name="文本框 12"/>
          <p:cNvSpPr txBox="1">
            <a:spLocks noChangeArrowheads="1"/>
          </p:cNvSpPr>
          <p:nvPr/>
        </p:nvSpPr>
        <p:spPr bwMode="auto">
          <a:xfrm>
            <a:off x="1907270" y="4462577"/>
            <a:ext cx="2796528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621155">
              <a:spcBef>
                <a:spcPct val="20000"/>
              </a:spcBef>
            </a:pPr>
            <a:r>
              <a:rPr lang="zh-CN" altLang="en-US" sz="1600" b="1">
                <a:solidFill>
                  <a:prstClr val="white"/>
                </a:solidFill>
                <a:latin typeface="+mn-lt"/>
                <a:ea typeface="+mn-lt"/>
                <a:sym typeface="FZHei-B01S" panose="02010601030101010101" pitchFamily="2" charset="-122"/>
              </a:rPr>
              <a:t>添加标题</a:t>
            </a:r>
          </a:p>
        </p:txBody>
      </p:sp>
      <p:sp>
        <p:nvSpPr>
          <p:cNvPr id="12" name="矩形 11"/>
          <p:cNvSpPr/>
          <p:nvPr/>
        </p:nvSpPr>
        <p:spPr>
          <a:xfrm>
            <a:off x="6129387" y="2108331"/>
            <a:ext cx="5005739" cy="396105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965"/>
            <a:endParaRPr lang="zh-CN" altLang="en-US" dirty="0">
              <a:solidFill>
                <a:prstClr val="white"/>
              </a:solidFill>
              <a:ea typeface="FZHei-B01S" panose="02010601030101010101" pitchFamily="2" charset="-122"/>
              <a:cs typeface="+mn-lt"/>
              <a:sym typeface="FZHei-B01S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" grpId="0" bldLvl="0" animBg="1"/>
      <p:bldP spid="2" grpId="0"/>
      <p:bldP spid="6" grpId="0" bldLvl="0" animBg="1"/>
      <p:bldP spid="7" grpId="0"/>
      <p:bldP spid="8" grpId="0" bldLvl="0" animBg="1"/>
      <p:bldP spid="9" grpId="0"/>
      <p:bldP spid="10" grpId="0" bldLvl="0" animBg="1"/>
      <p:bldP spid="11" grpId="0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74044"/>
          </a:xfrm>
          <a:prstGeom prst="rect">
            <a:avLst/>
          </a:prstGeom>
        </p:spPr>
      </p:pic>
      <p:sp>
        <p:nvSpPr>
          <p:cNvPr id="5" name="矩形: 圆角 4"/>
          <p:cNvSpPr/>
          <p:nvPr/>
        </p:nvSpPr>
        <p:spPr>
          <a:xfrm>
            <a:off x="285750" y="317500"/>
            <a:ext cx="11607800" cy="6273800"/>
          </a:xfrm>
          <a:prstGeom prst="roundRect">
            <a:avLst>
              <a:gd name="adj" fmla="val 4723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11465566" y="6190526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1465566" y="471640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510906" y="471640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510906" y="6188313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3940979" y="667474"/>
            <a:ext cx="4289837" cy="461665"/>
            <a:chOff x="3864779" y="667474"/>
            <a:chExt cx="4289837" cy="461665"/>
          </a:xfrm>
        </p:grpSpPr>
        <p:grpSp>
          <p:nvGrpSpPr>
            <p:cNvPr id="18" name="组合 17"/>
            <p:cNvGrpSpPr/>
            <p:nvPr/>
          </p:nvGrpSpPr>
          <p:grpSpPr>
            <a:xfrm>
              <a:off x="3864779" y="898306"/>
              <a:ext cx="818969" cy="88861"/>
              <a:chOff x="5992478" y="1999605"/>
              <a:chExt cx="2374074" cy="257594"/>
            </a:xfrm>
          </p:grpSpPr>
          <p:sp>
            <p:nvSpPr>
              <p:cNvPr id="19" name="矩形: 圆角 18"/>
              <p:cNvSpPr/>
              <p:nvPr/>
            </p:nvSpPr>
            <p:spPr>
              <a:xfrm rot="18900000">
                <a:off x="7096551" y="2002866"/>
                <a:ext cx="1270001" cy="254333"/>
              </a:xfrm>
              <a:prstGeom prst="roundRect">
                <a:avLst>
                  <a:gd name="adj" fmla="val 50000"/>
                </a:avLst>
              </a:prstGeom>
              <a:solidFill>
                <a:srgbClr val="E845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  <p:sp>
            <p:nvSpPr>
              <p:cNvPr id="22" name="矩形: 圆角 21"/>
              <p:cNvSpPr/>
              <p:nvPr/>
            </p:nvSpPr>
            <p:spPr>
              <a:xfrm rot="18900000">
                <a:off x="6536863" y="2001379"/>
                <a:ext cx="1270001" cy="232563"/>
              </a:xfrm>
              <a:prstGeom prst="roundRect">
                <a:avLst>
                  <a:gd name="adj" fmla="val 50000"/>
                </a:avLst>
              </a:prstGeom>
              <a:solidFill>
                <a:srgbClr val="3836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  <p:sp>
            <p:nvSpPr>
              <p:cNvPr id="24" name="矩形: 圆角 23"/>
              <p:cNvSpPr/>
              <p:nvPr/>
            </p:nvSpPr>
            <p:spPr>
              <a:xfrm rot="18900000">
                <a:off x="5992478" y="1999605"/>
                <a:ext cx="1270001" cy="233241"/>
              </a:xfrm>
              <a:prstGeom prst="roundRect">
                <a:avLst>
                  <a:gd name="adj" fmla="val 50000"/>
                </a:avLst>
              </a:prstGeom>
              <a:solidFill>
                <a:srgbClr val="0BA2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</p:grpSp>
        <p:sp>
          <p:nvSpPr>
            <p:cNvPr id="25" name="文本框 6"/>
            <p:cNvSpPr txBox="1">
              <a:spLocks noChangeArrowheads="1"/>
            </p:cNvSpPr>
            <p:nvPr/>
          </p:nvSpPr>
          <p:spPr bwMode="auto">
            <a:xfrm>
              <a:off x="4856354" y="667474"/>
              <a:ext cx="245932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lt"/>
                </a:rPr>
                <a:t>01 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lt"/>
                </a:rPr>
                <a:t>标题文字内容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7335647" y="894105"/>
              <a:ext cx="818969" cy="88861"/>
              <a:chOff x="5992478" y="1999605"/>
              <a:chExt cx="2374074" cy="257594"/>
            </a:xfrm>
          </p:grpSpPr>
          <p:sp>
            <p:nvSpPr>
              <p:cNvPr id="31" name="矩形: 圆角 30"/>
              <p:cNvSpPr/>
              <p:nvPr/>
            </p:nvSpPr>
            <p:spPr>
              <a:xfrm rot="18900000">
                <a:off x="7096551" y="2002866"/>
                <a:ext cx="1270001" cy="254333"/>
              </a:xfrm>
              <a:prstGeom prst="roundRect">
                <a:avLst>
                  <a:gd name="adj" fmla="val 50000"/>
                </a:avLst>
              </a:prstGeom>
              <a:solidFill>
                <a:srgbClr val="E845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  <p:sp>
            <p:nvSpPr>
              <p:cNvPr id="32" name="矩形: 圆角 31"/>
              <p:cNvSpPr/>
              <p:nvPr/>
            </p:nvSpPr>
            <p:spPr>
              <a:xfrm rot="18900000">
                <a:off x="6536863" y="2001379"/>
                <a:ext cx="1270001" cy="232563"/>
              </a:xfrm>
              <a:prstGeom prst="roundRect">
                <a:avLst>
                  <a:gd name="adj" fmla="val 50000"/>
                </a:avLst>
              </a:prstGeom>
              <a:solidFill>
                <a:srgbClr val="3836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  <p:sp>
            <p:nvSpPr>
              <p:cNvPr id="33" name="矩形: 圆角 32"/>
              <p:cNvSpPr/>
              <p:nvPr/>
            </p:nvSpPr>
            <p:spPr>
              <a:xfrm rot="18900000">
                <a:off x="5992478" y="1999605"/>
                <a:ext cx="1270001" cy="233241"/>
              </a:xfrm>
              <a:prstGeom prst="roundRect">
                <a:avLst>
                  <a:gd name="adj" fmla="val 50000"/>
                </a:avLst>
              </a:prstGeom>
              <a:solidFill>
                <a:srgbClr val="0BA2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</p:grpSp>
      </p:grpSp>
      <p:sp>
        <p:nvSpPr>
          <p:cNvPr id="41" name="矩形: 圆角 40"/>
          <p:cNvSpPr/>
          <p:nvPr/>
        </p:nvSpPr>
        <p:spPr>
          <a:xfrm rot="18900000">
            <a:off x="-1584657" y="4341383"/>
            <a:ext cx="929580" cy="814517"/>
          </a:xfrm>
          <a:prstGeom prst="roundRect">
            <a:avLst>
              <a:gd name="adj" fmla="val 50000"/>
            </a:avLst>
          </a:prstGeom>
          <a:solidFill>
            <a:srgbClr val="E845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: 圆角 41"/>
          <p:cNvSpPr/>
          <p:nvPr/>
        </p:nvSpPr>
        <p:spPr>
          <a:xfrm rot="18900000">
            <a:off x="-1584657" y="2960907"/>
            <a:ext cx="929580" cy="986987"/>
          </a:xfrm>
          <a:prstGeom prst="roundRect">
            <a:avLst>
              <a:gd name="adj" fmla="val 50000"/>
            </a:avLst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: 圆角 42"/>
          <p:cNvSpPr/>
          <p:nvPr/>
        </p:nvSpPr>
        <p:spPr>
          <a:xfrm rot="18900000">
            <a:off x="-1623198" y="1917885"/>
            <a:ext cx="929580" cy="877974"/>
          </a:xfrm>
          <a:prstGeom prst="roundRect">
            <a:avLst>
              <a:gd name="adj" fmla="val 50000"/>
            </a:avLst>
          </a:prstGeom>
          <a:solidFill>
            <a:srgbClr val="0BA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129030" y="5157470"/>
            <a:ext cx="2847975" cy="8604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1218565" fontAlgn="auto"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ea typeface="+mn-lt"/>
              <a:cs typeface="Lato Regular"/>
              <a:sym typeface="FZHei-B01S" panose="02010601030101010101" pitchFamily="2" charset="-122"/>
            </a:endParaRPr>
          </a:p>
        </p:txBody>
      </p:sp>
      <p:sp>
        <p:nvSpPr>
          <p:cNvPr id="3" name="Shape 897"/>
          <p:cNvSpPr>
            <a:spLocks noChangeAspect="1"/>
          </p:cNvSpPr>
          <p:nvPr/>
        </p:nvSpPr>
        <p:spPr>
          <a:xfrm>
            <a:off x="2403693" y="4342090"/>
            <a:ext cx="645991" cy="646031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E8455B"/>
          </a:solidFill>
          <a:ln>
            <a:noFill/>
          </a:ln>
        </p:spPr>
        <p:txBody>
          <a:bodyPr lIns="91404" tIns="91404" rIns="91404" bIns="91404" anchor="ctr" anchorCtr="0">
            <a:noAutofit/>
          </a:bodyPr>
          <a:lstStyle/>
          <a:p>
            <a:pPr algn="ctr" defTabSz="608965"/>
            <a:endParaRPr dirty="0">
              <a:solidFill>
                <a:prstClr val="black"/>
              </a:solidFill>
              <a:ea typeface="FZHei-B01S" panose="02010601030101010101" pitchFamily="2" charset="-122"/>
              <a:cs typeface="+mn-lt"/>
              <a:sym typeface="FZHei-B01S" panose="02010601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72635" y="5157470"/>
            <a:ext cx="2894965" cy="8604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1218565"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ea typeface="+mn-lt"/>
              <a:cs typeface="Lato Regular"/>
              <a:sym typeface="FZHei-B01S" panose="02010601030101010101" pitchFamily="2" charset="-122"/>
            </a:endParaRPr>
          </a:p>
        </p:txBody>
      </p:sp>
      <p:sp>
        <p:nvSpPr>
          <p:cNvPr id="8" name="Shape 897"/>
          <p:cNvSpPr>
            <a:spLocks noChangeAspect="1"/>
          </p:cNvSpPr>
          <p:nvPr/>
        </p:nvSpPr>
        <p:spPr>
          <a:xfrm>
            <a:off x="5752522" y="4342090"/>
            <a:ext cx="645991" cy="646031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BA29A"/>
          </a:solidFill>
          <a:ln>
            <a:noFill/>
          </a:ln>
        </p:spPr>
        <p:txBody>
          <a:bodyPr lIns="91404" tIns="91404" rIns="91404" bIns="91404" anchor="ctr" anchorCtr="0">
            <a:noAutofit/>
          </a:bodyPr>
          <a:lstStyle/>
          <a:p>
            <a:pPr algn="ctr" defTabSz="608965"/>
            <a:endParaRPr dirty="0">
              <a:solidFill>
                <a:prstClr val="black"/>
              </a:solidFill>
              <a:ea typeface="FZHei-B01S" panose="02010601030101010101" pitchFamily="2" charset="-122"/>
              <a:cs typeface="+mn-lt"/>
              <a:sym typeface="FZHei-B01S" panose="02010601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994015" y="5157470"/>
            <a:ext cx="2860040" cy="8604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1218565"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ea typeface="+mn-lt"/>
              <a:cs typeface="Lato Regular"/>
              <a:sym typeface="FZHei-B01S" panose="02010601030101010101" pitchFamily="2" charset="-122"/>
            </a:endParaRPr>
          </a:p>
        </p:txBody>
      </p:sp>
      <p:sp>
        <p:nvSpPr>
          <p:cNvPr id="10" name="Shape 897"/>
          <p:cNvSpPr>
            <a:spLocks noChangeAspect="1"/>
          </p:cNvSpPr>
          <p:nvPr/>
        </p:nvSpPr>
        <p:spPr>
          <a:xfrm>
            <a:off x="9101351" y="4342090"/>
            <a:ext cx="645991" cy="646031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383635"/>
          </a:solidFill>
          <a:ln>
            <a:noFill/>
          </a:ln>
        </p:spPr>
        <p:txBody>
          <a:bodyPr lIns="91404" tIns="91404" rIns="91404" bIns="91404" anchor="ctr" anchorCtr="0">
            <a:noAutofit/>
          </a:bodyPr>
          <a:lstStyle/>
          <a:p>
            <a:pPr algn="ctr" defTabSz="608965"/>
            <a:endParaRPr dirty="0">
              <a:solidFill>
                <a:prstClr val="black"/>
              </a:solidFill>
              <a:ea typeface="FZHei-B01S" panose="02010601030101010101" pitchFamily="2" charset="-122"/>
              <a:cs typeface="+mn-lt"/>
              <a:sym typeface="FZHei-B01S" panose="02010601030101010101" pitchFamily="2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1912401" y="2275275"/>
            <a:ext cx="1562779" cy="1663501"/>
            <a:chOff x="1912401" y="2275275"/>
            <a:chExt cx="1562779" cy="1663501"/>
          </a:xfrm>
        </p:grpSpPr>
        <p:sp>
          <p:nvSpPr>
            <p:cNvPr id="11" name="等腰三角形 10"/>
            <p:cNvSpPr/>
            <p:nvPr/>
          </p:nvSpPr>
          <p:spPr>
            <a:xfrm>
              <a:off x="1912401" y="2275275"/>
              <a:ext cx="1562779" cy="1347223"/>
            </a:xfrm>
            <a:prstGeom prst="triangle">
              <a:avLst/>
            </a:prstGeom>
            <a:noFill/>
            <a:ln>
              <a:solidFill>
                <a:srgbClr val="E845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8965"/>
              <a:endParaRPr lang="zh-CN" altLang="en-US">
                <a:solidFill>
                  <a:prstClr val="white"/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flipV="1">
              <a:off x="1912401" y="2591553"/>
              <a:ext cx="1562779" cy="1347223"/>
            </a:xfrm>
            <a:prstGeom prst="triangle">
              <a:avLst/>
            </a:prstGeom>
            <a:solidFill>
              <a:srgbClr val="E845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8965"/>
              <a:endParaRPr lang="zh-CN" altLang="en-US" dirty="0">
                <a:solidFill>
                  <a:prstClr val="white"/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grpSp>
          <p:nvGrpSpPr>
            <p:cNvPr id="17" name="Group 10"/>
            <p:cNvGrpSpPr>
              <a:grpSpLocks noChangeAspect="1"/>
            </p:cNvGrpSpPr>
            <p:nvPr/>
          </p:nvGrpSpPr>
          <p:grpSpPr bwMode="auto">
            <a:xfrm>
              <a:off x="2431656" y="2783016"/>
              <a:ext cx="508717" cy="508717"/>
              <a:chOff x="2989" y="1455"/>
              <a:chExt cx="250" cy="250"/>
            </a:xfrm>
            <a:solidFill>
              <a:schemeClr val="bg1"/>
            </a:solidFill>
          </p:grpSpPr>
          <p:sp>
            <p:nvSpPr>
              <p:cNvPr id="20" name="Freeform 12"/>
              <p:cNvSpPr/>
              <p:nvPr/>
            </p:nvSpPr>
            <p:spPr bwMode="auto">
              <a:xfrm>
                <a:off x="2989" y="1455"/>
                <a:ext cx="250" cy="250"/>
              </a:xfrm>
              <a:custGeom>
                <a:avLst/>
                <a:gdLst>
                  <a:gd name="T0" fmla="*/ 2620 w 3500"/>
                  <a:gd name="T1" fmla="*/ 0 h 3500"/>
                  <a:gd name="T2" fmla="*/ 2550 w 3500"/>
                  <a:gd name="T3" fmla="*/ 78 h 3500"/>
                  <a:gd name="T4" fmla="*/ 2469 w 3500"/>
                  <a:gd name="T5" fmla="*/ 213 h 3500"/>
                  <a:gd name="T6" fmla="*/ 389 w 3500"/>
                  <a:gd name="T7" fmla="*/ 369 h 3500"/>
                  <a:gd name="T8" fmla="*/ 372 w 3500"/>
                  <a:gd name="T9" fmla="*/ 380 h 3500"/>
                  <a:gd name="T10" fmla="*/ 369 w 3500"/>
                  <a:gd name="T11" fmla="*/ 3111 h 3500"/>
                  <a:gd name="T12" fmla="*/ 380 w 3500"/>
                  <a:gd name="T13" fmla="*/ 3128 h 3500"/>
                  <a:gd name="T14" fmla="*/ 3111 w 3500"/>
                  <a:gd name="T15" fmla="*/ 3131 h 3500"/>
                  <a:gd name="T16" fmla="*/ 3128 w 3500"/>
                  <a:gd name="T17" fmla="*/ 3120 h 3500"/>
                  <a:gd name="T18" fmla="*/ 3131 w 3500"/>
                  <a:gd name="T19" fmla="*/ 1503 h 3500"/>
                  <a:gd name="T20" fmla="*/ 3500 w 3500"/>
                  <a:gd name="T21" fmla="*/ 862 h 3500"/>
                  <a:gd name="T22" fmla="*/ 3497 w 3500"/>
                  <a:gd name="T23" fmla="*/ 3160 h 3500"/>
                  <a:gd name="T24" fmla="*/ 3473 w 3500"/>
                  <a:gd name="T25" fmla="*/ 3252 h 3500"/>
                  <a:gd name="T26" fmla="*/ 3430 w 3500"/>
                  <a:gd name="T27" fmla="*/ 3333 h 3500"/>
                  <a:gd name="T28" fmla="*/ 3370 w 3500"/>
                  <a:gd name="T29" fmla="*/ 3401 h 3500"/>
                  <a:gd name="T30" fmla="*/ 3294 w 3500"/>
                  <a:gd name="T31" fmla="*/ 3454 h 3500"/>
                  <a:gd name="T32" fmla="*/ 3207 w 3500"/>
                  <a:gd name="T33" fmla="*/ 3488 h 3500"/>
                  <a:gd name="T34" fmla="*/ 3111 w 3500"/>
                  <a:gd name="T35" fmla="*/ 3500 h 3500"/>
                  <a:gd name="T36" fmla="*/ 340 w 3500"/>
                  <a:gd name="T37" fmla="*/ 3497 h 3500"/>
                  <a:gd name="T38" fmla="*/ 248 w 3500"/>
                  <a:gd name="T39" fmla="*/ 3473 h 3500"/>
                  <a:gd name="T40" fmla="*/ 167 w 3500"/>
                  <a:gd name="T41" fmla="*/ 3430 h 3500"/>
                  <a:gd name="T42" fmla="*/ 99 w 3500"/>
                  <a:gd name="T43" fmla="*/ 3370 h 3500"/>
                  <a:gd name="T44" fmla="*/ 46 w 3500"/>
                  <a:gd name="T45" fmla="*/ 3294 h 3500"/>
                  <a:gd name="T46" fmla="*/ 12 w 3500"/>
                  <a:gd name="T47" fmla="*/ 3207 h 3500"/>
                  <a:gd name="T48" fmla="*/ 0 w 3500"/>
                  <a:gd name="T49" fmla="*/ 3111 h 3500"/>
                  <a:gd name="T50" fmla="*/ 3 w 3500"/>
                  <a:gd name="T51" fmla="*/ 340 h 3500"/>
                  <a:gd name="T52" fmla="*/ 27 w 3500"/>
                  <a:gd name="T53" fmla="*/ 248 h 3500"/>
                  <a:gd name="T54" fmla="*/ 70 w 3500"/>
                  <a:gd name="T55" fmla="*/ 167 h 3500"/>
                  <a:gd name="T56" fmla="*/ 130 w 3500"/>
                  <a:gd name="T57" fmla="*/ 99 h 3500"/>
                  <a:gd name="T58" fmla="*/ 206 w 3500"/>
                  <a:gd name="T59" fmla="*/ 46 h 3500"/>
                  <a:gd name="T60" fmla="*/ 293 w 3500"/>
                  <a:gd name="T61" fmla="*/ 12 h 3500"/>
                  <a:gd name="T62" fmla="*/ 389 w 3500"/>
                  <a:gd name="T63" fmla="*/ 0 h 3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00" h="3500">
                    <a:moveTo>
                      <a:pt x="389" y="0"/>
                    </a:moveTo>
                    <a:lnTo>
                      <a:pt x="2620" y="0"/>
                    </a:lnTo>
                    <a:lnTo>
                      <a:pt x="2583" y="37"/>
                    </a:lnTo>
                    <a:lnTo>
                      <a:pt x="2550" y="78"/>
                    </a:lnTo>
                    <a:lnTo>
                      <a:pt x="2521" y="123"/>
                    </a:lnTo>
                    <a:lnTo>
                      <a:pt x="2469" y="213"/>
                    </a:lnTo>
                    <a:lnTo>
                      <a:pt x="2378" y="369"/>
                    </a:lnTo>
                    <a:lnTo>
                      <a:pt x="389" y="369"/>
                    </a:lnTo>
                    <a:lnTo>
                      <a:pt x="380" y="372"/>
                    </a:lnTo>
                    <a:lnTo>
                      <a:pt x="372" y="380"/>
                    </a:lnTo>
                    <a:lnTo>
                      <a:pt x="369" y="389"/>
                    </a:lnTo>
                    <a:lnTo>
                      <a:pt x="369" y="3111"/>
                    </a:lnTo>
                    <a:lnTo>
                      <a:pt x="372" y="3120"/>
                    </a:lnTo>
                    <a:lnTo>
                      <a:pt x="380" y="3128"/>
                    </a:lnTo>
                    <a:lnTo>
                      <a:pt x="389" y="3131"/>
                    </a:lnTo>
                    <a:lnTo>
                      <a:pt x="3111" y="3131"/>
                    </a:lnTo>
                    <a:lnTo>
                      <a:pt x="3120" y="3128"/>
                    </a:lnTo>
                    <a:lnTo>
                      <a:pt x="3128" y="3120"/>
                    </a:lnTo>
                    <a:lnTo>
                      <a:pt x="3131" y="3111"/>
                    </a:lnTo>
                    <a:lnTo>
                      <a:pt x="3131" y="1503"/>
                    </a:lnTo>
                    <a:lnTo>
                      <a:pt x="3362" y="1101"/>
                    </a:lnTo>
                    <a:lnTo>
                      <a:pt x="3500" y="862"/>
                    </a:lnTo>
                    <a:lnTo>
                      <a:pt x="3500" y="3111"/>
                    </a:lnTo>
                    <a:lnTo>
                      <a:pt x="3497" y="3160"/>
                    </a:lnTo>
                    <a:lnTo>
                      <a:pt x="3488" y="3207"/>
                    </a:lnTo>
                    <a:lnTo>
                      <a:pt x="3473" y="3252"/>
                    </a:lnTo>
                    <a:lnTo>
                      <a:pt x="3454" y="3294"/>
                    </a:lnTo>
                    <a:lnTo>
                      <a:pt x="3430" y="3333"/>
                    </a:lnTo>
                    <a:lnTo>
                      <a:pt x="3401" y="3370"/>
                    </a:lnTo>
                    <a:lnTo>
                      <a:pt x="3370" y="3401"/>
                    </a:lnTo>
                    <a:lnTo>
                      <a:pt x="3333" y="3430"/>
                    </a:lnTo>
                    <a:lnTo>
                      <a:pt x="3294" y="3454"/>
                    </a:lnTo>
                    <a:lnTo>
                      <a:pt x="3252" y="3473"/>
                    </a:lnTo>
                    <a:lnTo>
                      <a:pt x="3207" y="3488"/>
                    </a:lnTo>
                    <a:lnTo>
                      <a:pt x="3160" y="3497"/>
                    </a:lnTo>
                    <a:lnTo>
                      <a:pt x="3111" y="3500"/>
                    </a:lnTo>
                    <a:lnTo>
                      <a:pt x="389" y="3500"/>
                    </a:lnTo>
                    <a:lnTo>
                      <a:pt x="340" y="3497"/>
                    </a:lnTo>
                    <a:lnTo>
                      <a:pt x="293" y="3488"/>
                    </a:lnTo>
                    <a:lnTo>
                      <a:pt x="248" y="3473"/>
                    </a:lnTo>
                    <a:lnTo>
                      <a:pt x="206" y="3454"/>
                    </a:lnTo>
                    <a:lnTo>
                      <a:pt x="167" y="3430"/>
                    </a:lnTo>
                    <a:lnTo>
                      <a:pt x="130" y="3401"/>
                    </a:lnTo>
                    <a:lnTo>
                      <a:pt x="99" y="3370"/>
                    </a:lnTo>
                    <a:lnTo>
                      <a:pt x="70" y="3333"/>
                    </a:lnTo>
                    <a:lnTo>
                      <a:pt x="46" y="3294"/>
                    </a:lnTo>
                    <a:lnTo>
                      <a:pt x="27" y="3252"/>
                    </a:lnTo>
                    <a:lnTo>
                      <a:pt x="12" y="3207"/>
                    </a:lnTo>
                    <a:lnTo>
                      <a:pt x="3" y="3160"/>
                    </a:lnTo>
                    <a:lnTo>
                      <a:pt x="0" y="3111"/>
                    </a:lnTo>
                    <a:lnTo>
                      <a:pt x="0" y="389"/>
                    </a:lnTo>
                    <a:lnTo>
                      <a:pt x="3" y="340"/>
                    </a:lnTo>
                    <a:lnTo>
                      <a:pt x="12" y="293"/>
                    </a:lnTo>
                    <a:lnTo>
                      <a:pt x="27" y="248"/>
                    </a:lnTo>
                    <a:lnTo>
                      <a:pt x="46" y="206"/>
                    </a:lnTo>
                    <a:lnTo>
                      <a:pt x="70" y="167"/>
                    </a:lnTo>
                    <a:lnTo>
                      <a:pt x="99" y="130"/>
                    </a:lnTo>
                    <a:lnTo>
                      <a:pt x="130" y="99"/>
                    </a:lnTo>
                    <a:lnTo>
                      <a:pt x="167" y="70"/>
                    </a:lnTo>
                    <a:lnTo>
                      <a:pt x="206" y="46"/>
                    </a:lnTo>
                    <a:lnTo>
                      <a:pt x="248" y="27"/>
                    </a:lnTo>
                    <a:lnTo>
                      <a:pt x="293" y="12"/>
                    </a:lnTo>
                    <a:lnTo>
                      <a:pt x="340" y="3"/>
                    </a:lnTo>
                    <a:lnTo>
                      <a:pt x="38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9" tIns="45709" rIns="91419" bIns="45709" numCol="1" anchor="t" anchorCtr="0" compatLnSpc="1"/>
              <a:lstStyle/>
              <a:p>
                <a:pPr defTabSz="608965"/>
                <a:endParaRPr lang="zh-CN" altLang="en-US">
                  <a:solidFill>
                    <a:prstClr val="black"/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  <p:sp>
            <p:nvSpPr>
              <p:cNvPr id="21" name="Freeform 13"/>
              <p:cNvSpPr/>
              <p:nvPr/>
            </p:nvSpPr>
            <p:spPr bwMode="auto">
              <a:xfrm>
                <a:off x="3118" y="1494"/>
                <a:ext cx="99" cy="144"/>
              </a:xfrm>
              <a:custGeom>
                <a:avLst/>
                <a:gdLst>
                  <a:gd name="T0" fmla="*/ 744 w 1378"/>
                  <a:gd name="T1" fmla="*/ 0 h 2016"/>
                  <a:gd name="T2" fmla="*/ 1378 w 1378"/>
                  <a:gd name="T3" fmla="*/ 366 h 2016"/>
                  <a:gd name="T4" fmla="*/ 633 w 1378"/>
                  <a:gd name="T5" fmla="*/ 1657 h 2016"/>
                  <a:gd name="T6" fmla="*/ 3 w 1378"/>
                  <a:gd name="T7" fmla="*/ 2016 h 2016"/>
                  <a:gd name="T8" fmla="*/ 0 w 1378"/>
                  <a:gd name="T9" fmla="*/ 1291 h 2016"/>
                  <a:gd name="T10" fmla="*/ 744 w 1378"/>
                  <a:gd name="T11" fmla="*/ 0 h 2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8" h="2016">
                    <a:moveTo>
                      <a:pt x="744" y="0"/>
                    </a:moveTo>
                    <a:lnTo>
                      <a:pt x="1378" y="366"/>
                    </a:lnTo>
                    <a:lnTo>
                      <a:pt x="633" y="1657"/>
                    </a:lnTo>
                    <a:lnTo>
                      <a:pt x="3" y="2016"/>
                    </a:lnTo>
                    <a:lnTo>
                      <a:pt x="0" y="1291"/>
                    </a:lnTo>
                    <a:lnTo>
                      <a:pt x="74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9" tIns="45709" rIns="91419" bIns="45709" numCol="1" anchor="t" anchorCtr="0" compatLnSpc="1"/>
              <a:lstStyle/>
              <a:p>
                <a:pPr defTabSz="608965"/>
                <a:endParaRPr lang="zh-CN" altLang="en-US">
                  <a:solidFill>
                    <a:prstClr val="black"/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  <p:sp>
            <p:nvSpPr>
              <p:cNvPr id="23" name="Freeform 14"/>
              <p:cNvSpPr/>
              <p:nvPr/>
            </p:nvSpPr>
            <p:spPr bwMode="auto">
              <a:xfrm>
                <a:off x="3178" y="1462"/>
                <a:ext cx="54" cy="48"/>
              </a:xfrm>
              <a:custGeom>
                <a:avLst/>
                <a:gdLst>
                  <a:gd name="T0" fmla="*/ 357 w 762"/>
                  <a:gd name="T1" fmla="*/ 0 h 671"/>
                  <a:gd name="T2" fmla="*/ 399 w 762"/>
                  <a:gd name="T3" fmla="*/ 1 h 671"/>
                  <a:gd name="T4" fmla="*/ 441 w 762"/>
                  <a:gd name="T5" fmla="*/ 7 h 671"/>
                  <a:gd name="T6" fmla="*/ 483 w 762"/>
                  <a:gd name="T7" fmla="*/ 18 h 671"/>
                  <a:gd name="T8" fmla="*/ 526 w 762"/>
                  <a:gd name="T9" fmla="*/ 34 h 671"/>
                  <a:gd name="T10" fmla="*/ 566 w 762"/>
                  <a:gd name="T11" fmla="*/ 55 h 671"/>
                  <a:gd name="T12" fmla="*/ 605 w 762"/>
                  <a:gd name="T13" fmla="*/ 80 h 671"/>
                  <a:gd name="T14" fmla="*/ 639 w 762"/>
                  <a:gd name="T15" fmla="*/ 108 h 671"/>
                  <a:gd name="T16" fmla="*/ 670 w 762"/>
                  <a:gd name="T17" fmla="*/ 140 h 671"/>
                  <a:gd name="T18" fmla="*/ 697 w 762"/>
                  <a:gd name="T19" fmla="*/ 172 h 671"/>
                  <a:gd name="T20" fmla="*/ 719 w 762"/>
                  <a:gd name="T21" fmla="*/ 209 h 671"/>
                  <a:gd name="T22" fmla="*/ 737 w 762"/>
                  <a:gd name="T23" fmla="*/ 246 h 671"/>
                  <a:gd name="T24" fmla="*/ 751 w 762"/>
                  <a:gd name="T25" fmla="*/ 284 h 671"/>
                  <a:gd name="T26" fmla="*/ 759 w 762"/>
                  <a:gd name="T27" fmla="*/ 322 h 671"/>
                  <a:gd name="T28" fmla="*/ 762 w 762"/>
                  <a:gd name="T29" fmla="*/ 361 h 671"/>
                  <a:gd name="T30" fmla="*/ 761 w 762"/>
                  <a:gd name="T31" fmla="*/ 400 h 671"/>
                  <a:gd name="T32" fmla="*/ 755 w 762"/>
                  <a:gd name="T33" fmla="*/ 439 h 671"/>
                  <a:gd name="T34" fmla="*/ 742 w 762"/>
                  <a:gd name="T35" fmla="*/ 476 h 671"/>
                  <a:gd name="T36" fmla="*/ 725 w 762"/>
                  <a:gd name="T37" fmla="*/ 512 h 671"/>
                  <a:gd name="T38" fmla="*/ 633 w 762"/>
                  <a:gd name="T39" fmla="*/ 671 h 671"/>
                  <a:gd name="T40" fmla="*/ 0 w 762"/>
                  <a:gd name="T41" fmla="*/ 305 h 671"/>
                  <a:gd name="T42" fmla="*/ 91 w 762"/>
                  <a:gd name="T43" fmla="*/ 146 h 671"/>
                  <a:gd name="T44" fmla="*/ 113 w 762"/>
                  <a:gd name="T45" fmla="*/ 113 h 671"/>
                  <a:gd name="T46" fmla="*/ 140 w 762"/>
                  <a:gd name="T47" fmla="*/ 84 h 671"/>
                  <a:gd name="T48" fmla="*/ 170 w 762"/>
                  <a:gd name="T49" fmla="*/ 59 h 671"/>
                  <a:gd name="T50" fmla="*/ 202 w 762"/>
                  <a:gd name="T51" fmla="*/ 39 h 671"/>
                  <a:gd name="T52" fmla="*/ 238 w 762"/>
                  <a:gd name="T53" fmla="*/ 22 h 671"/>
                  <a:gd name="T54" fmla="*/ 277 w 762"/>
                  <a:gd name="T55" fmla="*/ 10 h 671"/>
                  <a:gd name="T56" fmla="*/ 316 w 762"/>
                  <a:gd name="T57" fmla="*/ 3 h 671"/>
                  <a:gd name="T58" fmla="*/ 357 w 762"/>
                  <a:gd name="T59" fmla="*/ 0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62" h="671">
                    <a:moveTo>
                      <a:pt x="357" y="0"/>
                    </a:moveTo>
                    <a:lnTo>
                      <a:pt x="399" y="1"/>
                    </a:lnTo>
                    <a:lnTo>
                      <a:pt x="441" y="7"/>
                    </a:lnTo>
                    <a:lnTo>
                      <a:pt x="483" y="18"/>
                    </a:lnTo>
                    <a:lnTo>
                      <a:pt x="526" y="34"/>
                    </a:lnTo>
                    <a:lnTo>
                      <a:pt x="566" y="55"/>
                    </a:lnTo>
                    <a:lnTo>
                      <a:pt x="605" y="80"/>
                    </a:lnTo>
                    <a:lnTo>
                      <a:pt x="639" y="108"/>
                    </a:lnTo>
                    <a:lnTo>
                      <a:pt x="670" y="140"/>
                    </a:lnTo>
                    <a:lnTo>
                      <a:pt x="697" y="172"/>
                    </a:lnTo>
                    <a:lnTo>
                      <a:pt x="719" y="209"/>
                    </a:lnTo>
                    <a:lnTo>
                      <a:pt x="737" y="246"/>
                    </a:lnTo>
                    <a:lnTo>
                      <a:pt x="751" y="284"/>
                    </a:lnTo>
                    <a:lnTo>
                      <a:pt x="759" y="322"/>
                    </a:lnTo>
                    <a:lnTo>
                      <a:pt x="762" y="361"/>
                    </a:lnTo>
                    <a:lnTo>
                      <a:pt x="761" y="400"/>
                    </a:lnTo>
                    <a:lnTo>
                      <a:pt x="755" y="439"/>
                    </a:lnTo>
                    <a:lnTo>
                      <a:pt x="742" y="476"/>
                    </a:lnTo>
                    <a:lnTo>
                      <a:pt x="725" y="512"/>
                    </a:lnTo>
                    <a:lnTo>
                      <a:pt x="633" y="671"/>
                    </a:lnTo>
                    <a:lnTo>
                      <a:pt x="0" y="305"/>
                    </a:lnTo>
                    <a:lnTo>
                      <a:pt x="91" y="146"/>
                    </a:lnTo>
                    <a:lnTo>
                      <a:pt x="113" y="113"/>
                    </a:lnTo>
                    <a:lnTo>
                      <a:pt x="140" y="84"/>
                    </a:lnTo>
                    <a:lnTo>
                      <a:pt x="170" y="59"/>
                    </a:lnTo>
                    <a:lnTo>
                      <a:pt x="202" y="39"/>
                    </a:lnTo>
                    <a:lnTo>
                      <a:pt x="238" y="22"/>
                    </a:lnTo>
                    <a:lnTo>
                      <a:pt x="277" y="10"/>
                    </a:lnTo>
                    <a:lnTo>
                      <a:pt x="316" y="3"/>
                    </a:lnTo>
                    <a:lnTo>
                      <a:pt x="35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9" tIns="45709" rIns="91419" bIns="45709" numCol="1" anchor="t" anchorCtr="0" compatLnSpc="1"/>
              <a:lstStyle/>
              <a:p>
                <a:pPr defTabSz="608965"/>
                <a:endParaRPr lang="zh-CN" altLang="en-US">
                  <a:solidFill>
                    <a:prstClr val="black"/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>
            <a:off x="5238995" y="2275275"/>
            <a:ext cx="1562779" cy="1663501"/>
            <a:chOff x="5238995" y="2275275"/>
            <a:chExt cx="1562779" cy="1663501"/>
          </a:xfrm>
        </p:grpSpPr>
        <p:sp>
          <p:nvSpPr>
            <p:cNvPr id="6" name="等腰三角形 5"/>
            <p:cNvSpPr/>
            <p:nvPr/>
          </p:nvSpPr>
          <p:spPr>
            <a:xfrm>
              <a:off x="5238995" y="2275275"/>
              <a:ext cx="1562779" cy="1347223"/>
            </a:xfrm>
            <a:prstGeom prst="triangle">
              <a:avLst/>
            </a:prstGeom>
            <a:noFill/>
            <a:ln>
              <a:solidFill>
                <a:srgbClr val="0BA2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8965"/>
              <a:endParaRPr lang="zh-CN" altLang="en-US">
                <a:solidFill>
                  <a:prstClr val="white"/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14" name="等腰三角形 13"/>
            <p:cNvSpPr/>
            <p:nvPr/>
          </p:nvSpPr>
          <p:spPr>
            <a:xfrm flipV="1">
              <a:off x="5238995" y="2591553"/>
              <a:ext cx="1562779" cy="1347223"/>
            </a:xfrm>
            <a:prstGeom prst="triangle">
              <a:avLst/>
            </a:prstGeom>
            <a:solidFill>
              <a:srgbClr val="0BA2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8965"/>
              <a:endParaRPr lang="zh-CN" altLang="en-US">
                <a:solidFill>
                  <a:prstClr val="white"/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grpSp>
          <p:nvGrpSpPr>
            <p:cNvPr id="34" name="Group 17"/>
            <p:cNvGrpSpPr>
              <a:grpSpLocks noChangeAspect="1"/>
            </p:cNvGrpSpPr>
            <p:nvPr/>
          </p:nvGrpSpPr>
          <p:grpSpPr bwMode="auto">
            <a:xfrm>
              <a:off x="5819377" y="2756562"/>
              <a:ext cx="376451" cy="628775"/>
              <a:chOff x="4703" y="1442"/>
              <a:chExt cx="185" cy="309"/>
            </a:xfrm>
            <a:solidFill>
              <a:schemeClr val="bg1"/>
            </a:solidFill>
          </p:grpSpPr>
          <p:sp>
            <p:nvSpPr>
              <p:cNvPr id="35" name="Freeform 19"/>
              <p:cNvSpPr/>
              <p:nvPr/>
            </p:nvSpPr>
            <p:spPr bwMode="auto">
              <a:xfrm>
                <a:off x="4785" y="1515"/>
                <a:ext cx="27" cy="55"/>
              </a:xfrm>
              <a:custGeom>
                <a:avLst/>
                <a:gdLst>
                  <a:gd name="T0" fmla="*/ 147 w 295"/>
                  <a:gd name="T1" fmla="*/ 0 h 598"/>
                  <a:gd name="T2" fmla="*/ 169 w 295"/>
                  <a:gd name="T3" fmla="*/ 3 h 598"/>
                  <a:gd name="T4" fmla="*/ 190 w 295"/>
                  <a:gd name="T5" fmla="*/ 13 h 598"/>
                  <a:gd name="T6" fmla="*/ 210 w 295"/>
                  <a:gd name="T7" fmla="*/ 29 h 598"/>
                  <a:gd name="T8" fmla="*/ 227 w 295"/>
                  <a:gd name="T9" fmla="*/ 49 h 598"/>
                  <a:gd name="T10" fmla="*/ 244 w 295"/>
                  <a:gd name="T11" fmla="*/ 74 h 598"/>
                  <a:gd name="T12" fmla="*/ 258 w 295"/>
                  <a:gd name="T13" fmla="*/ 102 h 598"/>
                  <a:gd name="T14" fmla="*/ 271 w 295"/>
                  <a:gd name="T15" fmla="*/ 136 h 598"/>
                  <a:gd name="T16" fmla="*/ 281 w 295"/>
                  <a:gd name="T17" fmla="*/ 173 h 598"/>
                  <a:gd name="T18" fmla="*/ 289 w 295"/>
                  <a:gd name="T19" fmla="*/ 212 h 598"/>
                  <a:gd name="T20" fmla="*/ 293 w 295"/>
                  <a:gd name="T21" fmla="*/ 255 h 598"/>
                  <a:gd name="T22" fmla="*/ 295 w 295"/>
                  <a:gd name="T23" fmla="*/ 299 h 598"/>
                  <a:gd name="T24" fmla="*/ 293 w 295"/>
                  <a:gd name="T25" fmla="*/ 343 h 598"/>
                  <a:gd name="T26" fmla="*/ 289 w 295"/>
                  <a:gd name="T27" fmla="*/ 386 h 598"/>
                  <a:gd name="T28" fmla="*/ 281 w 295"/>
                  <a:gd name="T29" fmla="*/ 425 h 598"/>
                  <a:gd name="T30" fmla="*/ 271 w 295"/>
                  <a:gd name="T31" fmla="*/ 462 h 598"/>
                  <a:gd name="T32" fmla="*/ 258 w 295"/>
                  <a:gd name="T33" fmla="*/ 496 h 598"/>
                  <a:gd name="T34" fmla="*/ 244 w 295"/>
                  <a:gd name="T35" fmla="*/ 525 h 598"/>
                  <a:gd name="T36" fmla="*/ 227 w 295"/>
                  <a:gd name="T37" fmla="*/ 551 h 598"/>
                  <a:gd name="T38" fmla="*/ 210 w 295"/>
                  <a:gd name="T39" fmla="*/ 571 h 598"/>
                  <a:gd name="T40" fmla="*/ 190 w 295"/>
                  <a:gd name="T41" fmla="*/ 585 h 598"/>
                  <a:gd name="T42" fmla="*/ 169 w 295"/>
                  <a:gd name="T43" fmla="*/ 595 h 598"/>
                  <a:gd name="T44" fmla="*/ 147 w 295"/>
                  <a:gd name="T45" fmla="*/ 598 h 598"/>
                  <a:gd name="T46" fmla="*/ 127 w 295"/>
                  <a:gd name="T47" fmla="*/ 595 h 598"/>
                  <a:gd name="T48" fmla="*/ 106 w 295"/>
                  <a:gd name="T49" fmla="*/ 585 h 598"/>
                  <a:gd name="T50" fmla="*/ 86 w 295"/>
                  <a:gd name="T51" fmla="*/ 571 h 598"/>
                  <a:gd name="T52" fmla="*/ 67 w 295"/>
                  <a:gd name="T53" fmla="*/ 551 h 598"/>
                  <a:gd name="T54" fmla="*/ 51 w 295"/>
                  <a:gd name="T55" fmla="*/ 525 h 598"/>
                  <a:gd name="T56" fmla="*/ 36 w 295"/>
                  <a:gd name="T57" fmla="*/ 496 h 598"/>
                  <a:gd name="T58" fmla="*/ 24 w 295"/>
                  <a:gd name="T59" fmla="*/ 462 h 598"/>
                  <a:gd name="T60" fmla="*/ 14 w 295"/>
                  <a:gd name="T61" fmla="*/ 425 h 598"/>
                  <a:gd name="T62" fmla="*/ 6 w 295"/>
                  <a:gd name="T63" fmla="*/ 386 h 598"/>
                  <a:gd name="T64" fmla="*/ 2 w 295"/>
                  <a:gd name="T65" fmla="*/ 343 h 598"/>
                  <a:gd name="T66" fmla="*/ 0 w 295"/>
                  <a:gd name="T67" fmla="*/ 299 h 598"/>
                  <a:gd name="T68" fmla="*/ 2 w 295"/>
                  <a:gd name="T69" fmla="*/ 255 h 598"/>
                  <a:gd name="T70" fmla="*/ 6 w 295"/>
                  <a:gd name="T71" fmla="*/ 212 h 598"/>
                  <a:gd name="T72" fmla="*/ 14 w 295"/>
                  <a:gd name="T73" fmla="*/ 173 h 598"/>
                  <a:gd name="T74" fmla="*/ 24 w 295"/>
                  <a:gd name="T75" fmla="*/ 136 h 598"/>
                  <a:gd name="T76" fmla="*/ 36 w 295"/>
                  <a:gd name="T77" fmla="*/ 102 h 598"/>
                  <a:gd name="T78" fmla="*/ 51 w 295"/>
                  <a:gd name="T79" fmla="*/ 74 h 598"/>
                  <a:gd name="T80" fmla="*/ 67 w 295"/>
                  <a:gd name="T81" fmla="*/ 49 h 598"/>
                  <a:gd name="T82" fmla="*/ 86 w 295"/>
                  <a:gd name="T83" fmla="*/ 29 h 598"/>
                  <a:gd name="T84" fmla="*/ 106 w 295"/>
                  <a:gd name="T85" fmla="*/ 13 h 598"/>
                  <a:gd name="T86" fmla="*/ 127 w 295"/>
                  <a:gd name="T87" fmla="*/ 3 h 598"/>
                  <a:gd name="T88" fmla="*/ 147 w 295"/>
                  <a:gd name="T89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95" h="598">
                    <a:moveTo>
                      <a:pt x="147" y="0"/>
                    </a:moveTo>
                    <a:lnTo>
                      <a:pt x="169" y="3"/>
                    </a:lnTo>
                    <a:lnTo>
                      <a:pt x="190" y="13"/>
                    </a:lnTo>
                    <a:lnTo>
                      <a:pt x="210" y="29"/>
                    </a:lnTo>
                    <a:lnTo>
                      <a:pt x="227" y="49"/>
                    </a:lnTo>
                    <a:lnTo>
                      <a:pt x="244" y="74"/>
                    </a:lnTo>
                    <a:lnTo>
                      <a:pt x="258" y="102"/>
                    </a:lnTo>
                    <a:lnTo>
                      <a:pt x="271" y="136"/>
                    </a:lnTo>
                    <a:lnTo>
                      <a:pt x="281" y="173"/>
                    </a:lnTo>
                    <a:lnTo>
                      <a:pt x="289" y="212"/>
                    </a:lnTo>
                    <a:lnTo>
                      <a:pt x="293" y="255"/>
                    </a:lnTo>
                    <a:lnTo>
                      <a:pt x="295" y="299"/>
                    </a:lnTo>
                    <a:lnTo>
                      <a:pt x="293" y="343"/>
                    </a:lnTo>
                    <a:lnTo>
                      <a:pt x="289" y="386"/>
                    </a:lnTo>
                    <a:lnTo>
                      <a:pt x="281" y="425"/>
                    </a:lnTo>
                    <a:lnTo>
                      <a:pt x="271" y="462"/>
                    </a:lnTo>
                    <a:lnTo>
                      <a:pt x="258" y="496"/>
                    </a:lnTo>
                    <a:lnTo>
                      <a:pt x="244" y="525"/>
                    </a:lnTo>
                    <a:lnTo>
                      <a:pt x="227" y="551"/>
                    </a:lnTo>
                    <a:lnTo>
                      <a:pt x="210" y="571"/>
                    </a:lnTo>
                    <a:lnTo>
                      <a:pt x="190" y="585"/>
                    </a:lnTo>
                    <a:lnTo>
                      <a:pt x="169" y="595"/>
                    </a:lnTo>
                    <a:lnTo>
                      <a:pt x="147" y="598"/>
                    </a:lnTo>
                    <a:lnTo>
                      <a:pt x="127" y="595"/>
                    </a:lnTo>
                    <a:lnTo>
                      <a:pt x="106" y="585"/>
                    </a:lnTo>
                    <a:lnTo>
                      <a:pt x="86" y="571"/>
                    </a:lnTo>
                    <a:lnTo>
                      <a:pt x="67" y="551"/>
                    </a:lnTo>
                    <a:lnTo>
                      <a:pt x="51" y="525"/>
                    </a:lnTo>
                    <a:lnTo>
                      <a:pt x="36" y="496"/>
                    </a:lnTo>
                    <a:lnTo>
                      <a:pt x="24" y="462"/>
                    </a:lnTo>
                    <a:lnTo>
                      <a:pt x="14" y="425"/>
                    </a:lnTo>
                    <a:lnTo>
                      <a:pt x="6" y="386"/>
                    </a:lnTo>
                    <a:lnTo>
                      <a:pt x="2" y="343"/>
                    </a:lnTo>
                    <a:lnTo>
                      <a:pt x="0" y="299"/>
                    </a:lnTo>
                    <a:lnTo>
                      <a:pt x="2" y="255"/>
                    </a:lnTo>
                    <a:lnTo>
                      <a:pt x="6" y="212"/>
                    </a:lnTo>
                    <a:lnTo>
                      <a:pt x="14" y="173"/>
                    </a:lnTo>
                    <a:lnTo>
                      <a:pt x="24" y="136"/>
                    </a:lnTo>
                    <a:lnTo>
                      <a:pt x="36" y="102"/>
                    </a:lnTo>
                    <a:lnTo>
                      <a:pt x="51" y="74"/>
                    </a:lnTo>
                    <a:lnTo>
                      <a:pt x="67" y="49"/>
                    </a:lnTo>
                    <a:lnTo>
                      <a:pt x="86" y="29"/>
                    </a:lnTo>
                    <a:lnTo>
                      <a:pt x="106" y="13"/>
                    </a:lnTo>
                    <a:lnTo>
                      <a:pt x="127" y="3"/>
                    </a:lnTo>
                    <a:lnTo>
                      <a:pt x="14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9" tIns="45709" rIns="91419" bIns="45709" numCol="1" anchor="t" anchorCtr="0" compatLnSpc="1"/>
              <a:lstStyle/>
              <a:p>
                <a:pPr defTabSz="608965"/>
                <a:endParaRPr lang="zh-CN" altLang="en-US">
                  <a:solidFill>
                    <a:prstClr val="black"/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  <p:sp>
            <p:nvSpPr>
              <p:cNvPr id="36" name="Freeform 20"/>
              <p:cNvSpPr/>
              <p:nvPr/>
            </p:nvSpPr>
            <p:spPr bwMode="auto">
              <a:xfrm>
                <a:off x="4703" y="1442"/>
                <a:ext cx="103" cy="58"/>
              </a:xfrm>
              <a:custGeom>
                <a:avLst/>
                <a:gdLst>
                  <a:gd name="T0" fmla="*/ 146 w 1128"/>
                  <a:gd name="T1" fmla="*/ 0 h 646"/>
                  <a:gd name="T2" fmla="*/ 153 w 1128"/>
                  <a:gd name="T3" fmla="*/ 76 h 646"/>
                  <a:gd name="T4" fmla="*/ 170 w 1128"/>
                  <a:gd name="T5" fmla="*/ 134 h 646"/>
                  <a:gd name="T6" fmla="*/ 200 w 1128"/>
                  <a:gd name="T7" fmla="*/ 178 h 646"/>
                  <a:gd name="T8" fmla="*/ 244 w 1128"/>
                  <a:gd name="T9" fmla="*/ 209 h 646"/>
                  <a:gd name="T10" fmla="*/ 301 w 1128"/>
                  <a:gd name="T11" fmla="*/ 229 h 646"/>
                  <a:gd name="T12" fmla="*/ 374 w 1128"/>
                  <a:gd name="T13" fmla="*/ 240 h 646"/>
                  <a:gd name="T14" fmla="*/ 460 w 1128"/>
                  <a:gd name="T15" fmla="*/ 247 h 646"/>
                  <a:gd name="T16" fmla="*/ 563 w 1128"/>
                  <a:gd name="T17" fmla="*/ 248 h 646"/>
                  <a:gd name="T18" fmla="*/ 627 w 1128"/>
                  <a:gd name="T19" fmla="*/ 248 h 646"/>
                  <a:gd name="T20" fmla="*/ 693 w 1128"/>
                  <a:gd name="T21" fmla="*/ 250 h 646"/>
                  <a:gd name="T22" fmla="*/ 760 w 1128"/>
                  <a:gd name="T23" fmla="*/ 255 h 646"/>
                  <a:gd name="T24" fmla="*/ 826 w 1128"/>
                  <a:gd name="T25" fmla="*/ 265 h 646"/>
                  <a:gd name="T26" fmla="*/ 890 w 1128"/>
                  <a:gd name="T27" fmla="*/ 281 h 646"/>
                  <a:gd name="T28" fmla="*/ 949 w 1128"/>
                  <a:gd name="T29" fmla="*/ 304 h 646"/>
                  <a:gd name="T30" fmla="*/ 1002 w 1128"/>
                  <a:gd name="T31" fmla="*/ 338 h 646"/>
                  <a:gd name="T32" fmla="*/ 1048 w 1128"/>
                  <a:gd name="T33" fmla="*/ 382 h 646"/>
                  <a:gd name="T34" fmla="*/ 1086 w 1128"/>
                  <a:gd name="T35" fmla="*/ 439 h 646"/>
                  <a:gd name="T36" fmla="*/ 1111 w 1128"/>
                  <a:gd name="T37" fmla="*/ 510 h 646"/>
                  <a:gd name="T38" fmla="*/ 1126 w 1128"/>
                  <a:gd name="T39" fmla="*/ 597 h 646"/>
                  <a:gd name="T40" fmla="*/ 980 w 1128"/>
                  <a:gd name="T41" fmla="*/ 646 h 646"/>
                  <a:gd name="T42" fmla="*/ 974 w 1128"/>
                  <a:gd name="T43" fmla="*/ 570 h 646"/>
                  <a:gd name="T44" fmla="*/ 957 w 1128"/>
                  <a:gd name="T45" fmla="*/ 512 h 646"/>
                  <a:gd name="T46" fmla="*/ 927 w 1128"/>
                  <a:gd name="T47" fmla="*/ 468 h 646"/>
                  <a:gd name="T48" fmla="*/ 883 w 1128"/>
                  <a:gd name="T49" fmla="*/ 437 h 646"/>
                  <a:gd name="T50" fmla="*/ 826 w 1128"/>
                  <a:gd name="T51" fmla="*/ 417 h 646"/>
                  <a:gd name="T52" fmla="*/ 753 w 1128"/>
                  <a:gd name="T53" fmla="*/ 404 h 646"/>
                  <a:gd name="T54" fmla="*/ 666 w 1128"/>
                  <a:gd name="T55" fmla="*/ 399 h 646"/>
                  <a:gd name="T56" fmla="*/ 563 w 1128"/>
                  <a:gd name="T57" fmla="*/ 397 h 646"/>
                  <a:gd name="T58" fmla="*/ 500 w 1128"/>
                  <a:gd name="T59" fmla="*/ 397 h 646"/>
                  <a:gd name="T60" fmla="*/ 433 w 1128"/>
                  <a:gd name="T61" fmla="*/ 395 h 646"/>
                  <a:gd name="T62" fmla="*/ 367 w 1128"/>
                  <a:gd name="T63" fmla="*/ 391 h 646"/>
                  <a:gd name="T64" fmla="*/ 301 w 1128"/>
                  <a:gd name="T65" fmla="*/ 381 h 646"/>
                  <a:gd name="T66" fmla="*/ 238 w 1128"/>
                  <a:gd name="T67" fmla="*/ 365 h 646"/>
                  <a:gd name="T68" fmla="*/ 179 w 1128"/>
                  <a:gd name="T69" fmla="*/ 341 h 646"/>
                  <a:gd name="T70" fmla="*/ 125 w 1128"/>
                  <a:gd name="T71" fmla="*/ 308 h 646"/>
                  <a:gd name="T72" fmla="*/ 79 w 1128"/>
                  <a:gd name="T73" fmla="*/ 264 h 646"/>
                  <a:gd name="T74" fmla="*/ 42 w 1128"/>
                  <a:gd name="T75" fmla="*/ 207 h 646"/>
                  <a:gd name="T76" fmla="*/ 16 w 1128"/>
                  <a:gd name="T77" fmla="*/ 136 h 646"/>
                  <a:gd name="T78" fmla="*/ 2 w 1128"/>
                  <a:gd name="T79" fmla="*/ 49 h 646"/>
                  <a:gd name="T80" fmla="*/ 0 w 1128"/>
                  <a:gd name="T81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28" h="646">
                    <a:moveTo>
                      <a:pt x="0" y="0"/>
                    </a:moveTo>
                    <a:lnTo>
                      <a:pt x="146" y="0"/>
                    </a:lnTo>
                    <a:lnTo>
                      <a:pt x="149" y="40"/>
                    </a:lnTo>
                    <a:lnTo>
                      <a:pt x="153" y="76"/>
                    </a:lnTo>
                    <a:lnTo>
                      <a:pt x="160" y="106"/>
                    </a:lnTo>
                    <a:lnTo>
                      <a:pt x="170" y="134"/>
                    </a:lnTo>
                    <a:lnTo>
                      <a:pt x="184" y="158"/>
                    </a:lnTo>
                    <a:lnTo>
                      <a:pt x="200" y="178"/>
                    </a:lnTo>
                    <a:lnTo>
                      <a:pt x="221" y="195"/>
                    </a:lnTo>
                    <a:lnTo>
                      <a:pt x="244" y="209"/>
                    </a:lnTo>
                    <a:lnTo>
                      <a:pt x="271" y="220"/>
                    </a:lnTo>
                    <a:lnTo>
                      <a:pt x="301" y="229"/>
                    </a:lnTo>
                    <a:lnTo>
                      <a:pt x="336" y="236"/>
                    </a:lnTo>
                    <a:lnTo>
                      <a:pt x="374" y="240"/>
                    </a:lnTo>
                    <a:lnTo>
                      <a:pt x="416" y="245"/>
                    </a:lnTo>
                    <a:lnTo>
                      <a:pt x="460" y="247"/>
                    </a:lnTo>
                    <a:lnTo>
                      <a:pt x="510" y="248"/>
                    </a:lnTo>
                    <a:lnTo>
                      <a:pt x="563" y="248"/>
                    </a:lnTo>
                    <a:lnTo>
                      <a:pt x="595" y="248"/>
                    </a:lnTo>
                    <a:lnTo>
                      <a:pt x="627" y="248"/>
                    </a:lnTo>
                    <a:lnTo>
                      <a:pt x="660" y="249"/>
                    </a:lnTo>
                    <a:lnTo>
                      <a:pt x="693" y="250"/>
                    </a:lnTo>
                    <a:lnTo>
                      <a:pt x="727" y="252"/>
                    </a:lnTo>
                    <a:lnTo>
                      <a:pt x="760" y="255"/>
                    </a:lnTo>
                    <a:lnTo>
                      <a:pt x="794" y="259"/>
                    </a:lnTo>
                    <a:lnTo>
                      <a:pt x="826" y="265"/>
                    </a:lnTo>
                    <a:lnTo>
                      <a:pt x="858" y="272"/>
                    </a:lnTo>
                    <a:lnTo>
                      <a:pt x="890" y="281"/>
                    </a:lnTo>
                    <a:lnTo>
                      <a:pt x="920" y="291"/>
                    </a:lnTo>
                    <a:lnTo>
                      <a:pt x="949" y="304"/>
                    </a:lnTo>
                    <a:lnTo>
                      <a:pt x="976" y="320"/>
                    </a:lnTo>
                    <a:lnTo>
                      <a:pt x="1002" y="338"/>
                    </a:lnTo>
                    <a:lnTo>
                      <a:pt x="1026" y="359"/>
                    </a:lnTo>
                    <a:lnTo>
                      <a:pt x="1048" y="382"/>
                    </a:lnTo>
                    <a:lnTo>
                      <a:pt x="1068" y="408"/>
                    </a:lnTo>
                    <a:lnTo>
                      <a:pt x="1086" y="439"/>
                    </a:lnTo>
                    <a:lnTo>
                      <a:pt x="1100" y="472"/>
                    </a:lnTo>
                    <a:lnTo>
                      <a:pt x="1111" y="510"/>
                    </a:lnTo>
                    <a:lnTo>
                      <a:pt x="1121" y="551"/>
                    </a:lnTo>
                    <a:lnTo>
                      <a:pt x="1126" y="597"/>
                    </a:lnTo>
                    <a:lnTo>
                      <a:pt x="1128" y="646"/>
                    </a:lnTo>
                    <a:lnTo>
                      <a:pt x="980" y="646"/>
                    </a:lnTo>
                    <a:lnTo>
                      <a:pt x="979" y="606"/>
                    </a:lnTo>
                    <a:lnTo>
                      <a:pt x="974" y="570"/>
                    </a:lnTo>
                    <a:lnTo>
                      <a:pt x="967" y="539"/>
                    </a:lnTo>
                    <a:lnTo>
                      <a:pt x="957" y="512"/>
                    </a:lnTo>
                    <a:lnTo>
                      <a:pt x="943" y="489"/>
                    </a:lnTo>
                    <a:lnTo>
                      <a:pt x="927" y="468"/>
                    </a:lnTo>
                    <a:lnTo>
                      <a:pt x="906" y="451"/>
                    </a:lnTo>
                    <a:lnTo>
                      <a:pt x="883" y="437"/>
                    </a:lnTo>
                    <a:lnTo>
                      <a:pt x="856" y="425"/>
                    </a:lnTo>
                    <a:lnTo>
                      <a:pt x="826" y="417"/>
                    </a:lnTo>
                    <a:lnTo>
                      <a:pt x="792" y="410"/>
                    </a:lnTo>
                    <a:lnTo>
                      <a:pt x="753" y="404"/>
                    </a:lnTo>
                    <a:lnTo>
                      <a:pt x="712" y="401"/>
                    </a:lnTo>
                    <a:lnTo>
                      <a:pt x="666" y="399"/>
                    </a:lnTo>
                    <a:lnTo>
                      <a:pt x="617" y="398"/>
                    </a:lnTo>
                    <a:lnTo>
                      <a:pt x="563" y="397"/>
                    </a:lnTo>
                    <a:lnTo>
                      <a:pt x="532" y="397"/>
                    </a:lnTo>
                    <a:lnTo>
                      <a:pt x="500" y="397"/>
                    </a:lnTo>
                    <a:lnTo>
                      <a:pt x="466" y="397"/>
                    </a:lnTo>
                    <a:lnTo>
                      <a:pt x="433" y="395"/>
                    </a:lnTo>
                    <a:lnTo>
                      <a:pt x="400" y="394"/>
                    </a:lnTo>
                    <a:lnTo>
                      <a:pt x="367" y="391"/>
                    </a:lnTo>
                    <a:lnTo>
                      <a:pt x="333" y="386"/>
                    </a:lnTo>
                    <a:lnTo>
                      <a:pt x="301" y="381"/>
                    </a:lnTo>
                    <a:lnTo>
                      <a:pt x="269" y="374"/>
                    </a:lnTo>
                    <a:lnTo>
                      <a:pt x="238" y="365"/>
                    </a:lnTo>
                    <a:lnTo>
                      <a:pt x="208" y="354"/>
                    </a:lnTo>
                    <a:lnTo>
                      <a:pt x="179" y="341"/>
                    </a:lnTo>
                    <a:lnTo>
                      <a:pt x="151" y="326"/>
                    </a:lnTo>
                    <a:lnTo>
                      <a:pt x="125" y="308"/>
                    </a:lnTo>
                    <a:lnTo>
                      <a:pt x="101" y="287"/>
                    </a:lnTo>
                    <a:lnTo>
                      <a:pt x="79" y="264"/>
                    </a:lnTo>
                    <a:lnTo>
                      <a:pt x="59" y="237"/>
                    </a:lnTo>
                    <a:lnTo>
                      <a:pt x="42" y="207"/>
                    </a:lnTo>
                    <a:lnTo>
                      <a:pt x="27" y="173"/>
                    </a:lnTo>
                    <a:lnTo>
                      <a:pt x="16" y="136"/>
                    </a:lnTo>
                    <a:lnTo>
                      <a:pt x="7" y="95"/>
                    </a:lnTo>
                    <a:lnTo>
                      <a:pt x="2" y="4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9" tIns="45709" rIns="91419" bIns="45709" numCol="1" anchor="t" anchorCtr="0" compatLnSpc="1"/>
              <a:lstStyle/>
              <a:p>
                <a:pPr defTabSz="608965"/>
                <a:endParaRPr lang="zh-CN" altLang="en-US">
                  <a:solidFill>
                    <a:prstClr val="black"/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  <p:sp>
            <p:nvSpPr>
              <p:cNvPr id="37" name="Freeform 21"/>
              <p:cNvSpPr/>
              <p:nvPr/>
            </p:nvSpPr>
            <p:spPr bwMode="auto">
              <a:xfrm>
                <a:off x="4710" y="1500"/>
                <a:ext cx="178" cy="251"/>
              </a:xfrm>
              <a:custGeom>
                <a:avLst/>
                <a:gdLst>
                  <a:gd name="T0" fmla="*/ 696 w 1960"/>
                  <a:gd name="T1" fmla="*/ 45 h 2756"/>
                  <a:gd name="T2" fmla="*/ 685 w 1960"/>
                  <a:gd name="T3" fmla="*/ 139 h 2756"/>
                  <a:gd name="T4" fmla="*/ 688 w 1960"/>
                  <a:gd name="T5" fmla="*/ 837 h 2756"/>
                  <a:gd name="T6" fmla="*/ 707 w 1960"/>
                  <a:gd name="T7" fmla="*/ 928 h 2756"/>
                  <a:gd name="T8" fmla="*/ 744 w 1960"/>
                  <a:gd name="T9" fmla="*/ 1009 h 2756"/>
                  <a:gd name="T10" fmla="*/ 794 w 1960"/>
                  <a:gd name="T11" fmla="*/ 1076 h 2756"/>
                  <a:gd name="T12" fmla="*/ 856 w 1960"/>
                  <a:gd name="T13" fmla="*/ 1126 h 2756"/>
                  <a:gd name="T14" fmla="*/ 927 w 1960"/>
                  <a:gd name="T15" fmla="*/ 1154 h 2756"/>
                  <a:gd name="T16" fmla="*/ 925 w 1960"/>
                  <a:gd name="T17" fmla="*/ 1158 h 2756"/>
                  <a:gd name="T18" fmla="*/ 925 w 1960"/>
                  <a:gd name="T19" fmla="*/ 1683 h 2756"/>
                  <a:gd name="T20" fmla="*/ 936 w 1960"/>
                  <a:gd name="T21" fmla="*/ 1715 h 2756"/>
                  <a:gd name="T22" fmla="*/ 963 w 1960"/>
                  <a:gd name="T23" fmla="*/ 1735 h 2756"/>
                  <a:gd name="T24" fmla="*/ 997 w 1960"/>
                  <a:gd name="T25" fmla="*/ 1735 h 2756"/>
                  <a:gd name="T26" fmla="*/ 1024 w 1960"/>
                  <a:gd name="T27" fmla="*/ 1715 h 2756"/>
                  <a:gd name="T28" fmla="*/ 1034 w 1960"/>
                  <a:gd name="T29" fmla="*/ 1683 h 2756"/>
                  <a:gd name="T30" fmla="*/ 1033 w 1960"/>
                  <a:gd name="T31" fmla="*/ 1158 h 2756"/>
                  <a:gd name="T32" fmla="*/ 1032 w 1960"/>
                  <a:gd name="T33" fmla="*/ 1154 h 2756"/>
                  <a:gd name="T34" fmla="*/ 1104 w 1960"/>
                  <a:gd name="T35" fmla="*/ 1126 h 2756"/>
                  <a:gd name="T36" fmla="*/ 1165 w 1960"/>
                  <a:gd name="T37" fmla="*/ 1076 h 2756"/>
                  <a:gd name="T38" fmla="*/ 1216 w 1960"/>
                  <a:gd name="T39" fmla="*/ 1009 h 2756"/>
                  <a:gd name="T40" fmla="*/ 1253 w 1960"/>
                  <a:gd name="T41" fmla="*/ 928 h 2756"/>
                  <a:gd name="T42" fmla="*/ 1271 w 1960"/>
                  <a:gd name="T43" fmla="*/ 837 h 2756"/>
                  <a:gd name="T44" fmla="*/ 1274 w 1960"/>
                  <a:gd name="T45" fmla="*/ 139 h 2756"/>
                  <a:gd name="T46" fmla="*/ 1264 w 1960"/>
                  <a:gd name="T47" fmla="*/ 45 h 2756"/>
                  <a:gd name="T48" fmla="*/ 1322 w 1960"/>
                  <a:gd name="T49" fmla="*/ 22 h 2756"/>
                  <a:gd name="T50" fmla="*/ 1456 w 1960"/>
                  <a:gd name="T51" fmla="*/ 82 h 2756"/>
                  <a:gd name="T52" fmla="*/ 1578 w 1960"/>
                  <a:gd name="T53" fmla="*/ 160 h 2756"/>
                  <a:gd name="T54" fmla="*/ 1687 w 1960"/>
                  <a:gd name="T55" fmla="*/ 256 h 2756"/>
                  <a:gd name="T56" fmla="*/ 1779 w 1960"/>
                  <a:gd name="T57" fmla="*/ 367 h 2756"/>
                  <a:gd name="T58" fmla="*/ 1855 w 1960"/>
                  <a:gd name="T59" fmla="*/ 492 h 2756"/>
                  <a:gd name="T60" fmla="*/ 1912 w 1960"/>
                  <a:gd name="T61" fmla="*/ 628 h 2756"/>
                  <a:gd name="T62" fmla="*/ 1947 w 1960"/>
                  <a:gd name="T63" fmla="*/ 774 h 2756"/>
                  <a:gd name="T64" fmla="*/ 1960 w 1960"/>
                  <a:gd name="T65" fmla="*/ 927 h 2756"/>
                  <a:gd name="T66" fmla="*/ 1957 w 1960"/>
                  <a:gd name="T67" fmla="*/ 1872 h 2756"/>
                  <a:gd name="T68" fmla="*/ 1932 w 1960"/>
                  <a:gd name="T69" fmla="*/ 2024 h 2756"/>
                  <a:gd name="T70" fmla="*/ 1885 w 1960"/>
                  <a:gd name="T71" fmla="*/ 2166 h 2756"/>
                  <a:gd name="T72" fmla="*/ 1818 w 1960"/>
                  <a:gd name="T73" fmla="*/ 2300 h 2756"/>
                  <a:gd name="T74" fmla="*/ 1731 w 1960"/>
                  <a:gd name="T75" fmla="*/ 2419 h 2756"/>
                  <a:gd name="T76" fmla="*/ 1629 w 1960"/>
                  <a:gd name="T77" fmla="*/ 2524 h 2756"/>
                  <a:gd name="T78" fmla="*/ 1511 w 1960"/>
                  <a:gd name="T79" fmla="*/ 2611 h 2756"/>
                  <a:gd name="T80" fmla="*/ 1380 w 1960"/>
                  <a:gd name="T81" fmla="*/ 2680 h 2756"/>
                  <a:gd name="T82" fmla="*/ 1240 w 1960"/>
                  <a:gd name="T83" fmla="*/ 2727 h 2756"/>
                  <a:gd name="T84" fmla="*/ 1090 w 1960"/>
                  <a:gd name="T85" fmla="*/ 2753 h 2756"/>
                  <a:gd name="T86" fmla="*/ 946 w 1960"/>
                  <a:gd name="T87" fmla="*/ 2756 h 2756"/>
                  <a:gd name="T88" fmla="*/ 793 w 1960"/>
                  <a:gd name="T89" fmla="*/ 2743 h 2756"/>
                  <a:gd name="T90" fmla="*/ 648 w 1960"/>
                  <a:gd name="T91" fmla="*/ 2706 h 2756"/>
                  <a:gd name="T92" fmla="*/ 512 w 1960"/>
                  <a:gd name="T93" fmla="*/ 2648 h 2756"/>
                  <a:gd name="T94" fmla="*/ 388 w 1960"/>
                  <a:gd name="T95" fmla="*/ 2569 h 2756"/>
                  <a:gd name="T96" fmla="*/ 277 w 1960"/>
                  <a:gd name="T97" fmla="*/ 2473 h 2756"/>
                  <a:gd name="T98" fmla="*/ 183 w 1960"/>
                  <a:gd name="T99" fmla="*/ 2361 h 2756"/>
                  <a:gd name="T100" fmla="*/ 106 w 1960"/>
                  <a:gd name="T101" fmla="*/ 2234 h 2756"/>
                  <a:gd name="T102" fmla="*/ 48 w 1960"/>
                  <a:gd name="T103" fmla="*/ 2097 h 2756"/>
                  <a:gd name="T104" fmla="*/ 12 w 1960"/>
                  <a:gd name="T105" fmla="*/ 1949 h 2756"/>
                  <a:gd name="T106" fmla="*/ 0 w 1960"/>
                  <a:gd name="T107" fmla="*/ 1792 h 2756"/>
                  <a:gd name="T108" fmla="*/ 3 w 1960"/>
                  <a:gd name="T109" fmla="*/ 850 h 2756"/>
                  <a:gd name="T110" fmla="*/ 27 w 1960"/>
                  <a:gd name="T111" fmla="*/ 700 h 2756"/>
                  <a:gd name="T112" fmla="*/ 72 w 1960"/>
                  <a:gd name="T113" fmla="*/ 558 h 2756"/>
                  <a:gd name="T114" fmla="*/ 140 w 1960"/>
                  <a:gd name="T115" fmla="*/ 427 h 2756"/>
                  <a:gd name="T116" fmla="*/ 224 w 1960"/>
                  <a:gd name="T117" fmla="*/ 309 h 2756"/>
                  <a:gd name="T118" fmla="*/ 326 w 1960"/>
                  <a:gd name="T119" fmla="*/ 205 h 2756"/>
                  <a:gd name="T120" fmla="*/ 441 w 1960"/>
                  <a:gd name="T121" fmla="*/ 119 h 2756"/>
                  <a:gd name="T122" fmla="*/ 569 w 1960"/>
                  <a:gd name="T123" fmla="*/ 49 h 2756"/>
                  <a:gd name="T124" fmla="*/ 707 w 1960"/>
                  <a:gd name="T125" fmla="*/ 0 h 2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960" h="2756">
                    <a:moveTo>
                      <a:pt x="707" y="0"/>
                    </a:moveTo>
                    <a:lnTo>
                      <a:pt x="696" y="45"/>
                    </a:lnTo>
                    <a:lnTo>
                      <a:pt x="688" y="90"/>
                    </a:lnTo>
                    <a:lnTo>
                      <a:pt x="685" y="139"/>
                    </a:lnTo>
                    <a:lnTo>
                      <a:pt x="685" y="787"/>
                    </a:lnTo>
                    <a:lnTo>
                      <a:pt x="688" y="837"/>
                    </a:lnTo>
                    <a:lnTo>
                      <a:pt x="696" y="884"/>
                    </a:lnTo>
                    <a:lnTo>
                      <a:pt x="707" y="928"/>
                    </a:lnTo>
                    <a:lnTo>
                      <a:pt x="724" y="970"/>
                    </a:lnTo>
                    <a:lnTo>
                      <a:pt x="744" y="1009"/>
                    </a:lnTo>
                    <a:lnTo>
                      <a:pt x="767" y="1044"/>
                    </a:lnTo>
                    <a:lnTo>
                      <a:pt x="794" y="1076"/>
                    </a:lnTo>
                    <a:lnTo>
                      <a:pt x="823" y="1103"/>
                    </a:lnTo>
                    <a:lnTo>
                      <a:pt x="856" y="1126"/>
                    </a:lnTo>
                    <a:lnTo>
                      <a:pt x="890" y="1142"/>
                    </a:lnTo>
                    <a:lnTo>
                      <a:pt x="927" y="1154"/>
                    </a:lnTo>
                    <a:lnTo>
                      <a:pt x="926" y="1156"/>
                    </a:lnTo>
                    <a:lnTo>
                      <a:pt x="925" y="1158"/>
                    </a:lnTo>
                    <a:lnTo>
                      <a:pt x="925" y="1161"/>
                    </a:lnTo>
                    <a:lnTo>
                      <a:pt x="925" y="1683"/>
                    </a:lnTo>
                    <a:lnTo>
                      <a:pt x="928" y="1700"/>
                    </a:lnTo>
                    <a:lnTo>
                      <a:pt x="936" y="1715"/>
                    </a:lnTo>
                    <a:lnTo>
                      <a:pt x="947" y="1727"/>
                    </a:lnTo>
                    <a:lnTo>
                      <a:pt x="963" y="1735"/>
                    </a:lnTo>
                    <a:lnTo>
                      <a:pt x="979" y="1738"/>
                    </a:lnTo>
                    <a:lnTo>
                      <a:pt x="997" y="1735"/>
                    </a:lnTo>
                    <a:lnTo>
                      <a:pt x="1012" y="1728"/>
                    </a:lnTo>
                    <a:lnTo>
                      <a:pt x="1024" y="1715"/>
                    </a:lnTo>
                    <a:lnTo>
                      <a:pt x="1031" y="1700"/>
                    </a:lnTo>
                    <a:lnTo>
                      <a:pt x="1034" y="1683"/>
                    </a:lnTo>
                    <a:lnTo>
                      <a:pt x="1034" y="1161"/>
                    </a:lnTo>
                    <a:lnTo>
                      <a:pt x="1033" y="1158"/>
                    </a:lnTo>
                    <a:lnTo>
                      <a:pt x="1033" y="1156"/>
                    </a:lnTo>
                    <a:lnTo>
                      <a:pt x="1032" y="1154"/>
                    </a:lnTo>
                    <a:lnTo>
                      <a:pt x="1070" y="1142"/>
                    </a:lnTo>
                    <a:lnTo>
                      <a:pt x="1104" y="1126"/>
                    </a:lnTo>
                    <a:lnTo>
                      <a:pt x="1136" y="1103"/>
                    </a:lnTo>
                    <a:lnTo>
                      <a:pt x="1165" y="1076"/>
                    </a:lnTo>
                    <a:lnTo>
                      <a:pt x="1192" y="1044"/>
                    </a:lnTo>
                    <a:lnTo>
                      <a:pt x="1216" y="1009"/>
                    </a:lnTo>
                    <a:lnTo>
                      <a:pt x="1236" y="970"/>
                    </a:lnTo>
                    <a:lnTo>
                      <a:pt x="1253" y="928"/>
                    </a:lnTo>
                    <a:lnTo>
                      <a:pt x="1264" y="884"/>
                    </a:lnTo>
                    <a:lnTo>
                      <a:pt x="1271" y="837"/>
                    </a:lnTo>
                    <a:lnTo>
                      <a:pt x="1274" y="787"/>
                    </a:lnTo>
                    <a:lnTo>
                      <a:pt x="1274" y="139"/>
                    </a:lnTo>
                    <a:lnTo>
                      <a:pt x="1271" y="90"/>
                    </a:lnTo>
                    <a:lnTo>
                      <a:pt x="1264" y="45"/>
                    </a:lnTo>
                    <a:lnTo>
                      <a:pt x="1251" y="0"/>
                    </a:lnTo>
                    <a:lnTo>
                      <a:pt x="1322" y="22"/>
                    </a:lnTo>
                    <a:lnTo>
                      <a:pt x="1391" y="49"/>
                    </a:lnTo>
                    <a:lnTo>
                      <a:pt x="1456" y="82"/>
                    </a:lnTo>
                    <a:lnTo>
                      <a:pt x="1518" y="119"/>
                    </a:lnTo>
                    <a:lnTo>
                      <a:pt x="1578" y="160"/>
                    </a:lnTo>
                    <a:lnTo>
                      <a:pt x="1634" y="205"/>
                    </a:lnTo>
                    <a:lnTo>
                      <a:pt x="1687" y="256"/>
                    </a:lnTo>
                    <a:lnTo>
                      <a:pt x="1734" y="309"/>
                    </a:lnTo>
                    <a:lnTo>
                      <a:pt x="1779" y="367"/>
                    </a:lnTo>
                    <a:lnTo>
                      <a:pt x="1820" y="427"/>
                    </a:lnTo>
                    <a:lnTo>
                      <a:pt x="1855" y="492"/>
                    </a:lnTo>
                    <a:lnTo>
                      <a:pt x="1886" y="558"/>
                    </a:lnTo>
                    <a:lnTo>
                      <a:pt x="1912" y="628"/>
                    </a:lnTo>
                    <a:lnTo>
                      <a:pt x="1933" y="700"/>
                    </a:lnTo>
                    <a:lnTo>
                      <a:pt x="1947" y="774"/>
                    </a:lnTo>
                    <a:lnTo>
                      <a:pt x="1957" y="850"/>
                    </a:lnTo>
                    <a:lnTo>
                      <a:pt x="1960" y="927"/>
                    </a:lnTo>
                    <a:lnTo>
                      <a:pt x="1960" y="1792"/>
                    </a:lnTo>
                    <a:lnTo>
                      <a:pt x="1957" y="1872"/>
                    </a:lnTo>
                    <a:lnTo>
                      <a:pt x="1947" y="1949"/>
                    </a:lnTo>
                    <a:lnTo>
                      <a:pt x="1932" y="2024"/>
                    </a:lnTo>
                    <a:lnTo>
                      <a:pt x="1911" y="2097"/>
                    </a:lnTo>
                    <a:lnTo>
                      <a:pt x="1885" y="2166"/>
                    </a:lnTo>
                    <a:lnTo>
                      <a:pt x="1854" y="2234"/>
                    </a:lnTo>
                    <a:lnTo>
                      <a:pt x="1818" y="2300"/>
                    </a:lnTo>
                    <a:lnTo>
                      <a:pt x="1777" y="2361"/>
                    </a:lnTo>
                    <a:lnTo>
                      <a:pt x="1731" y="2419"/>
                    </a:lnTo>
                    <a:lnTo>
                      <a:pt x="1682" y="2473"/>
                    </a:lnTo>
                    <a:lnTo>
                      <a:pt x="1629" y="2524"/>
                    </a:lnTo>
                    <a:lnTo>
                      <a:pt x="1571" y="2569"/>
                    </a:lnTo>
                    <a:lnTo>
                      <a:pt x="1511" y="2611"/>
                    </a:lnTo>
                    <a:lnTo>
                      <a:pt x="1447" y="2648"/>
                    </a:lnTo>
                    <a:lnTo>
                      <a:pt x="1380" y="2680"/>
                    </a:lnTo>
                    <a:lnTo>
                      <a:pt x="1312" y="2706"/>
                    </a:lnTo>
                    <a:lnTo>
                      <a:pt x="1240" y="2727"/>
                    </a:lnTo>
                    <a:lnTo>
                      <a:pt x="1166" y="2743"/>
                    </a:lnTo>
                    <a:lnTo>
                      <a:pt x="1090" y="2753"/>
                    </a:lnTo>
                    <a:lnTo>
                      <a:pt x="1014" y="2756"/>
                    </a:lnTo>
                    <a:lnTo>
                      <a:pt x="946" y="2756"/>
                    </a:lnTo>
                    <a:lnTo>
                      <a:pt x="869" y="2753"/>
                    </a:lnTo>
                    <a:lnTo>
                      <a:pt x="793" y="2743"/>
                    </a:lnTo>
                    <a:lnTo>
                      <a:pt x="720" y="2727"/>
                    </a:lnTo>
                    <a:lnTo>
                      <a:pt x="648" y="2706"/>
                    </a:lnTo>
                    <a:lnTo>
                      <a:pt x="578" y="2680"/>
                    </a:lnTo>
                    <a:lnTo>
                      <a:pt x="512" y="2648"/>
                    </a:lnTo>
                    <a:lnTo>
                      <a:pt x="449" y="2611"/>
                    </a:lnTo>
                    <a:lnTo>
                      <a:pt x="388" y="2569"/>
                    </a:lnTo>
                    <a:lnTo>
                      <a:pt x="331" y="2524"/>
                    </a:lnTo>
                    <a:lnTo>
                      <a:pt x="277" y="2473"/>
                    </a:lnTo>
                    <a:lnTo>
                      <a:pt x="228" y="2419"/>
                    </a:lnTo>
                    <a:lnTo>
                      <a:pt x="183" y="2361"/>
                    </a:lnTo>
                    <a:lnTo>
                      <a:pt x="142" y="2300"/>
                    </a:lnTo>
                    <a:lnTo>
                      <a:pt x="106" y="2234"/>
                    </a:lnTo>
                    <a:lnTo>
                      <a:pt x="75" y="2166"/>
                    </a:lnTo>
                    <a:lnTo>
                      <a:pt x="48" y="2097"/>
                    </a:lnTo>
                    <a:lnTo>
                      <a:pt x="27" y="2024"/>
                    </a:lnTo>
                    <a:lnTo>
                      <a:pt x="12" y="1949"/>
                    </a:lnTo>
                    <a:lnTo>
                      <a:pt x="3" y="1872"/>
                    </a:lnTo>
                    <a:lnTo>
                      <a:pt x="0" y="1792"/>
                    </a:lnTo>
                    <a:lnTo>
                      <a:pt x="0" y="927"/>
                    </a:lnTo>
                    <a:lnTo>
                      <a:pt x="3" y="850"/>
                    </a:lnTo>
                    <a:lnTo>
                      <a:pt x="11" y="774"/>
                    </a:lnTo>
                    <a:lnTo>
                      <a:pt x="27" y="700"/>
                    </a:lnTo>
                    <a:lnTo>
                      <a:pt x="48" y="628"/>
                    </a:lnTo>
                    <a:lnTo>
                      <a:pt x="72" y="558"/>
                    </a:lnTo>
                    <a:lnTo>
                      <a:pt x="104" y="492"/>
                    </a:lnTo>
                    <a:lnTo>
                      <a:pt x="140" y="427"/>
                    </a:lnTo>
                    <a:lnTo>
                      <a:pt x="179" y="367"/>
                    </a:lnTo>
                    <a:lnTo>
                      <a:pt x="224" y="309"/>
                    </a:lnTo>
                    <a:lnTo>
                      <a:pt x="273" y="256"/>
                    </a:lnTo>
                    <a:lnTo>
                      <a:pt x="326" y="205"/>
                    </a:lnTo>
                    <a:lnTo>
                      <a:pt x="382" y="160"/>
                    </a:lnTo>
                    <a:lnTo>
                      <a:pt x="441" y="119"/>
                    </a:lnTo>
                    <a:lnTo>
                      <a:pt x="504" y="82"/>
                    </a:lnTo>
                    <a:lnTo>
                      <a:pt x="569" y="49"/>
                    </a:lnTo>
                    <a:lnTo>
                      <a:pt x="638" y="22"/>
                    </a:lnTo>
                    <a:lnTo>
                      <a:pt x="70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9" tIns="45709" rIns="91419" bIns="45709" numCol="1" anchor="t" anchorCtr="0" compatLnSpc="1"/>
              <a:lstStyle/>
              <a:p>
                <a:pPr defTabSz="608965"/>
                <a:endParaRPr lang="zh-CN" altLang="en-US">
                  <a:solidFill>
                    <a:prstClr val="black"/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8665645" y="2300938"/>
            <a:ext cx="1562779" cy="1663500"/>
            <a:chOff x="8665645" y="2300938"/>
            <a:chExt cx="1562779" cy="1663500"/>
          </a:xfrm>
        </p:grpSpPr>
        <p:sp>
          <p:nvSpPr>
            <p:cNvPr id="15" name="等腰三角形 14"/>
            <p:cNvSpPr/>
            <p:nvPr/>
          </p:nvSpPr>
          <p:spPr>
            <a:xfrm>
              <a:off x="8665645" y="2300938"/>
              <a:ext cx="1562779" cy="1347223"/>
            </a:xfrm>
            <a:prstGeom prst="triangle">
              <a:avLst/>
            </a:prstGeom>
            <a:noFill/>
            <a:ln>
              <a:solidFill>
                <a:srgbClr val="3836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8965"/>
              <a:endParaRPr lang="zh-CN" altLang="en-US" dirty="0">
                <a:solidFill>
                  <a:prstClr val="white"/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flipV="1">
              <a:off x="8665645" y="2617215"/>
              <a:ext cx="1562779" cy="1347223"/>
            </a:xfrm>
            <a:prstGeom prst="triangle">
              <a:avLst/>
            </a:prstGeom>
            <a:solidFill>
              <a:srgbClr val="3836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8965"/>
              <a:endParaRPr lang="zh-CN" altLang="en-US">
                <a:solidFill>
                  <a:prstClr val="white"/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grpSp>
          <p:nvGrpSpPr>
            <p:cNvPr id="38" name="Group 24"/>
            <p:cNvGrpSpPr>
              <a:grpSpLocks noChangeAspect="1"/>
            </p:cNvGrpSpPr>
            <p:nvPr/>
          </p:nvGrpSpPr>
          <p:grpSpPr bwMode="auto">
            <a:xfrm>
              <a:off x="9170787" y="2807435"/>
              <a:ext cx="553484" cy="555519"/>
              <a:chOff x="6350" y="1467"/>
              <a:chExt cx="272" cy="273"/>
            </a:xfrm>
            <a:solidFill>
              <a:schemeClr val="bg1"/>
            </a:solidFill>
          </p:grpSpPr>
          <p:sp>
            <p:nvSpPr>
              <p:cNvPr id="39" name="Freeform 26"/>
              <p:cNvSpPr/>
              <p:nvPr/>
            </p:nvSpPr>
            <p:spPr bwMode="auto">
              <a:xfrm>
                <a:off x="6350" y="1467"/>
                <a:ext cx="272" cy="273"/>
              </a:xfrm>
              <a:custGeom>
                <a:avLst/>
                <a:gdLst>
                  <a:gd name="T0" fmla="*/ 379 w 3536"/>
                  <a:gd name="T1" fmla="*/ 13 h 3549"/>
                  <a:gd name="T2" fmla="*/ 489 w 3536"/>
                  <a:gd name="T3" fmla="*/ 72 h 3549"/>
                  <a:gd name="T4" fmla="*/ 563 w 3536"/>
                  <a:gd name="T5" fmla="*/ 171 h 3549"/>
                  <a:gd name="T6" fmla="*/ 589 w 3536"/>
                  <a:gd name="T7" fmla="*/ 296 h 3549"/>
                  <a:gd name="T8" fmla="*/ 618 w 3536"/>
                  <a:gd name="T9" fmla="*/ 555 h 3549"/>
                  <a:gd name="T10" fmla="*/ 699 w 3536"/>
                  <a:gd name="T11" fmla="*/ 794 h 3549"/>
                  <a:gd name="T12" fmla="*/ 827 w 3536"/>
                  <a:gd name="T13" fmla="*/ 1008 h 3549"/>
                  <a:gd name="T14" fmla="*/ 995 w 3536"/>
                  <a:gd name="T15" fmla="*/ 1188 h 3549"/>
                  <a:gd name="T16" fmla="*/ 1198 w 3536"/>
                  <a:gd name="T17" fmla="*/ 1331 h 3549"/>
                  <a:gd name="T18" fmla="*/ 1428 w 3536"/>
                  <a:gd name="T19" fmla="*/ 1428 h 3549"/>
                  <a:gd name="T20" fmla="*/ 1680 w 3536"/>
                  <a:gd name="T21" fmla="*/ 1476 h 3549"/>
                  <a:gd name="T22" fmla="*/ 1981 w 3536"/>
                  <a:gd name="T23" fmla="*/ 1492 h 3549"/>
                  <a:gd name="T24" fmla="*/ 2287 w 3536"/>
                  <a:gd name="T25" fmla="*/ 1557 h 3549"/>
                  <a:gd name="T26" fmla="*/ 2571 w 3536"/>
                  <a:gd name="T27" fmla="*/ 1672 h 3549"/>
                  <a:gd name="T28" fmla="*/ 2828 w 3536"/>
                  <a:gd name="T29" fmla="*/ 1834 h 3549"/>
                  <a:gd name="T30" fmla="*/ 3053 w 3536"/>
                  <a:gd name="T31" fmla="*/ 2035 h 3549"/>
                  <a:gd name="T32" fmla="*/ 3240 w 3536"/>
                  <a:gd name="T33" fmla="*/ 2272 h 3549"/>
                  <a:gd name="T34" fmla="*/ 3387 w 3536"/>
                  <a:gd name="T35" fmla="*/ 2540 h 3549"/>
                  <a:gd name="T36" fmla="*/ 3486 w 3536"/>
                  <a:gd name="T37" fmla="*/ 2833 h 3549"/>
                  <a:gd name="T38" fmla="*/ 3533 w 3536"/>
                  <a:gd name="T39" fmla="*/ 3146 h 3549"/>
                  <a:gd name="T40" fmla="*/ 3523 w 3536"/>
                  <a:gd name="T41" fmla="*/ 3338 h 3549"/>
                  <a:gd name="T42" fmla="*/ 3464 w 3536"/>
                  <a:gd name="T43" fmla="*/ 3447 h 3549"/>
                  <a:gd name="T44" fmla="*/ 3366 w 3536"/>
                  <a:gd name="T45" fmla="*/ 3521 h 3549"/>
                  <a:gd name="T46" fmla="*/ 3241 w 3536"/>
                  <a:gd name="T47" fmla="*/ 3549 h 3549"/>
                  <a:gd name="T48" fmla="*/ 3117 w 3536"/>
                  <a:gd name="T49" fmla="*/ 3521 h 3549"/>
                  <a:gd name="T50" fmla="*/ 3018 w 3536"/>
                  <a:gd name="T51" fmla="*/ 3447 h 3549"/>
                  <a:gd name="T52" fmla="*/ 2960 w 3536"/>
                  <a:gd name="T53" fmla="*/ 3338 h 3549"/>
                  <a:gd name="T54" fmla="*/ 2943 w 3536"/>
                  <a:gd name="T55" fmla="*/ 3165 h 3549"/>
                  <a:gd name="T56" fmla="*/ 2896 w 3536"/>
                  <a:gd name="T57" fmla="*/ 2912 h 3549"/>
                  <a:gd name="T58" fmla="*/ 2799 w 3536"/>
                  <a:gd name="T59" fmla="*/ 2681 h 3549"/>
                  <a:gd name="T60" fmla="*/ 2657 w 3536"/>
                  <a:gd name="T61" fmla="*/ 2478 h 3549"/>
                  <a:gd name="T62" fmla="*/ 2477 w 3536"/>
                  <a:gd name="T63" fmla="*/ 2309 h 3549"/>
                  <a:gd name="T64" fmla="*/ 2264 w 3536"/>
                  <a:gd name="T65" fmla="*/ 2180 h 3549"/>
                  <a:gd name="T66" fmla="*/ 2026 w 3536"/>
                  <a:gd name="T67" fmla="*/ 2098 h 3549"/>
                  <a:gd name="T68" fmla="*/ 1768 w 3536"/>
                  <a:gd name="T69" fmla="*/ 2070 h 3549"/>
                  <a:gd name="T70" fmla="*/ 1451 w 3536"/>
                  <a:gd name="T71" fmla="*/ 2041 h 3549"/>
                  <a:gd name="T72" fmla="*/ 1152 w 3536"/>
                  <a:gd name="T73" fmla="*/ 1959 h 3549"/>
                  <a:gd name="T74" fmla="*/ 876 w 3536"/>
                  <a:gd name="T75" fmla="*/ 1827 h 3549"/>
                  <a:gd name="T76" fmla="*/ 630 w 3536"/>
                  <a:gd name="T77" fmla="*/ 1652 h 3549"/>
                  <a:gd name="T78" fmla="*/ 417 w 3536"/>
                  <a:gd name="T79" fmla="*/ 1438 h 3549"/>
                  <a:gd name="T80" fmla="*/ 242 w 3536"/>
                  <a:gd name="T81" fmla="*/ 1191 h 3549"/>
                  <a:gd name="T82" fmla="*/ 110 w 3536"/>
                  <a:gd name="T83" fmla="*/ 914 h 3549"/>
                  <a:gd name="T84" fmla="*/ 29 w 3536"/>
                  <a:gd name="T85" fmla="*/ 614 h 3549"/>
                  <a:gd name="T86" fmla="*/ 0 w 3536"/>
                  <a:gd name="T87" fmla="*/ 296 h 3549"/>
                  <a:gd name="T88" fmla="*/ 28 w 3536"/>
                  <a:gd name="T89" fmla="*/ 171 h 3549"/>
                  <a:gd name="T90" fmla="*/ 102 w 3536"/>
                  <a:gd name="T91" fmla="*/ 72 h 3549"/>
                  <a:gd name="T92" fmla="*/ 210 w 3536"/>
                  <a:gd name="T93" fmla="*/ 13 h 3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536" h="3549">
                    <a:moveTo>
                      <a:pt x="295" y="0"/>
                    </a:moveTo>
                    <a:lnTo>
                      <a:pt x="339" y="3"/>
                    </a:lnTo>
                    <a:lnTo>
                      <a:pt x="379" y="13"/>
                    </a:lnTo>
                    <a:lnTo>
                      <a:pt x="419" y="28"/>
                    </a:lnTo>
                    <a:lnTo>
                      <a:pt x="455" y="47"/>
                    </a:lnTo>
                    <a:lnTo>
                      <a:pt x="489" y="72"/>
                    </a:lnTo>
                    <a:lnTo>
                      <a:pt x="518" y="102"/>
                    </a:lnTo>
                    <a:lnTo>
                      <a:pt x="542" y="134"/>
                    </a:lnTo>
                    <a:lnTo>
                      <a:pt x="563" y="171"/>
                    </a:lnTo>
                    <a:lnTo>
                      <a:pt x="576" y="211"/>
                    </a:lnTo>
                    <a:lnTo>
                      <a:pt x="586" y="252"/>
                    </a:lnTo>
                    <a:lnTo>
                      <a:pt x="589" y="296"/>
                    </a:lnTo>
                    <a:lnTo>
                      <a:pt x="593" y="384"/>
                    </a:lnTo>
                    <a:lnTo>
                      <a:pt x="602" y="470"/>
                    </a:lnTo>
                    <a:lnTo>
                      <a:pt x="618" y="555"/>
                    </a:lnTo>
                    <a:lnTo>
                      <a:pt x="640" y="637"/>
                    </a:lnTo>
                    <a:lnTo>
                      <a:pt x="666" y="717"/>
                    </a:lnTo>
                    <a:lnTo>
                      <a:pt x="699" y="794"/>
                    </a:lnTo>
                    <a:lnTo>
                      <a:pt x="737" y="868"/>
                    </a:lnTo>
                    <a:lnTo>
                      <a:pt x="780" y="940"/>
                    </a:lnTo>
                    <a:lnTo>
                      <a:pt x="827" y="1008"/>
                    </a:lnTo>
                    <a:lnTo>
                      <a:pt x="879" y="1071"/>
                    </a:lnTo>
                    <a:lnTo>
                      <a:pt x="935" y="1132"/>
                    </a:lnTo>
                    <a:lnTo>
                      <a:pt x="995" y="1188"/>
                    </a:lnTo>
                    <a:lnTo>
                      <a:pt x="1059" y="1240"/>
                    </a:lnTo>
                    <a:lnTo>
                      <a:pt x="1127" y="1288"/>
                    </a:lnTo>
                    <a:lnTo>
                      <a:pt x="1198" y="1331"/>
                    </a:lnTo>
                    <a:lnTo>
                      <a:pt x="1272" y="1369"/>
                    </a:lnTo>
                    <a:lnTo>
                      <a:pt x="1348" y="1401"/>
                    </a:lnTo>
                    <a:lnTo>
                      <a:pt x="1428" y="1428"/>
                    </a:lnTo>
                    <a:lnTo>
                      <a:pt x="1510" y="1451"/>
                    </a:lnTo>
                    <a:lnTo>
                      <a:pt x="1594" y="1466"/>
                    </a:lnTo>
                    <a:lnTo>
                      <a:pt x="1680" y="1476"/>
                    </a:lnTo>
                    <a:lnTo>
                      <a:pt x="1768" y="1479"/>
                    </a:lnTo>
                    <a:lnTo>
                      <a:pt x="1875" y="1482"/>
                    </a:lnTo>
                    <a:lnTo>
                      <a:pt x="1981" y="1492"/>
                    </a:lnTo>
                    <a:lnTo>
                      <a:pt x="2085" y="1508"/>
                    </a:lnTo>
                    <a:lnTo>
                      <a:pt x="2187" y="1529"/>
                    </a:lnTo>
                    <a:lnTo>
                      <a:pt x="2287" y="1557"/>
                    </a:lnTo>
                    <a:lnTo>
                      <a:pt x="2384" y="1590"/>
                    </a:lnTo>
                    <a:lnTo>
                      <a:pt x="2478" y="1628"/>
                    </a:lnTo>
                    <a:lnTo>
                      <a:pt x="2571" y="1672"/>
                    </a:lnTo>
                    <a:lnTo>
                      <a:pt x="2660" y="1722"/>
                    </a:lnTo>
                    <a:lnTo>
                      <a:pt x="2745" y="1776"/>
                    </a:lnTo>
                    <a:lnTo>
                      <a:pt x="2828" y="1834"/>
                    </a:lnTo>
                    <a:lnTo>
                      <a:pt x="2906" y="1897"/>
                    </a:lnTo>
                    <a:lnTo>
                      <a:pt x="2981" y="1964"/>
                    </a:lnTo>
                    <a:lnTo>
                      <a:pt x="3053" y="2035"/>
                    </a:lnTo>
                    <a:lnTo>
                      <a:pt x="3119" y="2111"/>
                    </a:lnTo>
                    <a:lnTo>
                      <a:pt x="3182" y="2190"/>
                    </a:lnTo>
                    <a:lnTo>
                      <a:pt x="3240" y="2272"/>
                    </a:lnTo>
                    <a:lnTo>
                      <a:pt x="3294" y="2358"/>
                    </a:lnTo>
                    <a:lnTo>
                      <a:pt x="3343" y="2448"/>
                    </a:lnTo>
                    <a:lnTo>
                      <a:pt x="3387" y="2540"/>
                    </a:lnTo>
                    <a:lnTo>
                      <a:pt x="3426" y="2635"/>
                    </a:lnTo>
                    <a:lnTo>
                      <a:pt x="3458" y="2733"/>
                    </a:lnTo>
                    <a:lnTo>
                      <a:pt x="3486" y="2833"/>
                    </a:lnTo>
                    <a:lnTo>
                      <a:pt x="3507" y="2935"/>
                    </a:lnTo>
                    <a:lnTo>
                      <a:pt x="3523" y="3039"/>
                    </a:lnTo>
                    <a:lnTo>
                      <a:pt x="3533" y="3146"/>
                    </a:lnTo>
                    <a:lnTo>
                      <a:pt x="3536" y="3253"/>
                    </a:lnTo>
                    <a:lnTo>
                      <a:pt x="3533" y="3297"/>
                    </a:lnTo>
                    <a:lnTo>
                      <a:pt x="3523" y="3338"/>
                    </a:lnTo>
                    <a:lnTo>
                      <a:pt x="3508" y="3378"/>
                    </a:lnTo>
                    <a:lnTo>
                      <a:pt x="3489" y="3415"/>
                    </a:lnTo>
                    <a:lnTo>
                      <a:pt x="3464" y="3447"/>
                    </a:lnTo>
                    <a:lnTo>
                      <a:pt x="3434" y="3477"/>
                    </a:lnTo>
                    <a:lnTo>
                      <a:pt x="3402" y="3502"/>
                    </a:lnTo>
                    <a:lnTo>
                      <a:pt x="3366" y="3521"/>
                    </a:lnTo>
                    <a:lnTo>
                      <a:pt x="3326" y="3536"/>
                    </a:lnTo>
                    <a:lnTo>
                      <a:pt x="3285" y="3546"/>
                    </a:lnTo>
                    <a:lnTo>
                      <a:pt x="3241" y="3549"/>
                    </a:lnTo>
                    <a:lnTo>
                      <a:pt x="3197" y="3546"/>
                    </a:lnTo>
                    <a:lnTo>
                      <a:pt x="3157" y="3536"/>
                    </a:lnTo>
                    <a:lnTo>
                      <a:pt x="3117" y="3521"/>
                    </a:lnTo>
                    <a:lnTo>
                      <a:pt x="3081" y="3502"/>
                    </a:lnTo>
                    <a:lnTo>
                      <a:pt x="3047" y="3477"/>
                    </a:lnTo>
                    <a:lnTo>
                      <a:pt x="3018" y="3447"/>
                    </a:lnTo>
                    <a:lnTo>
                      <a:pt x="2994" y="3415"/>
                    </a:lnTo>
                    <a:lnTo>
                      <a:pt x="2973" y="3378"/>
                    </a:lnTo>
                    <a:lnTo>
                      <a:pt x="2960" y="3338"/>
                    </a:lnTo>
                    <a:lnTo>
                      <a:pt x="2950" y="3297"/>
                    </a:lnTo>
                    <a:lnTo>
                      <a:pt x="2947" y="3253"/>
                    </a:lnTo>
                    <a:lnTo>
                      <a:pt x="2943" y="3165"/>
                    </a:lnTo>
                    <a:lnTo>
                      <a:pt x="2934" y="3079"/>
                    </a:lnTo>
                    <a:lnTo>
                      <a:pt x="2918" y="2994"/>
                    </a:lnTo>
                    <a:lnTo>
                      <a:pt x="2896" y="2912"/>
                    </a:lnTo>
                    <a:lnTo>
                      <a:pt x="2870" y="2832"/>
                    </a:lnTo>
                    <a:lnTo>
                      <a:pt x="2837" y="2755"/>
                    </a:lnTo>
                    <a:lnTo>
                      <a:pt x="2799" y="2681"/>
                    </a:lnTo>
                    <a:lnTo>
                      <a:pt x="2756" y="2609"/>
                    </a:lnTo>
                    <a:lnTo>
                      <a:pt x="2709" y="2541"/>
                    </a:lnTo>
                    <a:lnTo>
                      <a:pt x="2657" y="2478"/>
                    </a:lnTo>
                    <a:lnTo>
                      <a:pt x="2601" y="2417"/>
                    </a:lnTo>
                    <a:lnTo>
                      <a:pt x="2541" y="2361"/>
                    </a:lnTo>
                    <a:lnTo>
                      <a:pt x="2477" y="2309"/>
                    </a:lnTo>
                    <a:lnTo>
                      <a:pt x="2409" y="2261"/>
                    </a:lnTo>
                    <a:lnTo>
                      <a:pt x="2338" y="2218"/>
                    </a:lnTo>
                    <a:lnTo>
                      <a:pt x="2264" y="2180"/>
                    </a:lnTo>
                    <a:lnTo>
                      <a:pt x="2188" y="2148"/>
                    </a:lnTo>
                    <a:lnTo>
                      <a:pt x="2108" y="2121"/>
                    </a:lnTo>
                    <a:lnTo>
                      <a:pt x="2026" y="2098"/>
                    </a:lnTo>
                    <a:lnTo>
                      <a:pt x="1942" y="2083"/>
                    </a:lnTo>
                    <a:lnTo>
                      <a:pt x="1856" y="2073"/>
                    </a:lnTo>
                    <a:lnTo>
                      <a:pt x="1768" y="2070"/>
                    </a:lnTo>
                    <a:lnTo>
                      <a:pt x="1661" y="2067"/>
                    </a:lnTo>
                    <a:lnTo>
                      <a:pt x="1555" y="2057"/>
                    </a:lnTo>
                    <a:lnTo>
                      <a:pt x="1451" y="2041"/>
                    </a:lnTo>
                    <a:lnTo>
                      <a:pt x="1349" y="2020"/>
                    </a:lnTo>
                    <a:lnTo>
                      <a:pt x="1249" y="1992"/>
                    </a:lnTo>
                    <a:lnTo>
                      <a:pt x="1152" y="1959"/>
                    </a:lnTo>
                    <a:lnTo>
                      <a:pt x="1058" y="1921"/>
                    </a:lnTo>
                    <a:lnTo>
                      <a:pt x="965" y="1877"/>
                    </a:lnTo>
                    <a:lnTo>
                      <a:pt x="876" y="1827"/>
                    </a:lnTo>
                    <a:lnTo>
                      <a:pt x="791" y="1773"/>
                    </a:lnTo>
                    <a:lnTo>
                      <a:pt x="708" y="1715"/>
                    </a:lnTo>
                    <a:lnTo>
                      <a:pt x="630" y="1652"/>
                    </a:lnTo>
                    <a:lnTo>
                      <a:pt x="555" y="1585"/>
                    </a:lnTo>
                    <a:lnTo>
                      <a:pt x="483" y="1514"/>
                    </a:lnTo>
                    <a:lnTo>
                      <a:pt x="417" y="1438"/>
                    </a:lnTo>
                    <a:lnTo>
                      <a:pt x="354" y="1359"/>
                    </a:lnTo>
                    <a:lnTo>
                      <a:pt x="296" y="1277"/>
                    </a:lnTo>
                    <a:lnTo>
                      <a:pt x="242" y="1191"/>
                    </a:lnTo>
                    <a:lnTo>
                      <a:pt x="193" y="1101"/>
                    </a:lnTo>
                    <a:lnTo>
                      <a:pt x="149" y="1009"/>
                    </a:lnTo>
                    <a:lnTo>
                      <a:pt x="110" y="914"/>
                    </a:lnTo>
                    <a:lnTo>
                      <a:pt x="78" y="816"/>
                    </a:lnTo>
                    <a:lnTo>
                      <a:pt x="50" y="716"/>
                    </a:lnTo>
                    <a:lnTo>
                      <a:pt x="29" y="614"/>
                    </a:lnTo>
                    <a:lnTo>
                      <a:pt x="13" y="510"/>
                    </a:lnTo>
                    <a:lnTo>
                      <a:pt x="3" y="403"/>
                    </a:lnTo>
                    <a:lnTo>
                      <a:pt x="0" y="296"/>
                    </a:lnTo>
                    <a:lnTo>
                      <a:pt x="3" y="252"/>
                    </a:lnTo>
                    <a:lnTo>
                      <a:pt x="13" y="211"/>
                    </a:lnTo>
                    <a:lnTo>
                      <a:pt x="28" y="171"/>
                    </a:lnTo>
                    <a:lnTo>
                      <a:pt x="47" y="134"/>
                    </a:lnTo>
                    <a:lnTo>
                      <a:pt x="72" y="102"/>
                    </a:lnTo>
                    <a:lnTo>
                      <a:pt x="102" y="72"/>
                    </a:lnTo>
                    <a:lnTo>
                      <a:pt x="134" y="47"/>
                    </a:lnTo>
                    <a:lnTo>
                      <a:pt x="170" y="28"/>
                    </a:lnTo>
                    <a:lnTo>
                      <a:pt x="210" y="13"/>
                    </a:lnTo>
                    <a:lnTo>
                      <a:pt x="251" y="3"/>
                    </a:lnTo>
                    <a:lnTo>
                      <a:pt x="29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9" tIns="45709" rIns="91419" bIns="45709" numCol="1" anchor="t" anchorCtr="0" compatLnSpc="1"/>
              <a:lstStyle/>
              <a:p>
                <a:pPr defTabSz="608965"/>
                <a:endParaRPr lang="zh-CN" altLang="en-US">
                  <a:solidFill>
                    <a:prstClr val="black"/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  <p:sp>
            <p:nvSpPr>
              <p:cNvPr id="40" name="Freeform 27"/>
              <p:cNvSpPr/>
              <p:nvPr/>
            </p:nvSpPr>
            <p:spPr bwMode="auto">
              <a:xfrm>
                <a:off x="6350" y="1613"/>
                <a:ext cx="211" cy="127"/>
              </a:xfrm>
              <a:custGeom>
                <a:avLst/>
                <a:gdLst>
                  <a:gd name="T0" fmla="*/ 709 w 2746"/>
                  <a:gd name="T1" fmla="*/ 55 h 1650"/>
                  <a:gd name="T2" fmla="*/ 879 w 2746"/>
                  <a:gd name="T3" fmla="*/ 152 h 1650"/>
                  <a:gd name="T4" fmla="*/ 1058 w 2746"/>
                  <a:gd name="T5" fmla="*/ 233 h 1650"/>
                  <a:gd name="T6" fmla="*/ 1245 w 2746"/>
                  <a:gd name="T7" fmla="*/ 295 h 1650"/>
                  <a:gd name="T8" fmla="*/ 1112 w 2746"/>
                  <a:gd name="T9" fmla="*/ 373 h 1650"/>
                  <a:gd name="T10" fmla="*/ 990 w 2746"/>
                  <a:gd name="T11" fmla="*/ 468 h 1650"/>
                  <a:gd name="T12" fmla="*/ 882 w 2746"/>
                  <a:gd name="T13" fmla="*/ 578 h 1650"/>
                  <a:gd name="T14" fmla="*/ 2419 w 2746"/>
                  <a:gd name="T15" fmla="*/ 622 h 1650"/>
                  <a:gd name="T16" fmla="*/ 2516 w 2746"/>
                  <a:gd name="T17" fmla="*/ 721 h 1650"/>
                  <a:gd name="T18" fmla="*/ 744 w 2746"/>
                  <a:gd name="T19" fmla="*/ 776 h 1650"/>
                  <a:gd name="T20" fmla="*/ 681 w 2746"/>
                  <a:gd name="T21" fmla="*/ 905 h 1650"/>
                  <a:gd name="T22" fmla="*/ 634 w 2746"/>
                  <a:gd name="T23" fmla="*/ 1041 h 1650"/>
                  <a:gd name="T24" fmla="*/ 2717 w 2746"/>
                  <a:gd name="T25" fmla="*/ 1112 h 1650"/>
                  <a:gd name="T26" fmla="*/ 2740 w 2746"/>
                  <a:gd name="T27" fmla="*/ 1242 h 1650"/>
                  <a:gd name="T28" fmla="*/ 593 w 2746"/>
                  <a:gd name="T29" fmla="*/ 1309 h 1650"/>
                  <a:gd name="T30" fmla="*/ 589 w 2746"/>
                  <a:gd name="T31" fmla="*/ 1354 h 1650"/>
                  <a:gd name="T32" fmla="*/ 576 w 2746"/>
                  <a:gd name="T33" fmla="*/ 1439 h 1650"/>
                  <a:gd name="T34" fmla="*/ 542 w 2746"/>
                  <a:gd name="T35" fmla="*/ 1516 h 1650"/>
                  <a:gd name="T36" fmla="*/ 489 w 2746"/>
                  <a:gd name="T37" fmla="*/ 1578 h 1650"/>
                  <a:gd name="T38" fmla="*/ 419 w 2746"/>
                  <a:gd name="T39" fmla="*/ 1622 h 1650"/>
                  <a:gd name="T40" fmla="*/ 339 w 2746"/>
                  <a:gd name="T41" fmla="*/ 1647 h 1650"/>
                  <a:gd name="T42" fmla="*/ 251 w 2746"/>
                  <a:gd name="T43" fmla="*/ 1647 h 1650"/>
                  <a:gd name="T44" fmla="*/ 170 w 2746"/>
                  <a:gd name="T45" fmla="*/ 1622 h 1650"/>
                  <a:gd name="T46" fmla="*/ 102 w 2746"/>
                  <a:gd name="T47" fmla="*/ 1578 h 1650"/>
                  <a:gd name="T48" fmla="*/ 47 w 2746"/>
                  <a:gd name="T49" fmla="*/ 1516 h 1650"/>
                  <a:gd name="T50" fmla="*/ 13 w 2746"/>
                  <a:gd name="T51" fmla="*/ 1439 h 1650"/>
                  <a:gd name="T52" fmla="*/ 0 w 2746"/>
                  <a:gd name="T53" fmla="*/ 1354 h 1650"/>
                  <a:gd name="T54" fmla="*/ 13 w 2746"/>
                  <a:gd name="T55" fmla="*/ 1140 h 1650"/>
                  <a:gd name="T56" fmla="*/ 50 w 2746"/>
                  <a:gd name="T57" fmla="*/ 934 h 1650"/>
                  <a:gd name="T58" fmla="*/ 110 w 2746"/>
                  <a:gd name="T59" fmla="*/ 737 h 1650"/>
                  <a:gd name="T60" fmla="*/ 193 w 2746"/>
                  <a:gd name="T61" fmla="*/ 550 h 1650"/>
                  <a:gd name="T62" fmla="*/ 295 w 2746"/>
                  <a:gd name="T63" fmla="*/ 375 h 1650"/>
                  <a:gd name="T64" fmla="*/ 416 w 2746"/>
                  <a:gd name="T65" fmla="*/ 213 h 1650"/>
                  <a:gd name="T66" fmla="*/ 554 w 2746"/>
                  <a:gd name="T67" fmla="*/ 67 h 16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46" h="1650">
                    <a:moveTo>
                      <a:pt x="629" y="0"/>
                    </a:moveTo>
                    <a:lnTo>
                      <a:pt x="709" y="55"/>
                    </a:lnTo>
                    <a:lnTo>
                      <a:pt x="793" y="106"/>
                    </a:lnTo>
                    <a:lnTo>
                      <a:pt x="879" y="152"/>
                    </a:lnTo>
                    <a:lnTo>
                      <a:pt x="967" y="195"/>
                    </a:lnTo>
                    <a:lnTo>
                      <a:pt x="1058" y="233"/>
                    </a:lnTo>
                    <a:lnTo>
                      <a:pt x="1151" y="266"/>
                    </a:lnTo>
                    <a:lnTo>
                      <a:pt x="1245" y="295"/>
                    </a:lnTo>
                    <a:lnTo>
                      <a:pt x="1178" y="333"/>
                    </a:lnTo>
                    <a:lnTo>
                      <a:pt x="1112" y="373"/>
                    </a:lnTo>
                    <a:lnTo>
                      <a:pt x="1050" y="420"/>
                    </a:lnTo>
                    <a:lnTo>
                      <a:pt x="990" y="468"/>
                    </a:lnTo>
                    <a:lnTo>
                      <a:pt x="934" y="522"/>
                    </a:lnTo>
                    <a:lnTo>
                      <a:pt x="882" y="578"/>
                    </a:lnTo>
                    <a:lnTo>
                      <a:pt x="2367" y="578"/>
                    </a:lnTo>
                    <a:lnTo>
                      <a:pt x="2419" y="622"/>
                    </a:lnTo>
                    <a:lnTo>
                      <a:pt x="2470" y="670"/>
                    </a:lnTo>
                    <a:lnTo>
                      <a:pt x="2516" y="721"/>
                    </a:lnTo>
                    <a:lnTo>
                      <a:pt x="2559" y="776"/>
                    </a:lnTo>
                    <a:lnTo>
                      <a:pt x="744" y="776"/>
                    </a:lnTo>
                    <a:lnTo>
                      <a:pt x="710" y="839"/>
                    </a:lnTo>
                    <a:lnTo>
                      <a:pt x="681" y="905"/>
                    </a:lnTo>
                    <a:lnTo>
                      <a:pt x="656" y="971"/>
                    </a:lnTo>
                    <a:lnTo>
                      <a:pt x="634" y="1041"/>
                    </a:lnTo>
                    <a:lnTo>
                      <a:pt x="617" y="1112"/>
                    </a:lnTo>
                    <a:lnTo>
                      <a:pt x="2717" y="1112"/>
                    </a:lnTo>
                    <a:lnTo>
                      <a:pt x="2730" y="1177"/>
                    </a:lnTo>
                    <a:lnTo>
                      <a:pt x="2740" y="1242"/>
                    </a:lnTo>
                    <a:lnTo>
                      <a:pt x="2746" y="1309"/>
                    </a:lnTo>
                    <a:lnTo>
                      <a:pt x="593" y="1309"/>
                    </a:lnTo>
                    <a:lnTo>
                      <a:pt x="590" y="1332"/>
                    </a:lnTo>
                    <a:lnTo>
                      <a:pt x="589" y="1354"/>
                    </a:lnTo>
                    <a:lnTo>
                      <a:pt x="586" y="1398"/>
                    </a:lnTo>
                    <a:lnTo>
                      <a:pt x="576" y="1439"/>
                    </a:lnTo>
                    <a:lnTo>
                      <a:pt x="563" y="1479"/>
                    </a:lnTo>
                    <a:lnTo>
                      <a:pt x="542" y="1516"/>
                    </a:lnTo>
                    <a:lnTo>
                      <a:pt x="518" y="1548"/>
                    </a:lnTo>
                    <a:lnTo>
                      <a:pt x="489" y="1578"/>
                    </a:lnTo>
                    <a:lnTo>
                      <a:pt x="455" y="1603"/>
                    </a:lnTo>
                    <a:lnTo>
                      <a:pt x="419" y="1622"/>
                    </a:lnTo>
                    <a:lnTo>
                      <a:pt x="379" y="1637"/>
                    </a:lnTo>
                    <a:lnTo>
                      <a:pt x="339" y="1647"/>
                    </a:lnTo>
                    <a:lnTo>
                      <a:pt x="295" y="1650"/>
                    </a:lnTo>
                    <a:lnTo>
                      <a:pt x="251" y="1647"/>
                    </a:lnTo>
                    <a:lnTo>
                      <a:pt x="210" y="1637"/>
                    </a:lnTo>
                    <a:lnTo>
                      <a:pt x="170" y="1622"/>
                    </a:lnTo>
                    <a:lnTo>
                      <a:pt x="134" y="1603"/>
                    </a:lnTo>
                    <a:lnTo>
                      <a:pt x="102" y="1578"/>
                    </a:lnTo>
                    <a:lnTo>
                      <a:pt x="72" y="1548"/>
                    </a:lnTo>
                    <a:lnTo>
                      <a:pt x="47" y="1516"/>
                    </a:lnTo>
                    <a:lnTo>
                      <a:pt x="28" y="1479"/>
                    </a:lnTo>
                    <a:lnTo>
                      <a:pt x="13" y="1439"/>
                    </a:lnTo>
                    <a:lnTo>
                      <a:pt x="3" y="1398"/>
                    </a:lnTo>
                    <a:lnTo>
                      <a:pt x="0" y="1354"/>
                    </a:lnTo>
                    <a:lnTo>
                      <a:pt x="3" y="1247"/>
                    </a:lnTo>
                    <a:lnTo>
                      <a:pt x="13" y="1140"/>
                    </a:lnTo>
                    <a:lnTo>
                      <a:pt x="29" y="1036"/>
                    </a:lnTo>
                    <a:lnTo>
                      <a:pt x="50" y="934"/>
                    </a:lnTo>
                    <a:lnTo>
                      <a:pt x="78" y="834"/>
                    </a:lnTo>
                    <a:lnTo>
                      <a:pt x="110" y="737"/>
                    </a:lnTo>
                    <a:lnTo>
                      <a:pt x="149" y="642"/>
                    </a:lnTo>
                    <a:lnTo>
                      <a:pt x="193" y="550"/>
                    </a:lnTo>
                    <a:lnTo>
                      <a:pt x="241" y="461"/>
                    </a:lnTo>
                    <a:lnTo>
                      <a:pt x="295" y="375"/>
                    </a:lnTo>
                    <a:lnTo>
                      <a:pt x="354" y="293"/>
                    </a:lnTo>
                    <a:lnTo>
                      <a:pt x="416" y="213"/>
                    </a:lnTo>
                    <a:lnTo>
                      <a:pt x="483" y="138"/>
                    </a:lnTo>
                    <a:lnTo>
                      <a:pt x="554" y="67"/>
                    </a:lnTo>
                    <a:lnTo>
                      <a:pt x="62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9" tIns="45709" rIns="91419" bIns="45709" numCol="1" anchor="t" anchorCtr="0" compatLnSpc="1"/>
              <a:lstStyle/>
              <a:p>
                <a:pPr defTabSz="608965"/>
                <a:endParaRPr lang="zh-CN" altLang="en-US">
                  <a:solidFill>
                    <a:prstClr val="black"/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  <p:sp>
            <p:nvSpPr>
              <p:cNvPr id="44" name="Freeform 28"/>
              <p:cNvSpPr/>
              <p:nvPr/>
            </p:nvSpPr>
            <p:spPr bwMode="auto">
              <a:xfrm>
                <a:off x="6411" y="1467"/>
                <a:ext cx="211" cy="127"/>
              </a:xfrm>
              <a:custGeom>
                <a:avLst/>
                <a:gdLst>
                  <a:gd name="T0" fmla="*/ 2494 w 2745"/>
                  <a:gd name="T1" fmla="*/ 3 h 1650"/>
                  <a:gd name="T2" fmla="*/ 2575 w 2745"/>
                  <a:gd name="T3" fmla="*/ 28 h 1650"/>
                  <a:gd name="T4" fmla="*/ 2643 w 2745"/>
                  <a:gd name="T5" fmla="*/ 72 h 1650"/>
                  <a:gd name="T6" fmla="*/ 2698 w 2745"/>
                  <a:gd name="T7" fmla="*/ 134 h 1650"/>
                  <a:gd name="T8" fmla="*/ 2732 w 2745"/>
                  <a:gd name="T9" fmla="*/ 211 h 1650"/>
                  <a:gd name="T10" fmla="*/ 2745 w 2745"/>
                  <a:gd name="T11" fmla="*/ 296 h 1650"/>
                  <a:gd name="T12" fmla="*/ 2732 w 2745"/>
                  <a:gd name="T13" fmla="*/ 510 h 1650"/>
                  <a:gd name="T14" fmla="*/ 2695 w 2745"/>
                  <a:gd name="T15" fmla="*/ 716 h 1650"/>
                  <a:gd name="T16" fmla="*/ 2635 w 2745"/>
                  <a:gd name="T17" fmla="*/ 913 h 1650"/>
                  <a:gd name="T18" fmla="*/ 2552 w 2745"/>
                  <a:gd name="T19" fmla="*/ 1100 h 1650"/>
                  <a:gd name="T20" fmla="*/ 2450 w 2745"/>
                  <a:gd name="T21" fmla="*/ 1274 h 1650"/>
                  <a:gd name="T22" fmla="*/ 2329 w 2745"/>
                  <a:gd name="T23" fmla="*/ 1437 h 1650"/>
                  <a:gd name="T24" fmla="*/ 2191 w 2745"/>
                  <a:gd name="T25" fmla="*/ 1583 h 1650"/>
                  <a:gd name="T26" fmla="*/ 2036 w 2745"/>
                  <a:gd name="T27" fmla="*/ 1595 h 1650"/>
                  <a:gd name="T28" fmla="*/ 1866 w 2745"/>
                  <a:gd name="T29" fmla="*/ 1498 h 1650"/>
                  <a:gd name="T30" fmla="*/ 1687 w 2745"/>
                  <a:gd name="T31" fmla="*/ 1417 h 1650"/>
                  <a:gd name="T32" fmla="*/ 1500 w 2745"/>
                  <a:gd name="T33" fmla="*/ 1354 h 1650"/>
                  <a:gd name="T34" fmla="*/ 1633 w 2745"/>
                  <a:gd name="T35" fmla="*/ 1277 h 1650"/>
                  <a:gd name="T36" fmla="*/ 1755 w 2745"/>
                  <a:gd name="T37" fmla="*/ 1181 h 1650"/>
                  <a:gd name="T38" fmla="*/ 1863 w 2745"/>
                  <a:gd name="T39" fmla="*/ 1072 h 1650"/>
                  <a:gd name="T40" fmla="*/ 326 w 2745"/>
                  <a:gd name="T41" fmla="*/ 1028 h 1650"/>
                  <a:gd name="T42" fmla="*/ 229 w 2745"/>
                  <a:gd name="T43" fmla="*/ 929 h 1650"/>
                  <a:gd name="T44" fmla="*/ 2001 w 2745"/>
                  <a:gd name="T45" fmla="*/ 874 h 1650"/>
                  <a:gd name="T46" fmla="*/ 2064 w 2745"/>
                  <a:gd name="T47" fmla="*/ 745 h 1650"/>
                  <a:gd name="T48" fmla="*/ 2111 w 2745"/>
                  <a:gd name="T49" fmla="*/ 609 h 1650"/>
                  <a:gd name="T50" fmla="*/ 28 w 2745"/>
                  <a:gd name="T51" fmla="*/ 538 h 1650"/>
                  <a:gd name="T52" fmla="*/ 5 w 2745"/>
                  <a:gd name="T53" fmla="*/ 408 h 1650"/>
                  <a:gd name="T54" fmla="*/ 2152 w 2745"/>
                  <a:gd name="T55" fmla="*/ 341 h 1650"/>
                  <a:gd name="T56" fmla="*/ 2156 w 2745"/>
                  <a:gd name="T57" fmla="*/ 296 h 1650"/>
                  <a:gd name="T58" fmla="*/ 2169 w 2745"/>
                  <a:gd name="T59" fmla="*/ 211 h 1650"/>
                  <a:gd name="T60" fmla="*/ 2203 w 2745"/>
                  <a:gd name="T61" fmla="*/ 134 h 1650"/>
                  <a:gd name="T62" fmla="*/ 2256 w 2745"/>
                  <a:gd name="T63" fmla="*/ 72 h 1650"/>
                  <a:gd name="T64" fmla="*/ 2326 w 2745"/>
                  <a:gd name="T65" fmla="*/ 28 h 1650"/>
                  <a:gd name="T66" fmla="*/ 2406 w 2745"/>
                  <a:gd name="T67" fmla="*/ 3 h 16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45" h="1650">
                    <a:moveTo>
                      <a:pt x="2450" y="0"/>
                    </a:moveTo>
                    <a:lnTo>
                      <a:pt x="2494" y="3"/>
                    </a:lnTo>
                    <a:lnTo>
                      <a:pt x="2535" y="13"/>
                    </a:lnTo>
                    <a:lnTo>
                      <a:pt x="2575" y="28"/>
                    </a:lnTo>
                    <a:lnTo>
                      <a:pt x="2611" y="47"/>
                    </a:lnTo>
                    <a:lnTo>
                      <a:pt x="2643" y="72"/>
                    </a:lnTo>
                    <a:lnTo>
                      <a:pt x="2673" y="102"/>
                    </a:lnTo>
                    <a:lnTo>
                      <a:pt x="2698" y="134"/>
                    </a:lnTo>
                    <a:lnTo>
                      <a:pt x="2717" y="171"/>
                    </a:lnTo>
                    <a:lnTo>
                      <a:pt x="2732" y="211"/>
                    </a:lnTo>
                    <a:lnTo>
                      <a:pt x="2742" y="252"/>
                    </a:lnTo>
                    <a:lnTo>
                      <a:pt x="2745" y="296"/>
                    </a:lnTo>
                    <a:lnTo>
                      <a:pt x="2742" y="403"/>
                    </a:lnTo>
                    <a:lnTo>
                      <a:pt x="2732" y="510"/>
                    </a:lnTo>
                    <a:lnTo>
                      <a:pt x="2716" y="614"/>
                    </a:lnTo>
                    <a:lnTo>
                      <a:pt x="2695" y="716"/>
                    </a:lnTo>
                    <a:lnTo>
                      <a:pt x="2667" y="816"/>
                    </a:lnTo>
                    <a:lnTo>
                      <a:pt x="2635" y="913"/>
                    </a:lnTo>
                    <a:lnTo>
                      <a:pt x="2596" y="1008"/>
                    </a:lnTo>
                    <a:lnTo>
                      <a:pt x="2552" y="1100"/>
                    </a:lnTo>
                    <a:lnTo>
                      <a:pt x="2504" y="1189"/>
                    </a:lnTo>
                    <a:lnTo>
                      <a:pt x="2450" y="1274"/>
                    </a:lnTo>
                    <a:lnTo>
                      <a:pt x="2391" y="1357"/>
                    </a:lnTo>
                    <a:lnTo>
                      <a:pt x="2329" y="1437"/>
                    </a:lnTo>
                    <a:lnTo>
                      <a:pt x="2262" y="1511"/>
                    </a:lnTo>
                    <a:lnTo>
                      <a:pt x="2191" y="1583"/>
                    </a:lnTo>
                    <a:lnTo>
                      <a:pt x="2116" y="1650"/>
                    </a:lnTo>
                    <a:lnTo>
                      <a:pt x="2036" y="1595"/>
                    </a:lnTo>
                    <a:lnTo>
                      <a:pt x="1952" y="1544"/>
                    </a:lnTo>
                    <a:lnTo>
                      <a:pt x="1866" y="1498"/>
                    </a:lnTo>
                    <a:lnTo>
                      <a:pt x="1778" y="1455"/>
                    </a:lnTo>
                    <a:lnTo>
                      <a:pt x="1687" y="1417"/>
                    </a:lnTo>
                    <a:lnTo>
                      <a:pt x="1594" y="1383"/>
                    </a:lnTo>
                    <a:lnTo>
                      <a:pt x="1500" y="1354"/>
                    </a:lnTo>
                    <a:lnTo>
                      <a:pt x="1567" y="1317"/>
                    </a:lnTo>
                    <a:lnTo>
                      <a:pt x="1633" y="1277"/>
                    </a:lnTo>
                    <a:lnTo>
                      <a:pt x="1695" y="1230"/>
                    </a:lnTo>
                    <a:lnTo>
                      <a:pt x="1755" y="1181"/>
                    </a:lnTo>
                    <a:lnTo>
                      <a:pt x="1811" y="1128"/>
                    </a:lnTo>
                    <a:lnTo>
                      <a:pt x="1863" y="1072"/>
                    </a:lnTo>
                    <a:lnTo>
                      <a:pt x="378" y="1072"/>
                    </a:lnTo>
                    <a:lnTo>
                      <a:pt x="326" y="1028"/>
                    </a:lnTo>
                    <a:lnTo>
                      <a:pt x="275" y="980"/>
                    </a:lnTo>
                    <a:lnTo>
                      <a:pt x="229" y="929"/>
                    </a:lnTo>
                    <a:lnTo>
                      <a:pt x="186" y="874"/>
                    </a:lnTo>
                    <a:lnTo>
                      <a:pt x="2001" y="874"/>
                    </a:lnTo>
                    <a:lnTo>
                      <a:pt x="2035" y="811"/>
                    </a:lnTo>
                    <a:lnTo>
                      <a:pt x="2064" y="745"/>
                    </a:lnTo>
                    <a:lnTo>
                      <a:pt x="2089" y="679"/>
                    </a:lnTo>
                    <a:lnTo>
                      <a:pt x="2111" y="609"/>
                    </a:lnTo>
                    <a:lnTo>
                      <a:pt x="2128" y="538"/>
                    </a:lnTo>
                    <a:lnTo>
                      <a:pt x="28" y="538"/>
                    </a:lnTo>
                    <a:lnTo>
                      <a:pt x="15" y="473"/>
                    </a:lnTo>
                    <a:lnTo>
                      <a:pt x="5" y="408"/>
                    </a:lnTo>
                    <a:lnTo>
                      <a:pt x="0" y="341"/>
                    </a:lnTo>
                    <a:lnTo>
                      <a:pt x="2152" y="341"/>
                    </a:lnTo>
                    <a:lnTo>
                      <a:pt x="2155" y="318"/>
                    </a:lnTo>
                    <a:lnTo>
                      <a:pt x="2156" y="296"/>
                    </a:lnTo>
                    <a:lnTo>
                      <a:pt x="2159" y="252"/>
                    </a:lnTo>
                    <a:lnTo>
                      <a:pt x="2169" y="211"/>
                    </a:lnTo>
                    <a:lnTo>
                      <a:pt x="2182" y="171"/>
                    </a:lnTo>
                    <a:lnTo>
                      <a:pt x="2203" y="134"/>
                    </a:lnTo>
                    <a:lnTo>
                      <a:pt x="2227" y="102"/>
                    </a:lnTo>
                    <a:lnTo>
                      <a:pt x="2256" y="72"/>
                    </a:lnTo>
                    <a:lnTo>
                      <a:pt x="2290" y="47"/>
                    </a:lnTo>
                    <a:lnTo>
                      <a:pt x="2326" y="28"/>
                    </a:lnTo>
                    <a:lnTo>
                      <a:pt x="2366" y="13"/>
                    </a:lnTo>
                    <a:lnTo>
                      <a:pt x="2406" y="3"/>
                    </a:lnTo>
                    <a:lnTo>
                      <a:pt x="24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9" tIns="45709" rIns="91419" bIns="45709" numCol="1" anchor="t" anchorCtr="0" compatLnSpc="1"/>
              <a:lstStyle/>
              <a:p>
                <a:pPr defTabSz="608965"/>
                <a:endParaRPr lang="zh-CN" altLang="en-US">
                  <a:solidFill>
                    <a:prstClr val="black"/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2" grpId="0"/>
      <p:bldP spid="3" grpId="0" animBg="1"/>
      <p:bldP spid="7" grpId="0"/>
      <p:bldP spid="8" grpId="0" animBg="1"/>
      <p:bldP spid="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74044"/>
          </a:xfrm>
          <a:prstGeom prst="rect">
            <a:avLst/>
          </a:prstGeom>
        </p:spPr>
      </p:pic>
      <p:sp>
        <p:nvSpPr>
          <p:cNvPr id="5" name="矩形: 圆角 4"/>
          <p:cNvSpPr/>
          <p:nvPr/>
        </p:nvSpPr>
        <p:spPr>
          <a:xfrm>
            <a:off x="292100" y="300355"/>
            <a:ext cx="11607800" cy="6273800"/>
          </a:xfrm>
          <a:prstGeom prst="roundRect">
            <a:avLst>
              <a:gd name="adj" fmla="val 4723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11465566" y="6190526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lt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1465566" y="471640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510906" y="471640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510906" y="6188313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940979" y="667474"/>
            <a:ext cx="4289837" cy="461665"/>
            <a:chOff x="3864779" y="667474"/>
            <a:chExt cx="4289837" cy="461665"/>
          </a:xfrm>
        </p:grpSpPr>
        <p:grpSp>
          <p:nvGrpSpPr>
            <p:cNvPr id="18" name="组合 17"/>
            <p:cNvGrpSpPr/>
            <p:nvPr/>
          </p:nvGrpSpPr>
          <p:grpSpPr>
            <a:xfrm>
              <a:off x="3864779" y="898306"/>
              <a:ext cx="818969" cy="88861"/>
              <a:chOff x="5992478" y="1999605"/>
              <a:chExt cx="2374074" cy="257594"/>
            </a:xfrm>
          </p:grpSpPr>
          <p:sp>
            <p:nvSpPr>
              <p:cNvPr id="19" name="矩形: 圆角 18"/>
              <p:cNvSpPr/>
              <p:nvPr/>
            </p:nvSpPr>
            <p:spPr>
              <a:xfrm rot="18900000">
                <a:off x="7096551" y="2002866"/>
                <a:ext cx="1270001" cy="254333"/>
              </a:xfrm>
              <a:prstGeom prst="roundRect">
                <a:avLst>
                  <a:gd name="adj" fmla="val 50000"/>
                </a:avLst>
              </a:prstGeom>
              <a:solidFill>
                <a:srgbClr val="E845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  <p:sp>
            <p:nvSpPr>
              <p:cNvPr id="22" name="矩形: 圆角 21"/>
              <p:cNvSpPr/>
              <p:nvPr/>
            </p:nvSpPr>
            <p:spPr>
              <a:xfrm rot="18900000">
                <a:off x="6536863" y="2001379"/>
                <a:ext cx="1270001" cy="232563"/>
              </a:xfrm>
              <a:prstGeom prst="roundRect">
                <a:avLst>
                  <a:gd name="adj" fmla="val 50000"/>
                </a:avLst>
              </a:prstGeom>
              <a:solidFill>
                <a:srgbClr val="3836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  <p:sp>
            <p:nvSpPr>
              <p:cNvPr id="24" name="矩形: 圆角 23"/>
              <p:cNvSpPr/>
              <p:nvPr/>
            </p:nvSpPr>
            <p:spPr>
              <a:xfrm rot="18900000">
                <a:off x="5992478" y="1999605"/>
                <a:ext cx="1270001" cy="233241"/>
              </a:xfrm>
              <a:prstGeom prst="roundRect">
                <a:avLst>
                  <a:gd name="adj" fmla="val 50000"/>
                </a:avLst>
              </a:prstGeom>
              <a:solidFill>
                <a:srgbClr val="0BA2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</p:grpSp>
        <p:sp>
          <p:nvSpPr>
            <p:cNvPr id="25" name="文本框 6"/>
            <p:cNvSpPr txBox="1">
              <a:spLocks noChangeArrowheads="1"/>
            </p:cNvSpPr>
            <p:nvPr/>
          </p:nvSpPr>
          <p:spPr bwMode="auto">
            <a:xfrm>
              <a:off x="4856354" y="667474"/>
              <a:ext cx="245932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lt"/>
                </a:rPr>
                <a:t>01 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lt"/>
                </a:rPr>
                <a:t>标题文字内容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7335647" y="894105"/>
              <a:ext cx="818969" cy="88861"/>
              <a:chOff x="5992478" y="1999605"/>
              <a:chExt cx="2374074" cy="257594"/>
            </a:xfrm>
          </p:grpSpPr>
          <p:sp>
            <p:nvSpPr>
              <p:cNvPr id="31" name="矩形: 圆角 30"/>
              <p:cNvSpPr/>
              <p:nvPr/>
            </p:nvSpPr>
            <p:spPr>
              <a:xfrm rot="18900000">
                <a:off x="7096551" y="2002866"/>
                <a:ext cx="1270001" cy="254333"/>
              </a:xfrm>
              <a:prstGeom prst="roundRect">
                <a:avLst>
                  <a:gd name="adj" fmla="val 50000"/>
                </a:avLst>
              </a:prstGeom>
              <a:solidFill>
                <a:srgbClr val="E845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  <p:sp>
            <p:nvSpPr>
              <p:cNvPr id="32" name="矩形: 圆角 31"/>
              <p:cNvSpPr/>
              <p:nvPr/>
            </p:nvSpPr>
            <p:spPr>
              <a:xfrm rot="18900000">
                <a:off x="6536863" y="2001379"/>
                <a:ext cx="1270001" cy="232563"/>
              </a:xfrm>
              <a:prstGeom prst="roundRect">
                <a:avLst>
                  <a:gd name="adj" fmla="val 50000"/>
                </a:avLst>
              </a:prstGeom>
              <a:solidFill>
                <a:srgbClr val="3836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  <p:sp>
            <p:nvSpPr>
              <p:cNvPr id="33" name="矩形: 圆角 32"/>
              <p:cNvSpPr/>
              <p:nvPr/>
            </p:nvSpPr>
            <p:spPr>
              <a:xfrm rot="18900000">
                <a:off x="5992478" y="1999605"/>
                <a:ext cx="1270001" cy="233241"/>
              </a:xfrm>
              <a:prstGeom prst="roundRect">
                <a:avLst>
                  <a:gd name="adj" fmla="val 50000"/>
                </a:avLst>
              </a:prstGeom>
              <a:solidFill>
                <a:srgbClr val="0BA2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</p:grpSp>
      </p:grpSp>
      <p:sp>
        <p:nvSpPr>
          <p:cNvPr id="41" name="矩形: 圆角 40"/>
          <p:cNvSpPr/>
          <p:nvPr/>
        </p:nvSpPr>
        <p:spPr>
          <a:xfrm rot="18900000">
            <a:off x="-1584657" y="4341383"/>
            <a:ext cx="929580" cy="814517"/>
          </a:xfrm>
          <a:prstGeom prst="roundRect">
            <a:avLst>
              <a:gd name="adj" fmla="val 50000"/>
            </a:avLst>
          </a:prstGeom>
          <a:solidFill>
            <a:srgbClr val="E845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: 圆角 41"/>
          <p:cNvSpPr/>
          <p:nvPr/>
        </p:nvSpPr>
        <p:spPr>
          <a:xfrm rot="18900000">
            <a:off x="-1584657" y="2960907"/>
            <a:ext cx="929580" cy="986987"/>
          </a:xfrm>
          <a:prstGeom prst="roundRect">
            <a:avLst>
              <a:gd name="adj" fmla="val 50000"/>
            </a:avLst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: 圆角 42"/>
          <p:cNvSpPr/>
          <p:nvPr/>
        </p:nvSpPr>
        <p:spPr>
          <a:xfrm rot="18900000">
            <a:off x="-1623198" y="1917885"/>
            <a:ext cx="929580" cy="877974"/>
          </a:xfrm>
          <a:prstGeom prst="roundRect">
            <a:avLst>
              <a:gd name="adj" fmla="val 50000"/>
            </a:avLst>
          </a:prstGeom>
          <a:solidFill>
            <a:srgbClr val="0BA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>
            <a:off x="6120618" y="5067838"/>
            <a:ext cx="4819429" cy="1043748"/>
            <a:chOff x="4775248" y="3630858"/>
            <a:chExt cx="3614572" cy="782811"/>
          </a:xfrm>
        </p:grpSpPr>
        <p:grpSp>
          <p:nvGrpSpPr>
            <p:cNvPr id="2" name="Group 94"/>
            <p:cNvGrpSpPr/>
            <p:nvPr/>
          </p:nvGrpSpPr>
          <p:grpSpPr>
            <a:xfrm>
              <a:off x="5348893" y="3672200"/>
              <a:ext cx="3040927" cy="741469"/>
              <a:chOff x="7150697" y="4830172"/>
              <a:chExt cx="4054569" cy="988625"/>
            </a:xfrm>
          </p:grpSpPr>
          <p:sp>
            <p:nvSpPr>
              <p:cNvPr id="57" name="Rectangle 4"/>
              <p:cNvSpPr/>
              <p:nvPr/>
            </p:nvSpPr>
            <p:spPr>
              <a:xfrm>
                <a:off x="7150697" y="4830172"/>
                <a:ext cx="1529613" cy="372391"/>
              </a:xfrm>
              <a:prstGeom prst="rect">
                <a:avLst/>
              </a:prstGeom>
            </p:spPr>
            <p:txBody>
              <a:bodyPr wrap="none" lIns="146280" tIns="73140" rIns="146280" bIns="73140">
                <a:normAutofit fontScale="75000" lnSpcReduction="20000"/>
              </a:bodyPr>
              <a:lstStyle/>
              <a:p>
                <a:pPr algn="l" defTabSz="608965"/>
                <a:r>
                  <a:rPr lang="zh-CN" altLang="id-ID" sz="2260" dirty="0">
                    <a:ln w="38100" cap="flat" cmpd="sng">
                      <a:noFill/>
                      <a:miter lim="800000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+mn-lt"/>
                    <a:sym typeface="+mn-ea"/>
                  </a:rPr>
                  <a:t>添加标题</a:t>
                </a:r>
                <a:endParaRPr lang="zh-CN" altLang="id-ID" sz="2260" b="1" dirty="0">
                  <a:ln w="38100" cap="flat" cmpd="sng">
                    <a:noFill/>
                    <a:miter lim="800000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cs typeface="+mn-ea"/>
                  <a:sym typeface="+mn-ea"/>
                </a:endParaRPr>
              </a:p>
            </p:txBody>
          </p:sp>
          <p:sp>
            <p:nvSpPr>
              <p:cNvPr id="58" name="TextBox 5"/>
              <p:cNvSpPr txBox="1"/>
              <p:nvPr/>
            </p:nvSpPr>
            <p:spPr>
              <a:xfrm>
                <a:off x="7171746" y="5126012"/>
                <a:ext cx="4033520" cy="692785"/>
              </a:xfrm>
              <a:prstGeom prst="rect">
                <a:avLst/>
              </a:prstGeom>
              <a:noFill/>
            </p:spPr>
            <p:txBody>
              <a:bodyPr wrap="square" lIns="146280" tIns="73140" rIns="146280" bIns="73140">
                <a:normAutofit/>
              </a:bodyPr>
              <a:lstStyle/>
              <a:p>
                <a:pPr lvl="0" algn="l" defTabSz="1218565">
                  <a:lnSpc>
                    <a:spcPts val="2000"/>
                  </a:lnSpc>
                </a:pPr>
                <a:r>
                  <a:rPr lang="zh-CN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+mn-lt"/>
                    <a:sym typeface="FZHei-B01S" panose="02010601030101010101" pitchFamily="2" charset="-122"/>
                  </a:rPr>
                  <a:t>请在此处添加具体内容，文字尽量言简意赅，简单说明即可，不必过于繁琐，注意板面美观度。</a:t>
                </a:r>
              </a:p>
            </p:txBody>
          </p:sp>
        </p:grpSp>
        <p:grpSp>
          <p:nvGrpSpPr>
            <p:cNvPr id="8" name="Group 98"/>
            <p:cNvGrpSpPr/>
            <p:nvPr/>
          </p:nvGrpSpPr>
          <p:grpSpPr>
            <a:xfrm>
              <a:off x="4775248" y="3630858"/>
              <a:ext cx="573645" cy="573795"/>
              <a:chOff x="6356794" y="4841144"/>
              <a:chExt cx="764860" cy="765060"/>
            </a:xfrm>
          </p:grpSpPr>
          <p:sp>
            <p:nvSpPr>
              <p:cNvPr id="49" name="Oval 6"/>
              <p:cNvSpPr/>
              <p:nvPr/>
            </p:nvSpPr>
            <p:spPr bwMode="auto">
              <a:xfrm>
                <a:off x="6356794" y="4841144"/>
                <a:ext cx="764860" cy="765060"/>
              </a:xfrm>
              <a:prstGeom prst="ellipse">
                <a:avLst/>
              </a:prstGeom>
              <a:solidFill>
                <a:srgbClr val="0BA29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08965"/>
                <a:endParaRPr sz="2400">
                  <a:solidFill>
                    <a:schemeClr val="tx1">
                      <a:lumMod val="85000"/>
                      <a:lumOff val="15000"/>
                    </a:schemeClr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  <p:sp>
            <p:nvSpPr>
              <p:cNvPr id="50" name="Freeform: Shape 15"/>
              <p:cNvSpPr/>
              <p:nvPr/>
            </p:nvSpPr>
            <p:spPr bwMode="auto">
              <a:xfrm>
                <a:off x="6602877" y="5046238"/>
                <a:ext cx="272695" cy="354873"/>
              </a:xfrm>
              <a:custGeom>
                <a:avLst/>
                <a:gdLst>
                  <a:gd name="T0" fmla="*/ 115 w 320"/>
                  <a:gd name="T1" fmla="*/ 62 h 417"/>
                  <a:gd name="T2" fmla="*/ 115 w 320"/>
                  <a:gd name="T3" fmla="*/ 62 h 417"/>
                  <a:gd name="T4" fmla="*/ 62 w 320"/>
                  <a:gd name="T5" fmla="*/ 0 h 417"/>
                  <a:gd name="T6" fmla="*/ 0 w 320"/>
                  <a:gd name="T7" fmla="*/ 62 h 417"/>
                  <a:gd name="T8" fmla="*/ 36 w 320"/>
                  <a:gd name="T9" fmla="*/ 115 h 417"/>
                  <a:gd name="T10" fmla="*/ 36 w 320"/>
                  <a:gd name="T11" fmla="*/ 301 h 417"/>
                  <a:gd name="T12" fmla="*/ 0 w 320"/>
                  <a:gd name="T13" fmla="*/ 354 h 417"/>
                  <a:gd name="T14" fmla="*/ 62 w 320"/>
                  <a:gd name="T15" fmla="*/ 416 h 417"/>
                  <a:gd name="T16" fmla="*/ 115 w 320"/>
                  <a:gd name="T17" fmla="*/ 354 h 417"/>
                  <a:gd name="T18" fmla="*/ 80 w 320"/>
                  <a:gd name="T19" fmla="*/ 301 h 417"/>
                  <a:gd name="T20" fmla="*/ 80 w 320"/>
                  <a:gd name="T21" fmla="*/ 115 h 417"/>
                  <a:gd name="T22" fmla="*/ 115 w 320"/>
                  <a:gd name="T23" fmla="*/ 62 h 417"/>
                  <a:gd name="T24" fmla="*/ 98 w 320"/>
                  <a:gd name="T25" fmla="*/ 354 h 417"/>
                  <a:gd name="T26" fmla="*/ 98 w 320"/>
                  <a:gd name="T27" fmla="*/ 354 h 417"/>
                  <a:gd name="T28" fmla="*/ 62 w 320"/>
                  <a:gd name="T29" fmla="*/ 390 h 417"/>
                  <a:gd name="T30" fmla="*/ 27 w 320"/>
                  <a:gd name="T31" fmla="*/ 354 h 417"/>
                  <a:gd name="T32" fmla="*/ 62 w 320"/>
                  <a:gd name="T33" fmla="*/ 319 h 417"/>
                  <a:gd name="T34" fmla="*/ 98 w 320"/>
                  <a:gd name="T35" fmla="*/ 354 h 417"/>
                  <a:gd name="T36" fmla="*/ 62 w 320"/>
                  <a:gd name="T37" fmla="*/ 88 h 417"/>
                  <a:gd name="T38" fmla="*/ 62 w 320"/>
                  <a:gd name="T39" fmla="*/ 88 h 417"/>
                  <a:gd name="T40" fmla="*/ 27 w 320"/>
                  <a:gd name="T41" fmla="*/ 62 h 417"/>
                  <a:gd name="T42" fmla="*/ 62 w 320"/>
                  <a:gd name="T43" fmla="*/ 27 h 417"/>
                  <a:gd name="T44" fmla="*/ 98 w 320"/>
                  <a:gd name="T45" fmla="*/ 62 h 417"/>
                  <a:gd name="T46" fmla="*/ 62 w 320"/>
                  <a:gd name="T47" fmla="*/ 88 h 417"/>
                  <a:gd name="T48" fmla="*/ 284 w 320"/>
                  <a:gd name="T49" fmla="*/ 301 h 417"/>
                  <a:gd name="T50" fmla="*/ 284 w 320"/>
                  <a:gd name="T51" fmla="*/ 301 h 417"/>
                  <a:gd name="T52" fmla="*/ 284 w 320"/>
                  <a:gd name="T53" fmla="*/ 115 h 417"/>
                  <a:gd name="T54" fmla="*/ 319 w 320"/>
                  <a:gd name="T55" fmla="*/ 62 h 417"/>
                  <a:gd name="T56" fmla="*/ 257 w 320"/>
                  <a:gd name="T57" fmla="*/ 0 h 417"/>
                  <a:gd name="T58" fmla="*/ 195 w 320"/>
                  <a:gd name="T59" fmla="*/ 62 h 417"/>
                  <a:gd name="T60" fmla="*/ 239 w 320"/>
                  <a:gd name="T61" fmla="*/ 115 h 417"/>
                  <a:gd name="T62" fmla="*/ 239 w 320"/>
                  <a:gd name="T63" fmla="*/ 301 h 417"/>
                  <a:gd name="T64" fmla="*/ 195 w 320"/>
                  <a:gd name="T65" fmla="*/ 354 h 417"/>
                  <a:gd name="T66" fmla="*/ 257 w 320"/>
                  <a:gd name="T67" fmla="*/ 416 h 417"/>
                  <a:gd name="T68" fmla="*/ 319 w 320"/>
                  <a:gd name="T69" fmla="*/ 354 h 417"/>
                  <a:gd name="T70" fmla="*/ 284 w 320"/>
                  <a:gd name="T71" fmla="*/ 301 h 417"/>
                  <a:gd name="T72" fmla="*/ 221 w 320"/>
                  <a:gd name="T73" fmla="*/ 62 h 417"/>
                  <a:gd name="T74" fmla="*/ 221 w 320"/>
                  <a:gd name="T75" fmla="*/ 62 h 417"/>
                  <a:gd name="T76" fmla="*/ 257 w 320"/>
                  <a:gd name="T77" fmla="*/ 27 h 417"/>
                  <a:gd name="T78" fmla="*/ 292 w 320"/>
                  <a:gd name="T79" fmla="*/ 62 h 417"/>
                  <a:gd name="T80" fmla="*/ 257 w 320"/>
                  <a:gd name="T81" fmla="*/ 88 h 417"/>
                  <a:gd name="T82" fmla="*/ 221 w 320"/>
                  <a:gd name="T83" fmla="*/ 62 h 417"/>
                  <a:gd name="T84" fmla="*/ 257 w 320"/>
                  <a:gd name="T85" fmla="*/ 390 h 417"/>
                  <a:gd name="T86" fmla="*/ 257 w 320"/>
                  <a:gd name="T87" fmla="*/ 390 h 417"/>
                  <a:gd name="T88" fmla="*/ 221 w 320"/>
                  <a:gd name="T89" fmla="*/ 354 h 417"/>
                  <a:gd name="T90" fmla="*/ 257 w 320"/>
                  <a:gd name="T91" fmla="*/ 319 h 417"/>
                  <a:gd name="T92" fmla="*/ 292 w 320"/>
                  <a:gd name="T93" fmla="*/ 354 h 417"/>
                  <a:gd name="T94" fmla="*/ 257 w 320"/>
                  <a:gd name="T95" fmla="*/ 39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20" h="417">
                    <a:moveTo>
                      <a:pt x="115" y="62"/>
                    </a:moveTo>
                    <a:lnTo>
                      <a:pt x="115" y="62"/>
                    </a:lnTo>
                    <a:cubicBezTo>
                      <a:pt x="115" y="27"/>
                      <a:pt x="89" y="0"/>
                      <a:pt x="62" y="0"/>
                    </a:cubicBezTo>
                    <a:cubicBezTo>
                      <a:pt x="27" y="0"/>
                      <a:pt x="0" y="27"/>
                      <a:pt x="0" y="62"/>
                    </a:cubicBezTo>
                    <a:cubicBezTo>
                      <a:pt x="0" y="80"/>
                      <a:pt x="18" y="106"/>
                      <a:pt x="36" y="115"/>
                    </a:cubicBezTo>
                    <a:cubicBezTo>
                      <a:pt x="36" y="301"/>
                      <a:pt x="36" y="301"/>
                      <a:pt x="36" y="301"/>
                    </a:cubicBezTo>
                    <a:cubicBezTo>
                      <a:pt x="18" y="310"/>
                      <a:pt x="0" y="328"/>
                      <a:pt x="0" y="354"/>
                    </a:cubicBezTo>
                    <a:cubicBezTo>
                      <a:pt x="0" y="390"/>
                      <a:pt x="27" y="416"/>
                      <a:pt x="62" y="416"/>
                    </a:cubicBezTo>
                    <a:cubicBezTo>
                      <a:pt x="89" y="416"/>
                      <a:pt x="115" y="390"/>
                      <a:pt x="115" y="354"/>
                    </a:cubicBezTo>
                    <a:cubicBezTo>
                      <a:pt x="115" y="328"/>
                      <a:pt x="106" y="310"/>
                      <a:pt x="80" y="301"/>
                    </a:cubicBezTo>
                    <a:cubicBezTo>
                      <a:pt x="80" y="115"/>
                      <a:pt x="80" y="115"/>
                      <a:pt x="80" y="115"/>
                    </a:cubicBezTo>
                    <a:cubicBezTo>
                      <a:pt x="106" y="106"/>
                      <a:pt x="115" y="80"/>
                      <a:pt x="115" y="62"/>
                    </a:cubicBezTo>
                    <a:close/>
                    <a:moveTo>
                      <a:pt x="98" y="354"/>
                    </a:moveTo>
                    <a:lnTo>
                      <a:pt x="98" y="354"/>
                    </a:lnTo>
                    <a:cubicBezTo>
                      <a:pt x="98" y="372"/>
                      <a:pt x="80" y="390"/>
                      <a:pt x="62" y="390"/>
                    </a:cubicBezTo>
                    <a:cubicBezTo>
                      <a:pt x="44" y="390"/>
                      <a:pt x="27" y="372"/>
                      <a:pt x="27" y="354"/>
                    </a:cubicBezTo>
                    <a:cubicBezTo>
                      <a:pt x="27" y="337"/>
                      <a:pt x="44" y="319"/>
                      <a:pt x="62" y="319"/>
                    </a:cubicBezTo>
                    <a:cubicBezTo>
                      <a:pt x="80" y="319"/>
                      <a:pt x="98" y="337"/>
                      <a:pt x="98" y="354"/>
                    </a:cubicBezTo>
                    <a:close/>
                    <a:moveTo>
                      <a:pt x="62" y="88"/>
                    </a:moveTo>
                    <a:lnTo>
                      <a:pt x="62" y="88"/>
                    </a:lnTo>
                    <a:cubicBezTo>
                      <a:pt x="44" y="88"/>
                      <a:pt x="27" y="80"/>
                      <a:pt x="27" y="62"/>
                    </a:cubicBezTo>
                    <a:cubicBezTo>
                      <a:pt x="27" y="35"/>
                      <a:pt x="44" y="27"/>
                      <a:pt x="62" y="27"/>
                    </a:cubicBezTo>
                    <a:cubicBezTo>
                      <a:pt x="80" y="27"/>
                      <a:pt x="98" y="35"/>
                      <a:pt x="98" y="62"/>
                    </a:cubicBezTo>
                    <a:cubicBezTo>
                      <a:pt x="98" y="80"/>
                      <a:pt x="80" y="88"/>
                      <a:pt x="62" y="88"/>
                    </a:cubicBezTo>
                    <a:close/>
                    <a:moveTo>
                      <a:pt x="284" y="301"/>
                    </a:moveTo>
                    <a:lnTo>
                      <a:pt x="284" y="301"/>
                    </a:lnTo>
                    <a:cubicBezTo>
                      <a:pt x="284" y="115"/>
                      <a:pt x="284" y="115"/>
                      <a:pt x="284" y="115"/>
                    </a:cubicBezTo>
                    <a:cubicBezTo>
                      <a:pt x="302" y="106"/>
                      <a:pt x="319" y="80"/>
                      <a:pt x="319" y="62"/>
                    </a:cubicBezTo>
                    <a:cubicBezTo>
                      <a:pt x="319" y="27"/>
                      <a:pt x="292" y="0"/>
                      <a:pt x="257" y="0"/>
                    </a:cubicBezTo>
                    <a:cubicBezTo>
                      <a:pt x="221" y="0"/>
                      <a:pt x="195" y="27"/>
                      <a:pt x="195" y="62"/>
                    </a:cubicBezTo>
                    <a:cubicBezTo>
                      <a:pt x="195" y="80"/>
                      <a:pt x="212" y="106"/>
                      <a:pt x="239" y="115"/>
                    </a:cubicBezTo>
                    <a:cubicBezTo>
                      <a:pt x="239" y="301"/>
                      <a:pt x="239" y="301"/>
                      <a:pt x="239" y="301"/>
                    </a:cubicBezTo>
                    <a:cubicBezTo>
                      <a:pt x="212" y="310"/>
                      <a:pt x="195" y="328"/>
                      <a:pt x="195" y="354"/>
                    </a:cubicBezTo>
                    <a:cubicBezTo>
                      <a:pt x="195" y="390"/>
                      <a:pt x="221" y="416"/>
                      <a:pt x="257" y="416"/>
                    </a:cubicBezTo>
                    <a:cubicBezTo>
                      <a:pt x="292" y="416"/>
                      <a:pt x="319" y="390"/>
                      <a:pt x="319" y="354"/>
                    </a:cubicBezTo>
                    <a:cubicBezTo>
                      <a:pt x="319" y="328"/>
                      <a:pt x="302" y="310"/>
                      <a:pt x="284" y="301"/>
                    </a:cubicBezTo>
                    <a:close/>
                    <a:moveTo>
                      <a:pt x="221" y="62"/>
                    </a:moveTo>
                    <a:lnTo>
                      <a:pt x="221" y="62"/>
                    </a:lnTo>
                    <a:cubicBezTo>
                      <a:pt x="221" y="35"/>
                      <a:pt x="239" y="27"/>
                      <a:pt x="257" y="27"/>
                    </a:cubicBezTo>
                    <a:cubicBezTo>
                      <a:pt x="275" y="27"/>
                      <a:pt x="292" y="35"/>
                      <a:pt x="292" y="62"/>
                    </a:cubicBezTo>
                    <a:cubicBezTo>
                      <a:pt x="292" y="80"/>
                      <a:pt x="275" y="88"/>
                      <a:pt x="257" y="88"/>
                    </a:cubicBezTo>
                    <a:cubicBezTo>
                      <a:pt x="239" y="88"/>
                      <a:pt x="221" y="80"/>
                      <a:pt x="221" y="62"/>
                    </a:cubicBezTo>
                    <a:close/>
                    <a:moveTo>
                      <a:pt x="257" y="390"/>
                    </a:moveTo>
                    <a:lnTo>
                      <a:pt x="257" y="390"/>
                    </a:lnTo>
                    <a:cubicBezTo>
                      <a:pt x="239" y="390"/>
                      <a:pt x="221" y="372"/>
                      <a:pt x="221" y="354"/>
                    </a:cubicBezTo>
                    <a:cubicBezTo>
                      <a:pt x="221" y="337"/>
                      <a:pt x="239" y="319"/>
                      <a:pt x="257" y="319"/>
                    </a:cubicBezTo>
                    <a:cubicBezTo>
                      <a:pt x="275" y="319"/>
                      <a:pt x="292" y="337"/>
                      <a:pt x="292" y="354"/>
                    </a:cubicBezTo>
                    <a:cubicBezTo>
                      <a:pt x="292" y="372"/>
                      <a:pt x="275" y="390"/>
                      <a:pt x="257" y="39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 defTabSz="608965"/>
                <a:endParaRPr sz="2400">
                  <a:solidFill>
                    <a:schemeClr val="tx1">
                      <a:lumMod val="85000"/>
                      <a:lumOff val="15000"/>
                    </a:schemeClr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</p:grpSp>
      </p:grpSp>
      <p:grpSp>
        <p:nvGrpSpPr>
          <p:cNvPr id="62" name="组合 61"/>
          <p:cNvGrpSpPr/>
          <p:nvPr/>
        </p:nvGrpSpPr>
        <p:grpSpPr>
          <a:xfrm>
            <a:off x="6120618" y="3950859"/>
            <a:ext cx="4808683" cy="1167586"/>
            <a:chOff x="4775248" y="2934568"/>
            <a:chExt cx="3606512" cy="875689"/>
          </a:xfrm>
        </p:grpSpPr>
        <p:grpSp>
          <p:nvGrpSpPr>
            <p:cNvPr id="7" name="Group 93"/>
            <p:cNvGrpSpPr/>
            <p:nvPr/>
          </p:nvGrpSpPr>
          <p:grpSpPr>
            <a:xfrm>
              <a:off x="5348893" y="2969866"/>
              <a:ext cx="3032867" cy="840391"/>
              <a:chOff x="7150697" y="3913787"/>
              <a:chExt cx="4043823" cy="1120521"/>
            </a:xfrm>
          </p:grpSpPr>
          <p:sp>
            <p:nvSpPr>
              <p:cNvPr id="51" name="Rectangle 13"/>
              <p:cNvSpPr/>
              <p:nvPr/>
            </p:nvSpPr>
            <p:spPr>
              <a:xfrm>
                <a:off x="7150697" y="3913787"/>
                <a:ext cx="1529613" cy="372391"/>
              </a:xfrm>
              <a:prstGeom prst="rect">
                <a:avLst/>
              </a:prstGeom>
            </p:spPr>
            <p:txBody>
              <a:bodyPr wrap="none" lIns="146280" tIns="73140" rIns="146280" bIns="73140">
                <a:normAutofit fontScale="75000" lnSpcReduction="20000"/>
              </a:bodyPr>
              <a:lstStyle/>
              <a:p>
                <a:pPr algn="l" defTabSz="608965"/>
                <a:r>
                  <a:rPr lang="zh-CN" altLang="id-ID" sz="2260" dirty="0">
                    <a:ln w="38100" cap="flat" cmpd="sng">
                      <a:noFill/>
                      <a:miter lim="800000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+mn-lt"/>
                    <a:sym typeface="+mn-ea"/>
                  </a:rPr>
                  <a:t>添加标题</a:t>
                </a:r>
                <a:endParaRPr lang="zh-CN" altLang="id-ID" sz="2260" b="1" dirty="0">
                  <a:ln w="38100" cap="flat" cmpd="sng">
                    <a:noFill/>
                    <a:miter lim="800000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cs typeface="+mn-ea"/>
                  <a:sym typeface="+mn-ea"/>
                </a:endParaRPr>
              </a:p>
            </p:txBody>
          </p:sp>
          <p:sp>
            <p:nvSpPr>
              <p:cNvPr id="52" name="TextBox 14"/>
              <p:cNvSpPr txBox="1"/>
              <p:nvPr/>
            </p:nvSpPr>
            <p:spPr>
              <a:xfrm>
                <a:off x="7161000" y="4187218"/>
                <a:ext cx="4033520" cy="847090"/>
              </a:xfrm>
              <a:prstGeom prst="rect">
                <a:avLst/>
              </a:prstGeom>
              <a:noFill/>
            </p:spPr>
            <p:txBody>
              <a:bodyPr wrap="square" lIns="146280" tIns="73140" rIns="146280" bIns="73140">
                <a:normAutofit/>
              </a:bodyPr>
              <a:lstStyle/>
              <a:p>
                <a:pPr lvl="0" algn="l" defTabSz="1218565">
                  <a:lnSpc>
                    <a:spcPts val="2000"/>
                  </a:lnSpc>
                </a:pPr>
                <a:r>
                  <a:rPr lang="zh-CN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+mn-lt"/>
                    <a:sym typeface="FZHei-B01S" panose="02010601030101010101" pitchFamily="2" charset="-122"/>
                  </a:rPr>
                  <a:t>请在此处添加具体内容，文字尽量言简意赅，简单说明即可，不必过于繁琐，注意板面美观度。</a:t>
                </a:r>
              </a:p>
            </p:txBody>
          </p:sp>
        </p:grpSp>
        <p:grpSp>
          <p:nvGrpSpPr>
            <p:cNvPr id="9" name="Group 97"/>
            <p:cNvGrpSpPr/>
            <p:nvPr/>
          </p:nvGrpSpPr>
          <p:grpSpPr>
            <a:xfrm>
              <a:off x="4775248" y="2934568"/>
              <a:ext cx="573645" cy="573795"/>
              <a:chOff x="6377202" y="3940454"/>
              <a:chExt cx="764860" cy="765060"/>
            </a:xfrm>
          </p:grpSpPr>
          <p:sp>
            <p:nvSpPr>
              <p:cNvPr id="47" name="Oval 8"/>
              <p:cNvSpPr/>
              <p:nvPr/>
            </p:nvSpPr>
            <p:spPr bwMode="auto">
              <a:xfrm>
                <a:off x="6377202" y="3940454"/>
                <a:ext cx="764860" cy="765060"/>
              </a:xfrm>
              <a:prstGeom prst="ellipse">
                <a:avLst/>
              </a:prstGeom>
              <a:solidFill>
                <a:srgbClr val="E845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08965"/>
                <a:endParaRPr sz="2400">
                  <a:solidFill>
                    <a:schemeClr val="tx1">
                      <a:lumMod val="85000"/>
                      <a:lumOff val="15000"/>
                    </a:schemeClr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  <p:sp>
            <p:nvSpPr>
              <p:cNvPr id="48" name="Freeform: Shape 16"/>
              <p:cNvSpPr/>
              <p:nvPr/>
            </p:nvSpPr>
            <p:spPr bwMode="auto">
              <a:xfrm>
                <a:off x="6580378" y="4152265"/>
                <a:ext cx="358509" cy="341439"/>
              </a:xfrm>
              <a:custGeom>
                <a:avLst/>
                <a:gdLst>
                  <a:gd name="T0" fmla="*/ 363 w 461"/>
                  <a:gd name="T1" fmla="*/ 336 h 443"/>
                  <a:gd name="T2" fmla="*/ 363 w 461"/>
                  <a:gd name="T3" fmla="*/ 336 h 443"/>
                  <a:gd name="T4" fmla="*/ 284 w 461"/>
                  <a:gd name="T5" fmla="*/ 248 h 443"/>
                  <a:gd name="T6" fmla="*/ 310 w 461"/>
                  <a:gd name="T7" fmla="*/ 195 h 443"/>
                  <a:gd name="T8" fmla="*/ 328 w 461"/>
                  <a:gd name="T9" fmla="*/ 151 h 443"/>
                  <a:gd name="T10" fmla="*/ 319 w 461"/>
                  <a:gd name="T11" fmla="*/ 132 h 443"/>
                  <a:gd name="T12" fmla="*/ 328 w 461"/>
                  <a:gd name="T13" fmla="*/ 88 h 443"/>
                  <a:gd name="T14" fmla="*/ 230 w 461"/>
                  <a:gd name="T15" fmla="*/ 0 h 443"/>
                  <a:gd name="T16" fmla="*/ 132 w 461"/>
                  <a:gd name="T17" fmla="*/ 88 h 443"/>
                  <a:gd name="T18" fmla="*/ 141 w 461"/>
                  <a:gd name="T19" fmla="*/ 132 h 443"/>
                  <a:gd name="T20" fmla="*/ 132 w 461"/>
                  <a:gd name="T21" fmla="*/ 151 h 443"/>
                  <a:gd name="T22" fmla="*/ 150 w 461"/>
                  <a:gd name="T23" fmla="*/ 195 h 443"/>
                  <a:gd name="T24" fmla="*/ 177 w 461"/>
                  <a:gd name="T25" fmla="*/ 248 h 443"/>
                  <a:gd name="T26" fmla="*/ 97 w 461"/>
                  <a:gd name="T27" fmla="*/ 336 h 443"/>
                  <a:gd name="T28" fmla="*/ 0 w 461"/>
                  <a:gd name="T29" fmla="*/ 398 h 443"/>
                  <a:gd name="T30" fmla="*/ 0 w 461"/>
                  <a:gd name="T31" fmla="*/ 442 h 443"/>
                  <a:gd name="T32" fmla="*/ 230 w 461"/>
                  <a:gd name="T33" fmla="*/ 442 h 443"/>
                  <a:gd name="T34" fmla="*/ 460 w 461"/>
                  <a:gd name="T35" fmla="*/ 442 h 443"/>
                  <a:gd name="T36" fmla="*/ 460 w 461"/>
                  <a:gd name="T37" fmla="*/ 398 h 443"/>
                  <a:gd name="T38" fmla="*/ 363 w 461"/>
                  <a:gd name="T39" fmla="*/ 336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1" h="443">
                    <a:moveTo>
                      <a:pt x="363" y="336"/>
                    </a:moveTo>
                    <a:lnTo>
                      <a:pt x="363" y="336"/>
                    </a:lnTo>
                    <a:cubicBezTo>
                      <a:pt x="301" y="310"/>
                      <a:pt x="284" y="292"/>
                      <a:pt x="284" y="248"/>
                    </a:cubicBezTo>
                    <a:cubicBezTo>
                      <a:pt x="284" y="230"/>
                      <a:pt x="301" y="239"/>
                      <a:pt x="310" y="195"/>
                    </a:cubicBezTo>
                    <a:cubicBezTo>
                      <a:pt x="310" y="176"/>
                      <a:pt x="328" y="195"/>
                      <a:pt x="328" y="151"/>
                    </a:cubicBezTo>
                    <a:cubicBezTo>
                      <a:pt x="328" y="132"/>
                      <a:pt x="319" y="132"/>
                      <a:pt x="319" y="132"/>
                    </a:cubicBezTo>
                    <a:cubicBezTo>
                      <a:pt x="319" y="132"/>
                      <a:pt x="328" y="106"/>
                      <a:pt x="328" y="88"/>
                    </a:cubicBezTo>
                    <a:cubicBezTo>
                      <a:pt x="328" y="61"/>
                      <a:pt x="319" y="0"/>
                      <a:pt x="230" y="0"/>
                    </a:cubicBezTo>
                    <a:cubicBezTo>
                      <a:pt x="141" y="0"/>
                      <a:pt x="132" y="61"/>
                      <a:pt x="132" y="88"/>
                    </a:cubicBezTo>
                    <a:cubicBezTo>
                      <a:pt x="132" y="106"/>
                      <a:pt x="141" y="132"/>
                      <a:pt x="141" y="132"/>
                    </a:cubicBezTo>
                    <a:cubicBezTo>
                      <a:pt x="141" y="132"/>
                      <a:pt x="132" y="132"/>
                      <a:pt x="132" y="151"/>
                    </a:cubicBezTo>
                    <a:cubicBezTo>
                      <a:pt x="132" y="195"/>
                      <a:pt x="150" y="176"/>
                      <a:pt x="150" y="195"/>
                    </a:cubicBezTo>
                    <a:cubicBezTo>
                      <a:pt x="159" y="239"/>
                      <a:pt x="177" y="230"/>
                      <a:pt x="177" y="248"/>
                    </a:cubicBezTo>
                    <a:cubicBezTo>
                      <a:pt x="177" y="292"/>
                      <a:pt x="159" y="310"/>
                      <a:pt x="97" y="336"/>
                    </a:cubicBezTo>
                    <a:cubicBezTo>
                      <a:pt x="35" y="354"/>
                      <a:pt x="0" y="380"/>
                      <a:pt x="0" y="398"/>
                    </a:cubicBezTo>
                    <a:cubicBezTo>
                      <a:pt x="0" y="407"/>
                      <a:pt x="0" y="442"/>
                      <a:pt x="0" y="442"/>
                    </a:cubicBezTo>
                    <a:cubicBezTo>
                      <a:pt x="230" y="442"/>
                      <a:pt x="230" y="442"/>
                      <a:pt x="230" y="442"/>
                    </a:cubicBezTo>
                    <a:cubicBezTo>
                      <a:pt x="460" y="442"/>
                      <a:pt x="460" y="442"/>
                      <a:pt x="460" y="442"/>
                    </a:cubicBezTo>
                    <a:cubicBezTo>
                      <a:pt x="460" y="442"/>
                      <a:pt x="460" y="407"/>
                      <a:pt x="460" y="398"/>
                    </a:cubicBezTo>
                    <a:cubicBezTo>
                      <a:pt x="460" y="380"/>
                      <a:pt x="425" y="354"/>
                      <a:pt x="363" y="33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 defTabSz="608965"/>
                <a:endParaRPr sz="2400">
                  <a:solidFill>
                    <a:schemeClr val="tx1">
                      <a:lumMod val="85000"/>
                      <a:lumOff val="15000"/>
                    </a:schemeClr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6120618" y="1514967"/>
            <a:ext cx="4996008" cy="1199576"/>
            <a:chOff x="4775248" y="1541991"/>
            <a:chExt cx="3747005" cy="899682"/>
          </a:xfrm>
        </p:grpSpPr>
        <p:grpSp>
          <p:nvGrpSpPr>
            <p:cNvPr id="3" name="Group 1"/>
            <p:cNvGrpSpPr/>
            <p:nvPr/>
          </p:nvGrpSpPr>
          <p:grpSpPr>
            <a:xfrm>
              <a:off x="5348893" y="1565198"/>
              <a:ext cx="3173360" cy="876475"/>
              <a:chOff x="7150697" y="2166020"/>
              <a:chExt cx="4231148" cy="1168634"/>
            </a:xfrm>
          </p:grpSpPr>
          <p:sp>
            <p:nvSpPr>
              <p:cNvPr id="55" name="Rectangle 9"/>
              <p:cNvSpPr/>
              <p:nvPr/>
            </p:nvSpPr>
            <p:spPr>
              <a:xfrm>
                <a:off x="7150697" y="2166020"/>
                <a:ext cx="1529613" cy="372391"/>
              </a:xfrm>
              <a:prstGeom prst="rect">
                <a:avLst/>
              </a:prstGeom>
            </p:spPr>
            <p:txBody>
              <a:bodyPr wrap="none" lIns="146280" tIns="73140" rIns="146280" bIns="73140">
                <a:normAutofit fontScale="75000" lnSpcReduction="20000"/>
              </a:bodyPr>
              <a:lstStyle/>
              <a:p>
                <a:pPr algn="l" defTabSz="608965"/>
                <a:r>
                  <a:rPr lang="zh-CN" altLang="id-ID" sz="2260" dirty="0">
                    <a:ln w="38100" cap="flat" cmpd="sng">
                      <a:noFill/>
                      <a:miter lim="800000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+mn-lt"/>
                    <a:sym typeface="+mn-ea"/>
                  </a:rPr>
                  <a:t>添加标题</a:t>
                </a:r>
                <a:endParaRPr lang="zh-CN" altLang="id-ID" sz="2260" b="1" dirty="0">
                  <a:ln w="38100" cap="flat" cmpd="sng">
                    <a:noFill/>
                    <a:miter lim="800000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cs typeface="+mn-ea"/>
                  <a:sym typeface="+mn-ea"/>
                </a:endParaRPr>
              </a:p>
            </p:txBody>
          </p:sp>
          <p:sp>
            <p:nvSpPr>
              <p:cNvPr id="56" name="TextBox 10"/>
              <p:cNvSpPr txBox="1"/>
              <p:nvPr/>
            </p:nvSpPr>
            <p:spPr>
              <a:xfrm>
                <a:off x="7161000" y="2398029"/>
                <a:ext cx="4220845" cy="936625"/>
              </a:xfrm>
              <a:prstGeom prst="rect">
                <a:avLst/>
              </a:prstGeom>
              <a:noFill/>
            </p:spPr>
            <p:txBody>
              <a:bodyPr wrap="square" lIns="146280" tIns="73140" rIns="146280" bIns="73140">
                <a:normAutofit/>
              </a:bodyPr>
              <a:lstStyle/>
              <a:p>
                <a:pPr lvl="0" algn="l" defTabSz="1218565" fontAlgn="auto">
                  <a:lnSpc>
                    <a:spcPts val="2000"/>
                  </a:lnSpc>
                </a:pPr>
                <a:r>
                  <a:rPr lang="zh-CN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+mn-lt"/>
                    <a:sym typeface="FZHei-B01S" panose="02010601030101010101" pitchFamily="2" charset="-122"/>
                  </a:rPr>
                  <a:t>请在此处添加具体内容，文字尽量言简意赅，简单说明即可，不必过于繁琐，注意板面美观度。</a:t>
                </a:r>
                <a:endPara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cs typeface="+mn-ea"/>
                  <a:sym typeface="FZHei-B01S" panose="02010601030101010101" pitchFamily="2" charset="-122"/>
                </a:endParaRPr>
              </a:p>
            </p:txBody>
          </p:sp>
        </p:grpSp>
        <p:grpSp>
          <p:nvGrpSpPr>
            <p:cNvPr id="10" name="Group 95"/>
            <p:cNvGrpSpPr/>
            <p:nvPr/>
          </p:nvGrpSpPr>
          <p:grpSpPr>
            <a:xfrm>
              <a:off x="4775248" y="1541991"/>
              <a:ext cx="573645" cy="573795"/>
              <a:chOff x="6373382" y="2169288"/>
              <a:chExt cx="764860" cy="765060"/>
            </a:xfrm>
          </p:grpSpPr>
          <p:sp>
            <p:nvSpPr>
              <p:cNvPr id="45" name="Oval 3"/>
              <p:cNvSpPr/>
              <p:nvPr/>
            </p:nvSpPr>
            <p:spPr bwMode="auto">
              <a:xfrm>
                <a:off x="6373382" y="2169288"/>
                <a:ext cx="764860" cy="765060"/>
              </a:xfrm>
              <a:prstGeom prst="ellipse">
                <a:avLst/>
              </a:prstGeom>
              <a:solidFill>
                <a:srgbClr val="E845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08965"/>
                <a:endParaRPr sz="2400">
                  <a:solidFill>
                    <a:schemeClr val="tx1">
                      <a:lumMod val="85000"/>
                      <a:lumOff val="15000"/>
                    </a:schemeClr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  <p:sp>
            <p:nvSpPr>
              <p:cNvPr id="46" name="Freeform: Shape 17"/>
              <p:cNvSpPr/>
              <p:nvPr/>
            </p:nvSpPr>
            <p:spPr bwMode="auto">
              <a:xfrm>
                <a:off x="6548708" y="2385035"/>
                <a:ext cx="414209" cy="333566"/>
              </a:xfrm>
              <a:custGeom>
                <a:avLst/>
                <a:gdLst>
                  <a:gd name="T0" fmla="*/ 169 w 497"/>
                  <a:gd name="T1" fmla="*/ 196 h 400"/>
                  <a:gd name="T2" fmla="*/ 169 w 497"/>
                  <a:gd name="T3" fmla="*/ 196 h 400"/>
                  <a:gd name="T4" fmla="*/ 248 w 497"/>
                  <a:gd name="T5" fmla="*/ 275 h 400"/>
                  <a:gd name="T6" fmla="*/ 328 w 497"/>
                  <a:gd name="T7" fmla="*/ 196 h 400"/>
                  <a:gd name="T8" fmla="*/ 248 w 497"/>
                  <a:gd name="T9" fmla="*/ 116 h 400"/>
                  <a:gd name="T10" fmla="*/ 169 w 497"/>
                  <a:gd name="T11" fmla="*/ 196 h 400"/>
                  <a:gd name="T12" fmla="*/ 116 w 497"/>
                  <a:gd name="T13" fmla="*/ 169 h 400"/>
                  <a:gd name="T14" fmla="*/ 116 w 497"/>
                  <a:gd name="T15" fmla="*/ 169 h 400"/>
                  <a:gd name="T16" fmla="*/ 248 w 497"/>
                  <a:gd name="T17" fmla="*/ 63 h 400"/>
                  <a:gd name="T18" fmla="*/ 345 w 497"/>
                  <a:gd name="T19" fmla="*/ 98 h 400"/>
                  <a:gd name="T20" fmla="*/ 390 w 497"/>
                  <a:gd name="T21" fmla="*/ 98 h 400"/>
                  <a:gd name="T22" fmla="*/ 390 w 497"/>
                  <a:gd name="T23" fmla="*/ 54 h 400"/>
                  <a:gd name="T24" fmla="*/ 248 w 497"/>
                  <a:gd name="T25" fmla="*/ 0 h 400"/>
                  <a:gd name="T26" fmla="*/ 62 w 497"/>
                  <a:gd name="T27" fmla="*/ 143 h 400"/>
                  <a:gd name="T28" fmla="*/ 0 w 497"/>
                  <a:gd name="T29" fmla="*/ 143 h 400"/>
                  <a:gd name="T30" fmla="*/ 0 w 497"/>
                  <a:gd name="T31" fmla="*/ 196 h 400"/>
                  <a:gd name="T32" fmla="*/ 80 w 497"/>
                  <a:gd name="T33" fmla="*/ 196 h 400"/>
                  <a:gd name="T34" fmla="*/ 116 w 497"/>
                  <a:gd name="T35" fmla="*/ 169 h 400"/>
                  <a:gd name="T36" fmla="*/ 416 w 497"/>
                  <a:gd name="T37" fmla="*/ 196 h 400"/>
                  <a:gd name="T38" fmla="*/ 416 w 497"/>
                  <a:gd name="T39" fmla="*/ 196 h 400"/>
                  <a:gd name="T40" fmla="*/ 381 w 497"/>
                  <a:gd name="T41" fmla="*/ 231 h 400"/>
                  <a:gd name="T42" fmla="*/ 248 w 497"/>
                  <a:gd name="T43" fmla="*/ 337 h 400"/>
                  <a:gd name="T44" fmla="*/ 151 w 497"/>
                  <a:gd name="T45" fmla="*/ 293 h 400"/>
                  <a:gd name="T46" fmla="*/ 107 w 497"/>
                  <a:gd name="T47" fmla="*/ 293 h 400"/>
                  <a:gd name="T48" fmla="*/ 107 w 497"/>
                  <a:gd name="T49" fmla="*/ 337 h 400"/>
                  <a:gd name="T50" fmla="*/ 248 w 497"/>
                  <a:gd name="T51" fmla="*/ 399 h 400"/>
                  <a:gd name="T52" fmla="*/ 435 w 497"/>
                  <a:gd name="T53" fmla="*/ 257 h 400"/>
                  <a:gd name="T54" fmla="*/ 496 w 497"/>
                  <a:gd name="T55" fmla="*/ 257 h 400"/>
                  <a:gd name="T56" fmla="*/ 496 w 497"/>
                  <a:gd name="T57" fmla="*/ 196 h 400"/>
                  <a:gd name="T58" fmla="*/ 416 w 497"/>
                  <a:gd name="T59" fmla="*/ 196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97" h="400">
                    <a:moveTo>
                      <a:pt x="169" y="196"/>
                    </a:moveTo>
                    <a:lnTo>
                      <a:pt x="169" y="196"/>
                    </a:lnTo>
                    <a:cubicBezTo>
                      <a:pt x="169" y="240"/>
                      <a:pt x="204" y="275"/>
                      <a:pt x="248" y="275"/>
                    </a:cubicBezTo>
                    <a:cubicBezTo>
                      <a:pt x="292" y="275"/>
                      <a:pt x="328" y="240"/>
                      <a:pt x="328" y="196"/>
                    </a:cubicBezTo>
                    <a:cubicBezTo>
                      <a:pt x="328" y="151"/>
                      <a:pt x="292" y="116"/>
                      <a:pt x="248" y="116"/>
                    </a:cubicBezTo>
                    <a:cubicBezTo>
                      <a:pt x="204" y="116"/>
                      <a:pt x="169" y="151"/>
                      <a:pt x="169" y="196"/>
                    </a:cubicBezTo>
                    <a:close/>
                    <a:moveTo>
                      <a:pt x="116" y="169"/>
                    </a:moveTo>
                    <a:lnTo>
                      <a:pt x="116" y="169"/>
                    </a:lnTo>
                    <a:cubicBezTo>
                      <a:pt x="124" y="107"/>
                      <a:pt x="186" y="63"/>
                      <a:pt x="248" y="63"/>
                    </a:cubicBezTo>
                    <a:cubicBezTo>
                      <a:pt x="284" y="63"/>
                      <a:pt x="319" y="71"/>
                      <a:pt x="345" y="98"/>
                    </a:cubicBezTo>
                    <a:cubicBezTo>
                      <a:pt x="354" y="107"/>
                      <a:pt x="381" y="107"/>
                      <a:pt x="390" y="98"/>
                    </a:cubicBezTo>
                    <a:cubicBezTo>
                      <a:pt x="399" y="89"/>
                      <a:pt x="399" y="71"/>
                      <a:pt x="390" y="54"/>
                    </a:cubicBezTo>
                    <a:cubicBezTo>
                      <a:pt x="354" y="18"/>
                      <a:pt x="301" y="0"/>
                      <a:pt x="248" y="0"/>
                    </a:cubicBezTo>
                    <a:cubicBezTo>
                      <a:pt x="160" y="0"/>
                      <a:pt x="80" y="54"/>
                      <a:pt x="62" y="143"/>
                    </a:cubicBezTo>
                    <a:cubicBezTo>
                      <a:pt x="0" y="143"/>
                      <a:pt x="0" y="143"/>
                      <a:pt x="0" y="143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80" y="196"/>
                      <a:pt x="80" y="196"/>
                      <a:pt x="80" y="196"/>
                    </a:cubicBezTo>
                    <a:cubicBezTo>
                      <a:pt x="107" y="196"/>
                      <a:pt x="107" y="178"/>
                      <a:pt x="116" y="169"/>
                    </a:cubicBezTo>
                    <a:close/>
                    <a:moveTo>
                      <a:pt x="416" y="196"/>
                    </a:moveTo>
                    <a:lnTo>
                      <a:pt x="416" y="196"/>
                    </a:lnTo>
                    <a:cubicBezTo>
                      <a:pt x="390" y="196"/>
                      <a:pt x="390" y="222"/>
                      <a:pt x="381" y="231"/>
                    </a:cubicBezTo>
                    <a:cubicBezTo>
                      <a:pt x="372" y="293"/>
                      <a:pt x="319" y="337"/>
                      <a:pt x="248" y="337"/>
                    </a:cubicBezTo>
                    <a:cubicBezTo>
                      <a:pt x="213" y="337"/>
                      <a:pt x="177" y="319"/>
                      <a:pt x="151" y="293"/>
                    </a:cubicBezTo>
                    <a:cubicBezTo>
                      <a:pt x="142" y="284"/>
                      <a:pt x="116" y="284"/>
                      <a:pt x="107" y="293"/>
                    </a:cubicBezTo>
                    <a:cubicBezTo>
                      <a:pt x="97" y="310"/>
                      <a:pt x="97" y="328"/>
                      <a:pt x="107" y="337"/>
                    </a:cubicBezTo>
                    <a:cubicBezTo>
                      <a:pt x="142" y="373"/>
                      <a:pt x="195" y="399"/>
                      <a:pt x="248" y="399"/>
                    </a:cubicBezTo>
                    <a:cubicBezTo>
                      <a:pt x="337" y="399"/>
                      <a:pt x="416" y="337"/>
                      <a:pt x="435" y="257"/>
                    </a:cubicBezTo>
                    <a:cubicBezTo>
                      <a:pt x="496" y="257"/>
                      <a:pt x="496" y="257"/>
                      <a:pt x="496" y="257"/>
                    </a:cubicBezTo>
                    <a:cubicBezTo>
                      <a:pt x="496" y="196"/>
                      <a:pt x="496" y="196"/>
                      <a:pt x="496" y="196"/>
                    </a:cubicBezTo>
                    <a:lnTo>
                      <a:pt x="416" y="19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 defTabSz="608965"/>
                <a:endParaRPr sz="2400">
                  <a:solidFill>
                    <a:schemeClr val="tx1">
                      <a:lumMod val="85000"/>
                      <a:lumOff val="15000"/>
                    </a:schemeClr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6120618" y="2689732"/>
            <a:ext cx="4609293" cy="1014917"/>
            <a:chOff x="4775248" y="2238279"/>
            <a:chExt cx="3456969" cy="761188"/>
          </a:xfrm>
        </p:grpSpPr>
        <p:grpSp>
          <p:nvGrpSpPr>
            <p:cNvPr id="6" name="Group 92"/>
            <p:cNvGrpSpPr/>
            <p:nvPr/>
          </p:nvGrpSpPr>
          <p:grpSpPr>
            <a:xfrm>
              <a:off x="5348893" y="2267534"/>
              <a:ext cx="2883324" cy="731933"/>
              <a:chOff x="7150697" y="3043003"/>
              <a:chExt cx="3844433" cy="975910"/>
            </a:xfrm>
          </p:grpSpPr>
          <p:sp>
            <p:nvSpPr>
              <p:cNvPr id="53" name="Rectangle 11"/>
              <p:cNvSpPr/>
              <p:nvPr/>
            </p:nvSpPr>
            <p:spPr>
              <a:xfrm>
                <a:off x="7150697" y="3043003"/>
                <a:ext cx="1529613" cy="372391"/>
              </a:xfrm>
              <a:prstGeom prst="rect">
                <a:avLst/>
              </a:prstGeom>
            </p:spPr>
            <p:txBody>
              <a:bodyPr wrap="none" lIns="146280" tIns="73140" rIns="146280" bIns="73140">
                <a:normAutofit fontScale="75000" lnSpcReduction="20000"/>
              </a:bodyPr>
              <a:lstStyle/>
              <a:p>
                <a:pPr algn="l" defTabSz="608965"/>
                <a:r>
                  <a:rPr lang="zh-CN" altLang="id-ID" sz="2260" dirty="0">
                    <a:ln w="38100" cap="flat" cmpd="sng">
                      <a:noFill/>
                      <a:miter lim="800000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+mn-lt"/>
                    <a:sym typeface="+mn-ea"/>
                  </a:rPr>
                  <a:t>添加标题</a:t>
                </a:r>
                <a:endParaRPr lang="zh-CN" altLang="id-ID" sz="2260" b="1" dirty="0">
                  <a:ln w="38100" cap="flat" cmpd="sng">
                    <a:noFill/>
                    <a:miter lim="800000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cs typeface="+mn-ea"/>
                  <a:sym typeface="+mn-ea"/>
                </a:endParaRPr>
              </a:p>
            </p:txBody>
          </p:sp>
          <p:sp>
            <p:nvSpPr>
              <p:cNvPr id="54" name="TextBox 12"/>
              <p:cNvSpPr txBox="1"/>
              <p:nvPr/>
            </p:nvSpPr>
            <p:spPr>
              <a:xfrm>
                <a:off x="7161000" y="3311523"/>
                <a:ext cx="3834130" cy="707390"/>
              </a:xfrm>
              <a:prstGeom prst="rect">
                <a:avLst/>
              </a:prstGeom>
              <a:noFill/>
            </p:spPr>
            <p:txBody>
              <a:bodyPr wrap="square" lIns="146280" tIns="73140" rIns="146280" bIns="73140">
                <a:normAutofit/>
              </a:bodyPr>
              <a:lstStyle/>
              <a:p>
                <a:pPr lvl="0" algn="l" defTabSz="1218565">
                  <a:lnSpc>
                    <a:spcPts val="2000"/>
                  </a:lnSpc>
                </a:pPr>
                <a:r>
                  <a:rPr lang="zh-CN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+mn-lt"/>
                    <a:sym typeface="FZHei-B01S" panose="02010601030101010101" pitchFamily="2" charset="-122"/>
                  </a:rPr>
                  <a:t>请在此处添加具体内容，文字尽量言简意赅，简单说明即可，不必过于繁琐，注意板面美观度。</a:t>
                </a:r>
              </a:p>
            </p:txBody>
          </p:sp>
        </p:grpSp>
        <p:grpSp>
          <p:nvGrpSpPr>
            <p:cNvPr id="11" name="Group 96"/>
            <p:cNvGrpSpPr/>
            <p:nvPr/>
          </p:nvGrpSpPr>
          <p:grpSpPr>
            <a:xfrm>
              <a:off x="4775248" y="2238279"/>
              <a:ext cx="573645" cy="573795"/>
              <a:chOff x="6377202" y="3049115"/>
              <a:chExt cx="764860" cy="765060"/>
            </a:xfrm>
          </p:grpSpPr>
          <p:sp>
            <p:nvSpPr>
              <p:cNvPr id="12" name="Oval 7"/>
              <p:cNvSpPr/>
              <p:nvPr/>
            </p:nvSpPr>
            <p:spPr bwMode="auto">
              <a:xfrm>
                <a:off x="6377202" y="3049115"/>
                <a:ext cx="764860" cy="765060"/>
              </a:xfrm>
              <a:prstGeom prst="ellipse">
                <a:avLst/>
              </a:prstGeom>
              <a:solidFill>
                <a:srgbClr val="0BA29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08965"/>
                <a:endParaRPr sz="2400">
                  <a:solidFill>
                    <a:schemeClr val="tx1">
                      <a:lumMod val="85000"/>
                      <a:lumOff val="15000"/>
                    </a:schemeClr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  <p:sp>
            <p:nvSpPr>
              <p:cNvPr id="44" name="Freeform: Shape 18"/>
              <p:cNvSpPr/>
              <p:nvPr/>
            </p:nvSpPr>
            <p:spPr bwMode="auto">
              <a:xfrm>
                <a:off x="6593915" y="3298192"/>
                <a:ext cx="331434" cy="266907"/>
              </a:xfrm>
              <a:custGeom>
                <a:avLst/>
                <a:gdLst>
                  <a:gd name="T0" fmla="*/ 443 w 497"/>
                  <a:gd name="T1" fmla="*/ 0 h 400"/>
                  <a:gd name="T2" fmla="*/ 443 w 497"/>
                  <a:gd name="T3" fmla="*/ 0 h 400"/>
                  <a:gd name="T4" fmla="*/ 53 w 497"/>
                  <a:gd name="T5" fmla="*/ 0 h 400"/>
                  <a:gd name="T6" fmla="*/ 0 w 497"/>
                  <a:gd name="T7" fmla="*/ 44 h 400"/>
                  <a:gd name="T8" fmla="*/ 0 w 497"/>
                  <a:gd name="T9" fmla="*/ 346 h 400"/>
                  <a:gd name="T10" fmla="*/ 53 w 497"/>
                  <a:gd name="T11" fmla="*/ 399 h 400"/>
                  <a:gd name="T12" fmla="*/ 443 w 497"/>
                  <a:gd name="T13" fmla="*/ 399 h 400"/>
                  <a:gd name="T14" fmla="*/ 496 w 497"/>
                  <a:gd name="T15" fmla="*/ 346 h 400"/>
                  <a:gd name="T16" fmla="*/ 496 w 497"/>
                  <a:gd name="T17" fmla="*/ 44 h 400"/>
                  <a:gd name="T18" fmla="*/ 443 w 497"/>
                  <a:gd name="T19" fmla="*/ 0 h 400"/>
                  <a:gd name="T20" fmla="*/ 443 w 497"/>
                  <a:gd name="T21" fmla="*/ 346 h 400"/>
                  <a:gd name="T22" fmla="*/ 443 w 497"/>
                  <a:gd name="T23" fmla="*/ 346 h 400"/>
                  <a:gd name="T24" fmla="*/ 53 w 497"/>
                  <a:gd name="T25" fmla="*/ 346 h 400"/>
                  <a:gd name="T26" fmla="*/ 53 w 497"/>
                  <a:gd name="T27" fmla="*/ 44 h 400"/>
                  <a:gd name="T28" fmla="*/ 443 w 497"/>
                  <a:gd name="T29" fmla="*/ 44 h 400"/>
                  <a:gd name="T30" fmla="*/ 443 w 497"/>
                  <a:gd name="T31" fmla="*/ 346 h 400"/>
                  <a:gd name="T32" fmla="*/ 222 w 497"/>
                  <a:gd name="T33" fmla="*/ 249 h 400"/>
                  <a:gd name="T34" fmla="*/ 222 w 497"/>
                  <a:gd name="T35" fmla="*/ 249 h 400"/>
                  <a:gd name="T36" fmla="*/ 97 w 497"/>
                  <a:gd name="T37" fmla="*/ 249 h 400"/>
                  <a:gd name="T38" fmla="*/ 97 w 497"/>
                  <a:gd name="T39" fmla="*/ 293 h 400"/>
                  <a:gd name="T40" fmla="*/ 222 w 497"/>
                  <a:gd name="T41" fmla="*/ 293 h 400"/>
                  <a:gd name="T42" fmla="*/ 222 w 497"/>
                  <a:gd name="T43" fmla="*/ 249 h 400"/>
                  <a:gd name="T44" fmla="*/ 222 w 497"/>
                  <a:gd name="T45" fmla="*/ 178 h 400"/>
                  <a:gd name="T46" fmla="*/ 222 w 497"/>
                  <a:gd name="T47" fmla="*/ 178 h 400"/>
                  <a:gd name="T48" fmla="*/ 97 w 497"/>
                  <a:gd name="T49" fmla="*/ 178 h 400"/>
                  <a:gd name="T50" fmla="*/ 97 w 497"/>
                  <a:gd name="T51" fmla="*/ 222 h 400"/>
                  <a:gd name="T52" fmla="*/ 222 w 497"/>
                  <a:gd name="T53" fmla="*/ 222 h 400"/>
                  <a:gd name="T54" fmla="*/ 222 w 497"/>
                  <a:gd name="T55" fmla="*/ 178 h 400"/>
                  <a:gd name="T56" fmla="*/ 222 w 497"/>
                  <a:gd name="T57" fmla="*/ 98 h 400"/>
                  <a:gd name="T58" fmla="*/ 222 w 497"/>
                  <a:gd name="T59" fmla="*/ 98 h 400"/>
                  <a:gd name="T60" fmla="*/ 97 w 497"/>
                  <a:gd name="T61" fmla="*/ 98 h 400"/>
                  <a:gd name="T62" fmla="*/ 97 w 497"/>
                  <a:gd name="T63" fmla="*/ 143 h 400"/>
                  <a:gd name="T64" fmla="*/ 222 w 497"/>
                  <a:gd name="T65" fmla="*/ 143 h 400"/>
                  <a:gd name="T66" fmla="*/ 222 w 497"/>
                  <a:gd name="T67" fmla="*/ 98 h 400"/>
                  <a:gd name="T68" fmla="*/ 389 w 497"/>
                  <a:gd name="T69" fmla="*/ 257 h 400"/>
                  <a:gd name="T70" fmla="*/ 389 w 497"/>
                  <a:gd name="T71" fmla="*/ 257 h 400"/>
                  <a:gd name="T72" fmla="*/ 354 w 497"/>
                  <a:gd name="T73" fmla="*/ 231 h 400"/>
                  <a:gd name="T74" fmla="*/ 381 w 497"/>
                  <a:gd name="T75" fmla="*/ 151 h 400"/>
                  <a:gd name="T76" fmla="*/ 336 w 497"/>
                  <a:gd name="T77" fmla="*/ 98 h 400"/>
                  <a:gd name="T78" fmla="*/ 292 w 497"/>
                  <a:gd name="T79" fmla="*/ 151 h 400"/>
                  <a:gd name="T80" fmla="*/ 319 w 497"/>
                  <a:gd name="T81" fmla="*/ 231 h 400"/>
                  <a:gd name="T82" fmla="*/ 275 w 497"/>
                  <a:gd name="T83" fmla="*/ 257 h 400"/>
                  <a:gd name="T84" fmla="*/ 275 w 497"/>
                  <a:gd name="T85" fmla="*/ 293 h 400"/>
                  <a:gd name="T86" fmla="*/ 398 w 497"/>
                  <a:gd name="T87" fmla="*/ 293 h 400"/>
                  <a:gd name="T88" fmla="*/ 389 w 497"/>
                  <a:gd name="T89" fmla="*/ 257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97" h="400">
                    <a:moveTo>
                      <a:pt x="443" y="0"/>
                    </a:moveTo>
                    <a:lnTo>
                      <a:pt x="443" y="0"/>
                    </a:lnTo>
                    <a:cubicBezTo>
                      <a:pt x="53" y="0"/>
                      <a:pt x="53" y="0"/>
                      <a:pt x="53" y="0"/>
                    </a:cubicBezTo>
                    <a:cubicBezTo>
                      <a:pt x="17" y="0"/>
                      <a:pt x="0" y="18"/>
                      <a:pt x="0" y="44"/>
                    </a:cubicBezTo>
                    <a:cubicBezTo>
                      <a:pt x="0" y="346"/>
                      <a:pt x="0" y="346"/>
                      <a:pt x="0" y="346"/>
                    </a:cubicBezTo>
                    <a:cubicBezTo>
                      <a:pt x="0" y="373"/>
                      <a:pt x="17" y="399"/>
                      <a:pt x="53" y="399"/>
                    </a:cubicBezTo>
                    <a:cubicBezTo>
                      <a:pt x="443" y="399"/>
                      <a:pt x="443" y="399"/>
                      <a:pt x="443" y="399"/>
                    </a:cubicBezTo>
                    <a:cubicBezTo>
                      <a:pt x="470" y="399"/>
                      <a:pt x="496" y="373"/>
                      <a:pt x="496" y="346"/>
                    </a:cubicBezTo>
                    <a:cubicBezTo>
                      <a:pt x="496" y="44"/>
                      <a:pt x="496" y="44"/>
                      <a:pt x="496" y="44"/>
                    </a:cubicBezTo>
                    <a:cubicBezTo>
                      <a:pt x="496" y="18"/>
                      <a:pt x="470" y="0"/>
                      <a:pt x="443" y="0"/>
                    </a:cubicBezTo>
                    <a:close/>
                    <a:moveTo>
                      <a:pt x="443" y="346"/>
                    </a:moveTo>
                    <a:lnTo>
                      <a:pt x="443" y="346"/>
                    </a:lnTo>
                    <a:cubicBezTo>
                      <a:pt x="53" y="346"/>
                      <a:pt x="53" y="346"/>
                      <a:pt x="53" y="346"/>
                    </a:cubicBezTo>
                    <a:cubicBezTo>
                      <a:pt x="53" y="44"/>
                      <a:pt x="53" y="44"/>
                      <a:pt x="53" y="44"/>
                    </a:cubicBezTo>
                    <a:cubicBezTo>
                      <a:pt x="443" y="44"/>
                      <a:pt x="443" y="44"/>
                      <a:pt x="443" y="44"/>
                    </a:cubicBezTo>
                    <a:lnTo>
                      <a:pt x="443" y="346"/>
                    </a:lnTo>
                    <a:close/>
                    <a:moveTo>
                      <a:pt x="222" y="249"/>
                    </a:moveTo>
                    <a:lnTo>
                      <a:pt x="222" y="249"/>
                    </a:lnTo>
                    <a:cubicBezTo>
                      <a:pt x="97" y="249"/>
                      <a:pt x="97" y="249"/>
                      <a:pt x="97" y="249"/>
                    </a:cubicBezTo>
                    <a:cubicBezTo>
                      <a:pt x="97" y="293"/>
                      <a:pt x="97" y="293"/>
                      <a:pt x="97" y="293"/>
                    </a:cubicBezTo>
                    <a:cubicBezTo>
                      <a:pt x="222" y="293"/>
                      <a:pt x="222" y="293"/>
                      <a:pt x="222" y="293"/>
                    </a:cubicBezTo>
                    <a:lnTo>
                      <a:pt x="222" y="249"/>
                    </a:lnTo>
                    <a:close/>
                    <a:moveTo>
                      <a:pt x="222" y="178"/>
                    </a:moveTo>
                    <a:lnTo>
                      <a:pt x="222" y="178"/>
                    </a:lnTo>
                    <a:cubicBezTo>
                      <a:pt x="97" y="178"/>
                      <a:pt x="97" y="178"/>
                      <a:pt x="97" y="178"/>
                    </a:cubicBezTo>
                    <a:cubicBezTo>
                      <a:pt x="97" y="222"/>
                      <a:pt x="97" y="222"/>
                      <a:pt x="97" y="222"/>
                    </a:cubicBezTo>
                    <a:cubicBezTo>
                      <a:pt x="222" y="222"/>
                      <a:pt x="222" y="222"/>
                      <a:pt x="222" y="222"/>
                    </a:cubicBezTo>
                    <a:lnTo>
                      <a:pt x="222" y="178"/>
                    </a:lnTo>
                    <a:close/>
                    <a:moveTo>
                      <a:pt x="222" y="98"/>
                    </a:moveTo>
                    <a:lnTo>
                      <a:pt x="222" y="98"/>
                    </a:lnTo>
                    <a:cubicBezTo>
                      <a:pt x="97" y="98"/>
                      <a:pt x="97" y="98"/>
                      <a:pt x="97" y="98"/>
                    </a:cubicBezTo>
                    <a:cubicBezTo>
                      <a:pt x="97" y="143"/>
                      <a:pt x="97" y="143"/>
                      <a:pt x="97" y="143"/>
                    </a:cubicBezTo>
                    <a:cubicBezTo>
                      <a:pt x="222" y="143"/>
                      <a:pt x="222" y="143"/>
                      <a:pt x="222" y="143"/>
                    </a:cubicBezTo>
                    <a:lnTo>
                      <a:pt x="222" y="98"/>
                    </a:lnTo>
                    <a:close/>
                    <a:moveTo>
                      <a:pt x="389" y="257"/>
                    </a:moveTo>
                    <a:lnTo>
                      <a:pt x="389" y="257"/>
                    </a:lnTo>
                    <a:cubicBezTo>
                      <a:pt x="389" y="257"/>
                      <a:pt x="354" y="249"/>
                      <a:pt x="354" y="231"/>
                    </a:cubicBezTo>
                    <a:cubicBezTo>
                      <a:pt x="354" y="204"/>
                      <a:pt x="381" y="196"/>
                      <a:pt x="381" y="151"/>
                    </a:cubicBezTo>
                    <a:cubicBezTo>
                      <a:pt x="381" y="125"/>
                      <a:pt x="372" y="98"/>
                      <a:pt x="336" y="98"/>
                    </a:cubicBezTo>
                    <a:cubicBezTo>
                      <a:pt x="301" y="98"/>
                      <a:pt x="292" y="125"/>
                      <a:pt x="292" y="151"/>
                    </a:cubicBezTo>
                    <a:cubicBezTo>
                      <a:pt x="292" y="196"/>
                      <a:pt x="319" y="204"/>
                      <a:pt x="319" y="231"/>
                    </a:cubicBezTo>
                    <a:cubicBezTo>
                      <a:pt x="319" y="249"/>
                      <a:pt x="275" y="257"/>
                      <a:pt x="275" y="257"/>
                    </a:cubicBezTo>
                    <a:lnTo>
                      <a:pt x="275" y="293"/>
                    </a:lnTo>
                    <a:cubicBezTo>
                      <a:pt x="398" y="293"/>
                      <a:pt x="398" y="293"/>
                      <a:pt x="398" y="293"/>
                    </a:cubicBezTo>
                    <a:cubicBezTo>
                      <a:pt x="398" y="293"/>
                      <a:pt x="398" y="257"/>
                      <a:pt x="389" y="25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 defTabSz="608965"/>
                <a:endParaRPr sz="2400">
                  <a:solidFill>
                    <a:schemeClr val="tx1">
                      <a:lumMod val="85000"/>
                      <a:lumOff val="15000"/>
                    </a:schemeClr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</p:grpSp>
      </p:grpSp>
      <p:grpSp>
        <p:nvGrpSpPr>
          <p:cNvPr id="59" name="组合 58"/>
          <p:cNvGrpSpPr/>
          <p:nvPr/>
        </p:nvGrpSpPr>
        <p:grpSpPr>
          <a:xfrm>
            <a:off x="1461991" y="1722787"/>
            <a:ext cx="3955653" cy="3959163"/>
            <a:chOff x="1096493" y="1292090"/>
            <a:chExt cx="2966740" cy="2969372"/>
          </a:xfrm>
        </p:grpSpPr>
        <p:grpSp>
          <p:nvGrpSpPr>
            <p:cNvPr id="14" name="Group 60"/>
            <p:cNvGrpSpPr/>
            <p:nvPr/>
          </p:nvGrpSpPr>
          <p:grpSpPr>
            <a:xfrm>
              <a:off x="1946950" y="1486875"/>
              <a:ext cx="2116283" cy="2774587"/>
              <a:chOff x="12795250" y="366713"/>
              <a:chExt cx="2738438" cy="3589337"/>
            </a:xfrm>
          </p:grpSpPr>
          <p:sp>
            <p:nvSpPr>
              <p:cNvPr id="23" name="Freeform: Shape 61"/>
              <p:cNvSpPr/>
              <p:nvPr/>
            </p:nvSpPr>
            <p:spPr bwMode="auto">
              <a:xfrm>
                <a:off x="12795250" y="561975"/>
                <a:ext cx="2687638" cy="3394075"/>
              </a:xfrm>
              <a:custGeom>
                <a:avLst/>
                <a:gdLst>
                  <a:gd name="T0" fmla="*/ 9 w 424"/>
                  <a:gd name="T1" fmla="*/ 0 h 536"/>
                  <a:gd name="T2" fmla="*/ 0 w 424"/>
                  <a:gd name="T3" fmla="*/ 25 h 536"/>
                  <a:gd name="T4" fmla="*/ 0 w 424"/>
                  <a:gd name="T5" fmla="*/ 497 h 536"/>
                  <a:gd name="T6" fmla="*/ 39 w 424"/>
                  <a:gd name="T7" fmla="*/ 536 h 536"/>
                  <a:gd name="T8" fmla="*/ 391 w 424"/>
                  <a:gd name="T9" fmla="*/ 536 h 536"/>
                  <a:gd name="T10" fmla="*/ 424 w 424"/>
                  <a:gd name="T11" fmla="*/ 519 h 536"/>
                  <a:gd name="T12" fmla="*/ 393 w 424"/>
                  <a:gd name="T13" fmla="*/ 534 h 536"/>
                  <a:gd name="T14" fmla="*/ 42 w 424"/>
                  <a:gd name="T15" fmla="*/ 534 h 536"/>
                  <a:gd name="T16" fmla="*/ 2 w 424"/>
                  <a:gd name="T17" fmla="*/ 494 h 536"/>
                  <a:gd name="T18" fmla="*/ 2 w 424"/>
                  <a:gd name="T19" fmla="*/ 22 h 536"/>
                  <a:gd name="T20" fmla="*/ 9 w 424"/>
                  <a:gd name="T21" fmla="*/ 0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4" h="536">
                    <a:moveTo>
                      <a:pt x="9" y="0"/>
                    </a:moveTo>
                    <a:cubicBezTo>
                      <a:pt x="3" y="6"/>
                      <a:pt x="0" y="15"/>
                      <a:pt x="0" y="25"/>
                    </a:cubicBezTo>
                    <a:cubicBezTo>
                      <a:pt x="0" y="497"/>
                      <a:pt x="0" y="497"/>
                      <a:pt x="0" y="497"/>
                    </a:cubicBezTo>
                    <a:cubicBezTo>
                      <a:pt x="0" y="519"/>
                      <a:pt x="18" y="536"/>
                      <a:pt x="39" y="536"/>
                    </a:cubicBezTo>
                    <a:cubicBezTo>
                      <a:pt x="391" y="536"/>
                      <a:pt x="391" y="536"/>
                      <a:pt x="391" y="536"/>
                    </a:cubicBezTo>
                    <a:cubicBezTo>
                      <a:pt x="405" y="536"/>
                      <a:pt x="416" y="530"/>
                      <a:pt x="424" y="519"/>
                    </a:cubicBezTo>
                    <a:cubicBezTo>
                      <a:pt x="416" y="528"/>
                      <a:pt x="405" y="534"/>
                      <a:pt x="393" y="534"/>
                    </a:cubicBezTo>
                    <a:cubicBezTo>
                      <a:pt x="42" y="534"/>
                      <a:pt x="42" y="534"/>
                      <a:pt x="42" y="534"/>
                    </a:cubicBezTo>
                    <a:cubicBezTo>
                      <a:pt x="20" y="534"/>
                      <a:pt x="2" y="516"/>
                      <a:pt x="2" y="494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14"/>
                      <a:pt x="5" y="6"/>
                      <a:pt x="9" y="0"/>
                    </a:cubicBezTo>
                  </a:path>
                </a:pathLst>
              </a:custGeom>
              <a:solidFill>
                <a:srgbClr val="939598"/>
              </a:solidFill>
              <a:ln>
                <a:noFill/>
              </a:ln>
            </p:spPr>
            <p:txBody>
              <a:bodyPr anchor="ctr"/>
              <a:lstStyle/>
              <a:p>
                <a:pPr algn="ctr" defTabSz="608965"/>
                <a:endParaRPr sz="2400">
                  <a:solidFill>
                    <a:prstClr val="black"/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  <p:sp>
            <p:nvSpPr>
              <p:cNvPr id="15" name="Freeform: Shape 62"/>
              <p:cNvSpPr/>
              <p:nvPr/>
            </p:nvSpPr>
            <p:spPr bwMode="auto">
              <a:xfrm>
                <a:off x="12807950" y="455613"/>
                <a:ext cx="2725738" cy="3487737"/>
              </a:xfrm>
              <a:custGeom>
                <a:avLst/>
                <a:gdLst>
                  <a:gd name="T0" fmla="*/ 430 w 430"/>
                  <a:gd name="T1" fmla="*/ 511 h 551"/>
                  <a:gd name="T2" fmla="*/ 391 w 430"/>
                  <a:gd name="T3" fmla="*/ 551 h 551"/>
                  <a:gd name="T4" fmla="*/ 40 w 430"/>
                  <a:gd name="T5" fmla="*/ 551 h 551"/>
                  <a:gd name="T6" fmla="*/ 0 w 430"/>
                  <a:gd name="T7" fmla="*/ 511 h 551"/>
                  <a:gd name="T8" fmla="*/ 0 w 430"/>
                  <a:gd name="T9" fmla="*/ 39 h 551"/>
                  <a:gd name="T10" fmla="*/ 40 w 430"/>
                  <a:gd name="T11" fmla="*/ 0 h 551"/>
                  <a:gd name="T12" fmla="*/ 391 w 430"/>
                  <a:gd name="T13" fmla="*/ 0 h 551"/>
                  <a:gd name="T14" fmla="*/ 430 w 430"/>
                  <a:gd name="T15" fmla="*/ 39 h 551"/>
                  <a:gd name="T16" fmla="*/ 430 w 430"/>
                  <a:gd name="T17" fmla="*/ 511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0" h="551">
                    <a:moveTo>
                      <a:pt x="430" y="511"/>
                    </a:moveTo>
                    <a:cubicBezTo>
                      <a:pt x="430" y="533"/>
                      <a:pt x="413" y="551"/>
                      <a:pt x="391" y="551"/>
                    </a:cubicBezTo>
                    <a:cubicBezTo>
                      <a:pt x="40" y="551"/>
                      <a:pt x="40" y="551"/>
                      <a:pt x="40" y="551"/>
                    </a:cubicBezTo>
                    <a:cubicBezTo>
                      <a:pt x="18" y="551"/>
                      <a:pt x="0" y="533"/>
                      <a:pt x="0" y="511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17"/>
                      <a:pt x="18" y="0"/>
                      <a:pt x="40" y="0"/>
                    </a:cubicBezTo>
                    <a:cubicBezTo>
                      <a:pt x="391" y="0"/>
                      <a:pt x="391" y="0"/>
                      <a:pt x="391" y="0"/>
                    </a:cubicBezTo>
                    <a:cubicBezTo>
                      <a:pt x="413" y="0"/>
                      <a:pt x="430" y="17"/>
                      <a:pt x="430" y="39"/>
                    </a:cubicBezTo>
                    <a:cubicBezTo>
                      <a:pt x="430" y="511"/>
                      <a:pt x="430" y="511"/>
                      <a:pt x="430" y="511"/>
                    </a:cubicBezTo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 defTabSz="608965"/>
                <a:endParaRPr sz="2400">
                  <a:solidFill>
                    <a:prstClr val="black"/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  <p:sp>
            <p:nvSpPr>
              <p:cNvPr id="16" name="Freeform: Shape 64"/>
              <p:cNvSpPr/>
              <p:nvPr/>
            </p:nvSpPr>
            <p:spPr bwMode="auto">
              <a:xfrm>
                <a:off x="12934950" y="657225"/>
                <a:ext cx="2459038" cy="3133725"/>
              </a:xfrm>
              <a:custGeom>
                <a:avLst/>
                <a:gdLst>
                  <a:gd name="T0" fmla="*/ 1549 w 1549"/>
                  <a:gd name="T1" fmla="*/ 0 h 1974"/>
                  <a:gd name="T2" fmla="*/ 1541 w 1549"/>
                  <a:gd name="T3" fmla="*/ 0 h 1974"/>
                  <a:gd name="T4" fmla="*/ 1541 w 1549"/>
                  <a:gd name="T5" fmla="*/ 1962 h 1974"/>
                  <a:gd name="T6" fmla="*/ 355 w 1549"/>
                  <a:gd name="T7" fmla="*/ 1962 h 1974"/>
                  <a:gd name="T8" fmla="*/ 0 w 1549"/>
                  <a:gd name="T9" fmla="*/ 1619 h 1974"/>
                  <a:gd name="T10" fmla="*/ 0 w 1549"/>
                  <a:gd name="T11" fmla="*/ 1619 h 1974"/>
                  <a:gd name="T12" fmla="*/ 363 w 1549"/>
                  <a:gd name="T13" fmla="*/ 1974 h 1974"/>
                  <a:gd name="T14" fmla="*/ 1549 w 1549"/>
                  <a:gd name="T15" fmla="*/ 1974 h 1974"/>
                  <a:gd name="T16" fmla="*/ 1549 w 1549"/>
                  <a:gd name="T17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49" h="1974">
                    <a:moveTo>
                      <a:pt x="1549" y="0"/>
                    </a:moveTo>
                    <a:lnTo>
                      <a:pt x="1541" y="0"/>
                    </a:lnTo>
                    <a:lnTo>
                      <a:pt x="1541" y="1962"/>
                    </a:lnTo>
                    <a:lnTo>
                      <a:pt x="355" y="1962"/>
                    </a:lnTo>
                    <a:lnTo>
                      <a:pt x="0" y="1619"/>
                    </a:lnTo>
                    <a:lnTo>
                      <a:pt x="0" y="1619"/>
                    </a:lnTo>
                    <a:lnTo>
                      <a:pt x="363" y="1974"/>
                    </a:lnTo>
                    <a:lnTo>
                      <a:pt x="1549" y="1974"/>
                    </a:lnTo>
                    <a:lnTo>
                      <a:pt x="154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="ctr"/>
              <a:lstStyle/>
              <a:p>
                <a:pPr algn="ctr" defTabSz="608965"/>
                <a:endParaRPr sz="2400">
                  <a:solidFill>
                    <a:prstClr val="black"/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  <p:sp>
            <p:nvSpPr>
              <p:cNvPr id="17" name="Freeform: Shape 65"/>
              <p:cNvSpPr/>
              <p:nvPr/>
            </p:nvSpPr>
            <p:spPr bwMode="auto">
              <a:xfrm>
                <a:off x="12915900" y="644525"/>
                <a:ext cx="2465388" cy="3127375"/>
              </a:xfrm>
              <a:custGeom>
                <a:avLst/>
                <a:gdLst>
                  <a:gd name="T0" fmla="*/ 367 w 1553"/>
                  <a:gd name="T1" fmla="*/ 1970 h 1970"/>
                  <a:gd name="T2" fmla="*/ 1553 w 1553"/>
                  <a:gd name="T3" fmla="*/ 1970 h 1970"/>
                  <a:gd name="T4" fmla="*/ 1553 w 1553"/>
                  <a:gd name="T5" fmla="*/ 0 h 1970"/>
                  <a:gd name="T6" fmla="*/ 0 w 1553"/>
                  <a:gd name="T7" fmla="*/ 0 h 1970"/>
                  <a:gd name="T8" fmla="*/ 0 w 1553"/>
                  <a:gd name="T9" fmla="*/ 1619 h 1970"/>
                  <a:gd name="T10" fmla="*/ 367 w 1553"/>
                  <a:gd name="T11" fmla="*/ 197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53" h="1970">
                    <a:moveTo>
                      <a:pt x="367" y="1970"/>
                    </a:moveTo>
                    <a:lnTo>
                      <a:pt x="1553" y="1970"/>
                    </a:lnTo>
                    <a:lnTo>
                      <a:pt x="1553" y="0"/>
                    </a:lnTo>
                    <a:lnTo>
                      <a:pt x="0" y="0"/>
                    </a:lnTo>
                    <a:lnTo>
                      <a:pt x="0" y="1619"/>
                    </a:lnTo>
                    <a:lnTo>
                      <a:pt x="367" y="197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 defTabSz="608965"/>
                <a:endParaRPr sz="2400">
                  <a:solidFill>
                    <a:prstClr val="black"/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  <p:sp>
            <p:nvSpPr>
              <p:cNvPr id="20" name="Freeform: Shape 66"/>
              <p:cNvSpPr/>
              <p:nvPr/>
            </p:nvSpPr>
            <p:spPr bwMode="auto">
              <a:xfrm>
                <a:off x="12915900" y="644525"/>
                <a:ext cx="2465388" cy="3127375"/>
              </a:xfrm>
              <a:custGeom>
                <a:avLst/>
                <a:gdLst>
                  <a:gd name="T0" fmla="*/ 367 w 1553"/>
                  <a:gd name="T1" fmla="*/ 1970 h 1970"/>
                  <a:gd name="T2" fmla="*/ 1553 w 1553"/>
                  <a:gd name="T3" fmla="*/ 1970 h 1970"/>
                  <a:gd name="T4" fmla="*/ 1553 w 1553"/>
                  <a:gd name="T5" fmla="*/ 0 h 1970"/>
                  <a:gd name="T6" fmla="*/ 0 w 1553"/>
                  <a:gd name="T7" fmla="*/ 0 h 1970"/>
                  <a:gd name="T8" fmla="*/ 0 w 1553"/>
                  <a:gd name="T9" fmla="*/ 1619 h 1970"/>
                  <a:gd name="T10" fmla="*/ 367 w 1553"/>
                  <a:gd name="T11" fmla="*/ 197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53" h="1970">
                    <a:moveTo>
                      <a:pt x="367" y="1970"/>
                    </a:moveTo>
                    <a:lnTo>
                      <a:pt x="1553" y="1970"/>
                    </a:lnTo>
                    <a:lnTo>
                      <a:pt x="1553" y="0"/>
                    </a:lnTo>
                    <a:lnTo>
                      <a:pt x="0" y="0"/>
                    </a:lnTo>
                    <a:lnTo>
                      <a:pt x="0" y="1619"/>
                    </a:lnTo>
                    <a:lnTo>
                      <a:pt x="367" y="197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="ctr"/>
              <a:lstStyle/>
              <a:p>
                <a:pPr algn="ctr" defTabSz="608965"/>
                <a:endParaRPr sz="2400">
                  <a:solidFill>
                    <a:prstClr val="black"/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  <p:sp>
            <p:nvSpPr>
              <p:cNvPr id="21" name="Rectangle 67"/>
              <p:cNvSpPr/>
              <p:nvPr/>
            </p:nvSpPr>
            <p:spPr bwMode="auto">
              <a:xfrm>
                <a:off x="14228763" y="3360738"/>
                <a:ext cx="868363" cy="107950"/>
              </a:xfrm>
              <a:prstGeom prst="rect">
                <a:avLst/>
              </a:prstGeom>
              <a:solidFill>
                <a:srgbClr val="383635"/>
              </a:solidFill>
              <a:ln>
                <a:noFill/>
              </a:ln>
            </p:spPr>
            <p:txBody>
              <a:bodyPr anchor="ctr"/>
              <a:lstStyle/>
              <a:p>
                <a:pPr algn="ctr" defTabSz="608965"/>
                <a:endParaRPr sz="2400">
                  <a:solidFill>
                    <a:prstClr val="black"/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  <p:sp>
            <p:nvSpPr>
              <p:cNvPr id="34" name="Rectangle 68"/>
              <p:cNvSpPr/>
              <p:nvPr/>
            </p:nvSpPr>
            <p:spPr bwMode="auto">
              <a:xfrm>
                <a:off x="13214350" y="1423988"/>
                <a:ext cx="1882775" cy="50800"/>
              </a:xfrm>
              <a:prstGeom prst="rect">
                <a:avLst/>
              </a:prstGeom>
              <a:solidFill>
                <a:srgbClr val="383635"/>
              </a:solidFill>
              <a:ln>
                <a:noFill/>
              </a:ln>
            </p:spPr>
            <p:txBody>
              <a:bodyPr anchor="ctr"/>
              <a:lstStyle/>
              <a:p>
                <a:pPr algn="ctr" defTabSz="608965"/>
                <a:endParaRPr sz="2400">
                  <a:solidFill>
                    <a:prstClr val="black"/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  <p:sp>
            <p:nvSpPr>
              <p:cNvPr id="35" name="Rectangle 69"/>
              <p:cNvSpPr/>
              <p:nvPr/>
            </p:nvSpPr>
            <p:spPr bwMode="auto">
              <a:xfrm>
                <a:off x="13214350" y="1619250"/>
                <a:ext cx="1882775" cy="57150"/>
              </a:xfrm>
              <a:prstGeom prst="rect">
                <a:avLst/>
              </a:prstGeom>
              <a:solidFill>
                <a:srgbClr val="383635"/>
              </a:solidFill>
              <a:ln>
                <a:noFill/>
              </a:ln>
            </p:spPr>
            <p:txBody>
              <a:bodyPr anchor="ctr"/>
              <a:lstStyle/>
              <a:p>
                <a:pPr algn="ctr" defTabSz="608965"/>
                <a:endParaRPr sz="2400">
                  <a:solidFill>
                    <a:prstClr val="black"/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  <p:sp>
            <p:nvSpPr>
              <p:cNvPr id="36" name="Rectangle 70"/>
              <p:cNvSpPr/>
              <p:nvPr/>
            </p:nvSpPr>
            <p:spPr bwMode="auto">
              <a:xfrm>
                <a:off x="13214350" y="1822450"/>
                <a:ext cx="1882775" cy="50800"/>
              </a:xfrm>
              <a:prstGeom prst="rect">
                <a:avLst/>
              </a:prstGeom>
              <a:solidFill>
                <a:srgbClr val="383635"/>
              </a:solidFill>
              <a:ln>
                <a:noFill/>
              </a:ln>
            </p:spPr>
            <p:txBody>
              <a:bodyPr anchor="ctr"/>
              <a:lstStyle/>
              <a:p>
                <a:pPr algn="ctr" defTabSz="608965"/>
                <a:endParaRPr sz="2400">
                  <a:solidFill>
                    <a:prstClr val="black"/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  <p:sp>
            <p:nvSpPr>
              <p:cNvPr id="37" name="Rectangle 71"/>
              <p:cNvSpPr/>
              <p:nvPr/>
            </p:nvSpPr>
            <p:spPr bwMode="auto">
              <a:xfrm>
                <a:off x="13214350" y="2019300"/>
                <a:ext cx="1882775" cy="57150"/>
              </a:xfrm>
              <a:prstGeom prst="rect">
                <a:avLst/>
              </a:prstGeom>
              <a:solidFill>
                <a:srgbClr val="383635"/>
              </a:solidFill>
              <a:ln>
                <a:noFill/>
              </a:ln>
            </p:spPr>
            <p:txBody>
              <a:bodyPr anchor="ctr"/>
              <a:lstStyle/>
              <a:p>
                <a:pPr algn="ctr" defTabSz="608965"/>
                <a:endParaRPr sz="2400">
                  <a:solidFill>
                    <a:prstClr val="black"/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  <p:sp>
            <p:nvSpPr>
              <p:cNvPr id="38" name="Rectangle 72"/>
              <p:cNvSpPr/>
              <p:nvPr/>
            </p:nvSpPr>
            <p:spPr bwMode="auto">
              <a:xfrm>
                <a:off x="13214350" y="2220913"/>
                <a:ext cx="1882775" cy="57150"/>
              </a:xfrm>
              <a:prstGeom prst="rect">
                <a:avLst/>
              </a:prstGeom>
              <a:solidFill>
                <a:srgbClr val="383635"/>
              </a:solidFill>
              <a:ln>
                <a:noFill/>
              </a:ln>
            </p:spPr>
            <p:txBody>
              <a:bodyPr anchor="ctr"/>
              <a:lstStyle/>
              <a:p>
                <a:pPr algn="ctr" defTabSz="608965"/>
                <a:endParaRPr sz="2400">
                  <a:solidFill>
                    <a:prstClr val="black"/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  <p:sp>
            <p:nvSpPr>
              <p:cNvPr id="39" name="Rectangle 73"/>
              <p:cNvSpPr/>
              <p:nvPr/>
            </p:nvSpPr>
            <p:spPr bwMode="auto">
              <a:xfrm>
                <a:off x="13214350" y="2424113"/>
                <a:ext cx="1882775" cy="50800"/>
              </a:xfrm>
              <a:prstGeom prst="rect">
                <a:avLst/>
              </a:prstGeom>
              <a:solidFill>
                <a:srgbClr val="383635"/>
              </a:solidFill>
              <a:ln>
                <a:noFill/>
              </a:ln>
            </p:spPr>
            <p:txBody>
              <a:bodyPr anchor="ctr"/>
              <a:lstStyle/>
              <a:p>
                <a:pPr algn="ctr" defTabSz="608965"/>
                <a:endParaRPr sz="2400">
                  <a:solidFill>
                    <a:prstClr val="black"/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  <p:sp>
            <p:nvSpPr>
              <p:cNvPr id="40" name="Rectangle 74"/>
              <p:cNvSpPr/>
              <p:nvPr/>
            </p:nvSpPr>
            <p:spPr bwMode="auto">
              <a:xfrm>
                <a:off x="13214350" y="2619375"/>
                <a:ext cx="1882775" cy="57150"/>
              </a:xfrm>
              <a:prstGeom prst="rect">
                <a:avLst/>
              </a:prstGeom>
              <a:solidFill>
                <a:srgbClr val="383635"/>
              </a:solidFill>
              <a:ln>
                <a:noFill/>
              </a:ln>
            </p:spPr>
            <p:txBody>
              <a:bodyPr anchor="ctr"/>
              <a:lstStyle/>
              <a:p>
                <a:pPr algn="ctr" defTabSz="608965"/>
                <a:endParaRPr sz="2400">
                  <a:solidFill>
                    <a:prstClr val="black"/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  <p:sp>
            <p:nvSpPr>
              <p:cNvPr id="64" name="Rectangle 75"/>
              <p:cNvSpPr/>
              <p:nvPr/>
            </p:nvSpPr>
            <p:spPr bwMode="auto">
              <a:xfrm>
                <a:off x="13214350" y="2822575"/>
                <a:ext cx="1882775" cy="50800"/>
              </a:xfrm>
              <a:prstGeom prst="rect">
                <a:avLst/>
              </a:prstGeom>
              <a:solidFill>
                <a:srgbClr val="383635"/>
              </a:solidFill>
              <a:ln>
                <a:noFill/>
              </a:ln>
            </p:spPr>
            <p:txBody>
              <a:bodyPr anchor="ctr"/>
              <a:lstStyle/>
              <a:p>
                <a:pPr algn="ctr" defTabSz="608965"/>
                <a:endParaRPr sz="2400">
                  <a:solidFill>
                    <a:prstClr val="black"/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  <p:sp>
            <p:nvSpPr>
              <p:cNvPr id="65" name="Rectangle 76"/>
              <p:cNvSpPr/>
              <p:nvPr/>
            </p:nvSpPr>
            <p:spPr bwMode="auto">
              <a:xfrm>
                <a:off x="13214350" y="3025775"/>
                <a:ext cx="1882775" cy="50800"/>
              </a:xfrm>
              <a:prstGeom prst="rect">
                <a:avLst/>
              </a:prstGeom>
              <a:solidFill>
                <a:srgbClr val="383635"/>
              </a:solidFill>
              <a:ln>
                <a:noFill/>
              </a:ln>
            </p:spPr>
            <p:txBody>
              <a:bodyPr anchor="ctr"/>
              <a:lstStyle/>
              <a:p>
                <a:pPr algn="ctr" defTabSz="608965"/>
                <a:endParaRPr sz="2400">
                  <a:solidFill>
                    <a:prstClr val="black"/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  <p:sp>
            <p:nvSpPr>
              <p:cNvPr id="66" name="Rectangle 77"/>
              <p:cNvSpPr/>
              <p:nvPr/>
            </p:nvSpPr>
            <p:spPr bwMode="auto">
              <a:xfrm>
                <a:off x="13511213" y="1006475"/>
                <a:ext cx="1325563" cy="106362"/>
              </a:xfrm>
              <a:prstGeom prst="rect">
                <a:avLst/>
              </a:prstGeom>
              <a:solidFill>
                <a:srgbClr val="383635"/>
              </a:solidFill>
              <a:ln>
                <a:noFill/>
              </a:ln>
            </p:spPr>
            <p:txBody>
              <a:bodyPr anchor="ctr"/>
              <a:lstStyle/>
              <a:p>
                <a:pPr algn="ctr" defTabSz="608965"/>
                <a:endParaRPr sz="2400">
                  <a:solidFill>
                    <a:prstClr val="black"/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  <p:sp>
            <p:nvSpPr>
              <p:cNvPr id="67" name="Freeform: Shape 78"/>
              <p:cNvSpPr/>
              <p:nvPr/>
            </p:nvSpPr>
            <p:spPr bwMode="auto">
              <a:xfrm>
                <a:off x="12915900" y="3214688"/>
                <a:ext cx="595313" cy="557212"/>
              </a:xfrm>
              <a:custGeom>
                <a:avLst/>
                <a:gdLst>
                  <a:gd name="T0" fmla="*/ 375 w 375"/>
                  <a:gd name="T1" fmla="*/ 0 h 351"/>
                  <a:gd name="T2" fmla="*/ 0 w 375"/>
                  <a:gd name="T3" fmla="*/ 0 h 351"/>
                  <a:gd name="T4" fmla="*/ 367 w 375"/>
                  <a:gd name="T5" fmla="*/ 351 h 351"/>
                  <a:gd name="T6" fmla="*/ 375 w 375"/>
                  <a:gd name="T7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5" h="351">
                    <a:moveTo>
                      <a:pt x="375" y="0"/>
                    </a:moveTo>
                    <a:lnTo>
                      <a:pt x="0" y="0"/>
                    </a:lnTo>
                    <a:lnTo>
                      <a:pt x="367" y="351"/>
                    </a:lnTo>
                    <a:lnTo>
                      <a:pt x="375" y="0"/>
                    </a:lnTo>
                    <a:close/>
                  </a:path>
                </a:pathLst>
              </a:custGeom>
              <a:solidFill>
                <a:srgbClr val="BCBCB8"/>
              </a:solidFill>
              <a:ln>
                <a:noFill/>
              </a:ln>
            </p:spPr>
            <p:txBody>
              <a:bodyPr anchor="ctr"/>
              <a:lstStyle/>
              <a:p>
                <a:pPr algn="ctr" defTabSz="608965"/>
                <a:endParaRPr sz="2400">
                  <a:solidFill>
                    <a:prstClr val="black"/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  <p:sp>
            <p:nvSpPr>
              <p:cNvPr id="68" name="Freeform: Shape 79"/>
              <p:cNvSpPr/>
              <p:nvPr/>
            </p:nvSpPr>
            <p:spPr bwMode="auto">
              <a:xfrm>
                <a:off x="12915900" y="3214688"/>
                <a:ext cx="595313" cy="557212"/>
              </a:xfrm>
              <a:custGeom>
                <a:avLst/>
                <a:gdLst>
                  <a:gd name="T0" fmla="*/ 375 w 375"/>
                  <a:gd name="T1" fmla="*/ 0 h 351"/>
                  <a:gd name="T2" fmla="*/ 0 w 375"/>
                  <a:gd name="T3" fmla="*/ 0 h 351"/>
                  <a:gd name="T4" fmla="*/ 367 w 375"/>
                  <a:gd name="T5" fmla="*/ 351 h 351"/>
                  <a:gd name="T6" fmla="*/ 375 w 375"/>
                  <a:gd name="T7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5" h="351">
                    <a:moveTo>
                      <a:pt x="375" y="0"/>
                    </a:moveTo>
                    <a:lnTo>
                      <a:pt x="0" y="0"/>
                    </a:lnTo>
                    <a:lnTo>
                      <a:pt x="367" y="351"/>
                    </a:lnTo>
                    <a:lnTo>
                      <a:pt x="375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="ctr"/>
              <a:lstStyle/>
              <a:p>
                <a:pPr algn="ctr" defTabSz="608965"/>
                <a:endParaRPr sz="2400">
                  <a:solidFill>
                    <a:prstClr val="black"/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  <p:sp>
            <p:nvSpPr>
              <p:cNvPr id="69" name="Freeform: Shape 80"/>
              <p:cNvSpPr/>
              <p:nvPr/>
            </p:nvSpPr>
            <p:spPr bwMode="auto">
              <a:xfrm>
                <a:off x="12915900" y="3214688"/>
                <a:ext cx="582613" cy="557212"/>
              </a:xfrm>
              <a:custGeom>
                <a:avLst/>
                <a:gdLst>
                  <a:gd name="T0" fmla="*/ 351 w 367"/>
                  <a:gd name="T1" fmla="*/ 20 h 351"/>
                  <a:gd name="T2" fmla="*/ 0 w 367"/>
                  <a:gd name="T3" fmla="*/ 0 h 351"/>
                  <a:gd name="T4" fmla="*/ 367 w 367"/>
                  <a:gd name="T5" fmla="*/ 351 h 351"/>
                  <a:gd name="T6" fmla="*/ 351 w 367"/>
                  <a:gd name="T7" fmla="*/ 2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7" h="351">
                    <a:moveTo>
                      <a:pt x="351" y="20"/>
                    </a:moveTo>
                    <a:lnTo>
                      <a:pt x="0" y="0"/>
                    </a:lnTo>
                    <a:lnTo>
                      <a:pt x="367" y="351"/>
                    </a:lnTo>
                    <a:lnTo>
                      <a:pt x="351" y="20"/>
                    </a:lnTo>
                    <a:close/>
                  </a:path>
                </a:pathLst>
              </a:custGeom>
              <a:solidFill>
                <a:srgbClr val="383635"/>
              </a:solidFill>
              <a:ln>
                <a:noFill/>
              </a:ln>
            </p:spPr>
            <p:txBody>
              <a:bodyPr anchor="ctr"/>
              <a:lstStyle/>
              <a:p>
                <a:pPr algn="ctr" defTabSz="608965"/>
                <a:endParaRPr sz="2400">
                  <a:solidFill>
                    <a:prstClr val="black"/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  <p:sp>
            <p:nvSpPr>
              <p:cNvPr id="70" name="Rectangle 81"/>
              <p:cNvSpPr/>
              <p:nvPr/>
            </p:nvSpPr>
            <p:spPr bwMode="auto">
              <a:xfrm>
                <a:off x="13682662" y="366713"/>
                <a:ext cx="944563" cy="29051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txBody>
              <a:bodyPr anchor="ctr"/>
              <a:lstStyle/>
              <a:p>
                <a:pPr algn="ctr" defTabSz="608965"/>
                <a:endParaRPr sz="2400">
                  <a:solidFill>
                    <a:prstClr val="black"/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</p:grpSp>
        <p:grpSp>
          <p:nvGrpSpPr>
            <p:cNvPr id="71" name="Group 82"/>
            <p:cNvGrpSpPr/>
            <p:nvPr/>
          </p:nvGrpSpPr>
          <p:grpSpPr>
            <a:xfrm>
              <a:off x="2621498" y="1292090"/>
              <a:ext cx="742587" cy="402073"/>
              <a:chOff x="17801829" y="5891398"/>
              <a:chExt cx="954592" cy="516864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72" name="Freeform: Shape 83"/>
              <p:cNvSpPr/>
              <p:nvPr/>
            </p:nvSpPr>
            <p:spPr bwMode="auto">
              <a:xfrm>
                <a:off x="17801829" y="5891398"/>
                <a:ext cx="954592" cy="516864"/>
              </a:xfrm>
              <a:custGeom>
                <a:avLst/>
                <a:gdLst>
                  <a:gd name="T0" fmla="*/ 115 w 167"/>
                  <a:gd name="T1" fmla="*/ 42 h 88"/>
                  <a:gd name="T2" fmla="*/ 117 w 167"/>
                  <a:gd name="T3" fmla="*/ 33 h 88"/>
                  <a:gd name="T4" fmla="*/ 83 w 167"/>
                  <a:gd name="T5" fmla="*/ 0 h 88"/>
                  <a:gd name="T6" fmla="*/ 50 w 167"/>
                  <a:gd name="T7" fmla="*/ 33 h 88"/>
                  <a:gd name="T8" fmla="*/ 51 w 167"/>
                  <a:gd name="T9" fmla="*/ 42 h 88"/>
                  <a:gd name="T10" fmla="*/ 0 w 167"/>
                  <a:gd name="T11" fmla="*/ 42 h 88"/>
                  <a:gd name="T12" fmla="*/ 0 w 167"/>
                  <a:gd name="T13" fmla="*/ 88 h 88"/>
                  <a:gd name="T14" fmla="*/ 167 w 167"/>
                  <a:gd name="T15" fmla="*/ 88 h 88"/>
                  <a:gd name="T16" fmla="*/ 167 w 167"/>
                  <a:gd name="T17" fmla="*/ 42 h 88"/>
                  <a:gd name="T18" fmla="*/ 115 w 167"/>
                  <a:gd name="T19" fmla="*/ 4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7" h="88">
                    <a:moveTo>
                      <a:pt x="115" y="42"/>
                    </a:moveTo>
                    <a:cubicBezTo>
                      <a:pt x="116" y="39"/>
                      <a:pt x="117" y="36"/>
                      <a:pt x="117" y="33"/>
                    </a:cubicBezTo>
                    <a:cubicBezTo>
                      <a:pt x="117" y="15"/>
                      <a:pt x="102" y="0"/>
                      <a:pt x="83" y="0"/>
                    </a:cubicBezTo>
                    <a:cubicBezTo>
                      <a:pt x="65" y="0"/>
                      <a:pt x="50" y="15"/>
                      <a:pt x="50" y="33"/>
                    </a:cubicBezTo>
                    <a:cubicBezTo>
                      <a:pt x="50" y="36"/>
                      <a:pt x="51" y="39"/>
                      <a:pt x="51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167" y="88"/>
                      <a:pt x="167" y="88"/>
                      <a:pt x="167" y="88"/>
                    </a:cubicBezTo>
                    <a:cubicBezTo>
                      <a:pt x="167" y="42"/>
                      <a:pt x="167" y="42"/>
                      <a:pt x="167" y="42"/>
                    </a:cubicBezTo>
                    <a:lnTo>
                      <a:pt x="115" y="42"/>
                    </a:lnTo>
                    <a:close/>
                  </a:path>
                </a:pathLst>
              </a:custGeom>
              <a:solidFill>
                <a:srgbClr val="383635"/>
              </a:solidFill>
              <a:ln>
                <a:noFill/>
              </a:ln>
            </p:spPr>
            <p:txBody>
              <a:bodyPr anchor="ctr"/>
              <a:lstStyle/>
              <a:p>
                <a:pPr algn="ctr" defTabSz="608965"/>
                <a:endParaRPr sz="2400">
                  <a:solidFill>
                    <a:prstClr val="black"/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  <p:sp>
            <p:nvSpPr>
              <p:cNvPr id="73" name="Oval 84"/>
              <p:cNvSpPr/>
              <p:nvPr/>
            </p:nvSpPr>
            <p:spPr bwMode="auto">
              <a:xfrm>
                <a:off x="18167266" y="5973356"/>
                <a:ext cx="229951" cy="230011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 defTabSz="608965"/>
                <a:endParaRPr sz="2400">
                  <a:solidFill>
                    <a:prstClr val="black"/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</p:grpSp>
        <p:grpSp>
          <p:nvGrpSpPr>
            <p:cNvPr id="74" name="Group 85"/>
            <p:cNvGrpSpPr/>
            <p:nvPr/>
          </p:nvGrpSpPr>
          <p:grpSpPr>
            <a:xfrm rot="1080935">
              <a:off x="1096493" y="1970883"/>
              <a:ext cx="1994506" cy="710956"/>
              <a:chOff x="485775" y="495300"/>
              <a:chExt cx="5238750" cy="1866901"/>
            </a:xfrm>
          </p:grpSpPr>
          <p:sp>
            <p:nvSpPr>
              <p:cNvPr id="75" name="Freeform: Shape 86"/>
              <p:cNvSpPr/>
              <p:nvPr/>
            </p:nvSpPr>
            <p:spPr bwMode="auto">
              <a:xfrm>
                <a:off x="4603750" y="1674813"/>
                <a:ext cx="1120775" cy="687388"/>
              </a:xfrm>
              <a:custGeom>
                <a:avLst/>
                <a:gdLst>
                  <a:gd name="T0" fmla="*/ 6 w 117"/>
                  <a:gd name="T1" fmla="*/ 29 h 71"/>
                  <a:gd name="T2" fmla="*/ 0 w 117"/>
                  <a:gd name="T3" fmla="*/ 58 h 71"/>
                  <a:gd name="T4" fmla="*/ 63 w 117"/>
                  <a:gd name="T5" fmla="*/ 71 h 71"/>
                  <a:gd name="T6" fmla="*/ 115 w 117"/>
                  <a:gd name="T7" fmla="*/ 55 h 71"/>
                  <a:gd name="T8" fmla="*/ 115 w 117"/>
                  <a:gd name="T9" fmla="*/ 55 h 71"/>
                  <a:gd name="T10" fmla="*/ 115 w 117"/>
                  <a:gd name="T11" fmla="*/ 53 h 71"/>
                  <a:gd name="T12" fmla="*/ 68 w 117"/>
                  <a:gd name="T13" fmla="*/ 43 h 71"/>
                  <a:gd name="T14" fmla="*/ 62 w 117"/>
                  <a:gd name="T15" fmla="*/ 46 h 71"/>
                  <a:gd name="T16" fmla="*/ 57 w 117"/>
                  <a:gd name="T17" fmla="*/ 39 h 71"/>
                  <a:gd name="T18" fmla="*/ 64 w 117"/>
                  <a:gd name="T19" fmla="*/ 35 h 71"/>
                  <a:gd name="T20" fmla="*/ 68 w 117"/>
                  <a:gd name="T21" fmla="*/ 40 h 71"/>
                  <a:gd name="T22" fmla="*/ 116 w 117"/>
                  <a:gd name="T23" fmla="*/ 50 h 71"/>
                  <a:gd name="T24" fmla="*/ 117 w 117"/>
                  <a:gd name="T25" fmla="*/ 48 h 71"/>
                  <a:gd name="T26" fmla="*/ 117 w 117"/>
                  <a:gd name="T27" fmla="*/ 48 h 71"/>
                  <a:gd name="T28" fmla="*/ 75 w 117"/>
                  <a:gd name="T29" fmla="*/ 13 h 71"/>
                  <a:gd name="T30" fmla="*/ 12 w 117"/>
                  <a:gd name="T31" fmla="*/ 0 h 71"/>
                  <a:gd name="T32" fmla="*/ 6 w 117"/>
                  <a:gd name="T33" fmla="*/ 2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7" h="71">
                    <a:moveTo>
                      <a:pt x="6" y="29"/>
                    </a:moveTo>
                    <a:cubicBezTo>
                      <a:pt x="0" y="58"/>
                      <a:pt x="0" y="58"/>
                      <a:pt x="0" y="58"/>
                    </a:cubicBezTo>
                    <a:cubicBezTo>
                      <a:pt x="63" y="71"/>
                      <a:pt x="63" y="71"/>
                      <a:pt x="63" y="71"/>
                    </a:cubicBezTo>
                    <a:cubicBezTo>
                      <a:pt x="76" y="58"/>
                      <a:pt x="95" y="51"/>
                      <a:pt x="115" y="55"/>
                    </a:cubicBezTo>
                    <a:cubicBezTo>
                      <a:pt x="115" y="55"/>
                      <a:pt x="115" y="55"/>
                      <a:pt x="115" y="55"/>
                    </a:cubicBezTo>
                    <a:cubicBezTo>
                      <a:pt x="115" y="53"/>
                      <a:pt x="115" y="53"/>
                      <a:pt x="115" y="53"/>
                    </a:cubicBezTo>
                    <a:cubicBezTo>
                      <a:pt x="68" y="43"/>
                      <a:pt x="68" y="43"/>
                      <a:pt x="68" y="43"/>
                    </a:cubicBezTo>
                    <a:cubicBezTo>
                      <a:pt x="67" y="45"/>
                      <a:pt x="64" y="47"/>
                      <a:pt x="62" y="46"/>
                    </a:cubicBezTo>
                    <a:cubicBezTo>
                      <a:pt x="59" y="45"/>
                      <a:pt x="57" y="42"/>
                      <a:pt x="57" y="39"/>
                    </a:cubicBezTo>
                    <a:cubicBezTo>
                      <a:pt x="58" y="36"/>
                      <a:pt x="61" y="34"/>
                      <a:pt x="64" y="35"/>
                    </a:cubicBezTo>
                    <a:cubicBezTo>
                      <a:pt x="67" y="36"/>
                      <a:pt x="68" y="38"/>
                      <a:pt x="68" y="40"/>
                    </a:cubicBezTo>
                    <a:cubicBezTo>
                      <a:pt x="116" y="50"/>
                      <a:pt x="116" y="50"/>
                      <a:pt x="116" y="50"/>
                    </a:cubicBezTo>
                    <a:cubicBezTo>
                      <a:pt x="117" y="48"/>
                      <a:pt x="117" y="48"/>
                      <a:pt x="117" y="48"/>
                    </a:cubicBezTo>
                    <a:cubicBezTo>
                      <a:pt x="117" y="48"/>
                      <a:pt x="117" y="48"/>
                      <a:pt x="117" y="48"/>
                    </a:cubicBezTo>
                    <a:cubicBezTo>
                      <a:pt x="97" y="44"/>
                      <a:pt x="82" y="30"/>
                      <a:pt x="75" y="13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6" y="29"/>
                    </a:lnTo>
                    <a:close/>
                  </a:path>
                </a:pathLst>
              </a:custGeom>
              <a:solidFill>
                <a:srgbClr val="383635"/>
              </a:solidFill>
              <a:ln>
                <a:noFill/>
              </a:ln>
            </p:spPr>
            <p:txBody>
              <a:bodyPr anchor="ctr"/>
              <a:lstStyle/>
              <a:p>
                <a:pPr algn="ctr" defTabSz="608965"/>
                <a:endParaRPr sz="2400">
                  <a:solidFill>
                    <a:prstClr val="black"/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  <p:sp>
            <p:nvSpPr>
              <p:cNvPr id="76" name="Freeform: Shape 87"/>
              <p:cNvSpPr/>
              <p:nvPr/>
            </p:nvSpPr>
            <p:spPr bwMode="auto">
              <a:xfrm>
                <a:off x="1549400" y="989013"/>
                <a:ext cx="3351213" cy="1335088"/>
              </a:xfrm>
              <a:custGeom>
                <a:avLst/>
                <a:gdLst>
                  <a:gd name="T0" fmla="*/ 2111 w 2111"/>
                  <a:gd name="T1" fmla="*/ 420 h 841"/>
                  <a:gd name="T2" fmla="*/ 2027 w 2111"/>
                  <a:gd name="T3" fmla="*/ 841 h 841"/>
                  <a:gd name="T4" fmla="*/ 0 w 2111"/>
                  <a:gd name="T5" fmla="*/ 426 h 841"/>
                  <a:gd name="T6" fmla="*/ 84 w 2111"/>
                  <a:gd name="T7" fmla="*/ 0 h 841"/>
                  <a:gd name="T8" fmla="*/ 2111 w 2111"/>
                  <a:gd name="T9" fmla="*/ 420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11" h="841">
                    <a:moveTo>
                      <a:pt x="2111" y="420"/>
                    </a:moveTo>
                    <a:lnTo>
                      <a:pt x="2027" y="841"/>
                    </a:lnTo>
                    <a:lnTo>
                      <a:pt x="0" y="426"/>
                    </a:lnTo>
                    <a:lnTo>
                      <a:pt x="84" y="0"/>
                    </a:lnTo>
                    <a:lnTo>
                      <a:pt x="2111" y="420"/>
                    </a:lnTo>
                    <a:close/>
                  </a:path>
                </a:pathLst>
              </a:custGeom>
              <a:solidFill>
                <a:srgbClr val="383635"/>
              </a:solidFill>
              <a:ln>
                <a:noFill/>
              </a:ln>
            </p:spPr>
            <p:txBody>
              <a:bodyPr anchor="ctr"/>
              <a:lstStyle/>
              <a:p>
                <a:pPr algn="ctr" defTabSz="608965"/>
                <a:endParaRPr sz="2400">
                  <a:solidFill>
                    <a:prstClr val="black"/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  <p:sp>
            <p:nvSpPr>
              <p:cNvPr id="77" name="Freeform: Shape 88"/>
              <p:cNvSpPr/>
              <p:nvPr/>
            </p:nvSpPr>
            <p:spPr bwMode="auto">
              <a:xfrm>
                <a:off x="1414463" y="958850"/>
                <a:ext cx="3352800" cy="1344613"/>
              </a:xfrm>
              <a:custGeom>
                <a:avLst/>
                <a:gdLst>
                  <a:gd name="T0" fmla="*/ 2112 w 2112"/>
                  <a:gd name="T1" fmla="*/ 421 h 847"/>
                  <a:gd name="T2" fmla="*/ 2027 w 2112"/>
                  <a:gd name="T3" fmla="*/ 847 h 847"/>
                  <a:gd name="T4" fmla="*/ 0 w 2112"/>
                  <a:gd name="T5" fmla="*/ 427 h 847"/>
                  <a:gd name="T6" fmla="*/ 85 w 2112"/>
                  <a:gd name="T7" fmla="*/ 0 h 847"/>
                  <a:gd name="T8" fmla="*/ 2112 w 2112"/>
                  <a:gd name="T9" fmla="*/ 421 h 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12" h="847">
                    <a:moveTo>
                      <a:pt x="2112" y="421"/>
                    </a:moveTo>
                    <a:lnTo>
                      <a:pt x="2027" y="847"/>
                    </a:lnTo>
                    <a:lnTo>
                      <a:pt x="0" y="427"/>
                    </a:lnTo>
                    <a:lnTo>
                      <a:pt x="85" y="0"/>
                    </a:lnTo>
                    <a:lnTo>
                      <a:pt x="2112" y="42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 defTabSz="608965"/>
                <a:endParaRPr sz="2400">
                  <a:solidFill>
                    <a:prstClr val="black"/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  <p:sp>
            <p:nvSpPr>
              <p:cNvPr id="78" name="Freeform: Shape 89"/>
              <p:cNvSpPr/>
              <p:nvPr/>
            </p:nvSpPr>
            <p:spPr bwMode="auto">
              <a:xfrm>
                <a:off x="485775" y="736600"/>
                <a:ext cx="536575" cy="862013"/>
              </a:xfrm>
              <a:custGeom>
                <a:avLst/>
                <a:gdLst>
                  <a:gd name="T0" fmla="*/ 37 w 56"/>
                  <a:gd name="T1" fmla="*/ 88 h 89"/>
                  <a:gd name="T2" fmla="*/ 39 w 56"/>
                  <a:gd name="T3" fmla="*/ 89 h 89"/>
                  <a:gd name="T4" fmla="*/ 56 w 56"/>
                  <a:gd name="T5" fmla="*/ 5 h 89"/>
                  <a:gd name="T6" fmla="*/ 54 w 56"/>
                  <a:gd name="T7" fmla="*/ 4 h 89"/>
                  <a:gd name="T8" fmla="*/ 5 w 56"/>
                  <a:gd name="T9" fmla="*/ 38 h 89"/>
                  <a:gd name="T10" fmla="*/ 37 w 56"/>
                  <a:gd name="T11" fmla="*/ 88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89">
                    <a:moveTo>
                      <a:pt x="37" y="88"/>
                    </a:moveTo>
                    <a:cubicBezTo>
                      <a:pt x="39" y="89"/>
                      <a:pt x="39" y="89"/>
                      <a:pt x="39" y="89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32" y="0"/>
                      <a:pt x="10" y="15"/>
                      <a:pt x="5" y="38"/>
                    </a:cubicBezTo>
                    <a:cubicBezTo>
                      <a:pt x="0" y="61"/>
                      <a:pt x="15" y="83"/>
                      <a:pt x="37" y="88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 defTabSz="608965"/>
                <a:endParaRPr sz="2400">
                  <a:solidFill>
                    <a:prstClr val="black"/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  <p:sp>
            <p:nvSpPr>
              <p:cNvPr id="79" name="Freeform: Shape 90"/>
              <p:cNvSpPr/>
              <p:nvPr/>
            </p:nvSpPr>
            <p:spPr bwMode="auto">
              <a:xfrm>
                <a:off x="858838" y="495300"/>
                <a:ext cx="2087563" cy="1373188"/>
              </a:xfrm>
              <a:custGeom>
                <a:avLst/>
                <a:gdLst>
                  <a:gd name="T0" fmla="*/ 17 w 218"/>
                  <a:gd name="T1" fmla="*/ 30 h 142"/>
                  <a:gd name="T2" fmla="*/ 0 w 218"/>
                  <a:gd name="T3" fmla="*/ 114 h 142"/>
                  <a:gd name="T4" fmla="*/ 137 w 218"/>
                  <a:gd name="T5" fmla="*/ 142 h 142"/>
                  <a:gd name="T6" fmla="*/ 145 w 218"/>
                  <a:gd name="T7" fmla="*/ 136 h 142"/>
                  <a:gd name="T8" fmla="*/ 159 w 218"/>
                  <a:gd name="T9" fmla="*/ 65 h 142"/>
                  <a:gd name="T10" fmla="*/ 154 w 218"/>
                  <a:gd name="T11" fmla="*/ 58 h 142"/>
                  <a:gd name="T12" fmla="*/ 31 w 218"/>
                  <a:gd name="T13" fmla="*/ 32 h 142"/>
                  <a:gd name="T14" fmla="*/ 54 w 218"/>
                  <a:gd name="T15" fmla="*/ 18 h 142"/>
                  <a:gd name="T16" fmla="*/ 206 w 218"/>
                  <a:gd name="T17" fmla="*/ 49 h 142"/>
                  <a:gd name="T18" fmla="*/ 206 w 218"/>
                  <a:gd name="T19" fmla="*/ 49 h 142"/>
                  <a:gd name="T20" fmla="*/ 216 w 218"/>
                  <a:gd name="T21" fmla="*/ 44 h 142"/>
                  <a:gd name="T22" fmla="*/ 216 w 218"/>
                  <a:gd name="T23" fmla="*/ 44 h 142"/>
                  <a:gd name="T24" fmla="*/ 218 w 218"/>
                  <a:gd name="T25" fmla="*/ 36 h 142"/>
                  <a:gd name="T26" fmla="*/ 57 w 218"/>
                  <a:gd name="T27" fmla="*/ 3 h 142"/>
                  <a:gd name="T28" fmla="*/ 17 w 218"/>
                  <a:gd name="T29" fmla="*/ 3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8" h="142">
                    <a:moveTo>
                      <a:pt x="17" y="30"/>
                    </a:moveTo>
                    <a:cubicBezTo>
                      <a:pt x="0" y="114"/>
                      <a:pt x="0" y="114"/>
                      <a:pt x="0" y="114"/>
                    </a:cubicBezTo>
                    <a:cubicBezTo>
                      <a:pt x="137" y="142"/>
                      <a:pt x="137" y="142"/>
                      <a:pt x="137" y="142"/>
                    </a:cubicBezTo>
                    <a:cubicBezTo>
                      <a:pt x="140" y="142"/>
                      <a:pt x="144" y="140"/>
                      <a:pt x="145" y="136"/>
                    </a:cubicBezTo>
                    <a:cubicBezTo>
                      <a:pt x="159" y="65"/>
                      <a:pt x="159" y="65"/>
                      <a:pt x="159" y="65"/>
                    </a:cubicBezTo>
                    <a:cubicBezTo>
                      <a:pt x="160" y="62"/>
                      <a:pt x="158" y="58"/>
                      <a:pt x="154" y="58"/>
                    </a:cubicBezTo>
                    <a:cubicBezTo>
                      <a:pt x="31" y="32"/>
                      <a:pt x="31" y="32"/>
                      <a:pt x="31" y="32"/>
                    </a:cubicBezTo>
                    <a:cubicBezTo>
                      <a:pt x="33" y="22"/>
                      <a:pt x="44" y="15"/>
                      <a:pt x="54" y="18"/>
                    </a:cubicBezTo>
                    <a:cubicBezTo>
                      <a:pt x="206" y="49"/>
                      <a:pt x="206" y="49"/>
                      <a:pt x="206" y="49"/>
                    </a:cubicBezTo>
                    <a:cubicBezTo>
                      <a:pt x="206" y="49"/>
                      <a:pt x="206" y="49"/>
                      <a:pt x="206" y="49"/>
                    </a:cubicBezTo>
                    <a:cubicBezTo>
                      <a:pt x="210" y="49"/>
                      <a:pt x="215" y="47"/>
                      <a:pt x="216" y="44"/>
                    </a:cubicBezTo>
                    <a:cubicBezTo>
                      <a:pt x="216" y="44"/>
                      <a:pt x="216" y="44"/>
                      <a:pt x="216" y="44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57" y="3"/>
                      <a:pt x="57" y="3"/>
                      <a:pt x="57" y="3"/>
                    </a:cubicBezTo>
                    <a:cubicBezTo>
                      <a:pt x="39" y="0"/>
                      <a:pt x="21" y="11"/>
                      <a:pt x="17" y="30"/>
                    </a:cubicBezTo>
                    <a:close/>
                  </a:path>
                </a:pathLst>
              </a:custGeom>
              <a:solidFill>
                <a:srgbClr val="383635"/>
              </a:solidFill>
              <a:ln>
                <a:noFill/>
              </a:ln>
            </p:spPr>
            <p:txBody>
              <a:bodyPr anchor="ctr"/>
              <a:lstStyle/>
              <a:p>
                <a:pPr algn="ctr" defTabSz="608965"/>
                <a:endParaRPr sz="2400">
                  <a:solidFill>
                    <a:prstClr val="black"/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  <p:sp>
            <p:nvSpPr>
              <p:cNvPr id="80" name="Freeform: Shape 91"/>
              <p:cNvSpPr/>
              <p:nvPr/>
            </p:nvSpPr>
            <p:spPr bwMode="auto">
              <a:xfrm>
                <a:off x="993775" y="804863"/>
                <a:ext cx="344488" cy="850900"/>
              </a:xfrm>
              <a:custGeom>
                <a:avLst/>
                <a:gdLst>
                  <a:gd name="T0" fmla="*/ 114 w 217"/>
                  <a:gd name="T1" fmla="*/ 536 h 536"/>
                  <a:gd name="T2" fmla="*/ 217 w 217"/>
                  <a:gd name="T3" fmla="*/ 24 h 536"/>
                  <a:gd name="T4" fmla="*/ 102 w 217"/>
                  <a:gd name="T5" fmla="*/ 0 h 536"/>
                  <a:gd name="T6" fmla="*/ 0 w 217"/>
                  <a:gd name="T7" fmla="*/ 512 h 536"/>
                  <a:gd name="T8" fmla="*/ 114 w 217"/>
                  <a:gd name="T9" fmla="*/ 536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7" h="536">
                    <a:moveTo>
                      <a:pt x="114" y="536"/>
                    </a:moveTo>
                    <a:lnTo>
                      <a:pt x="217" y="24"/>
                    </a:lnTo>
                    <a:lnTo>
                      <a:pt x="102" y="0"/>
                    </a:lnTo>
                    <a:lnTo>
                      <a:pt x="0" y="512"/>
                    </a:lnTo>
                    <a:lnTo>
                      <a:pt x="114" y="536"/>
                    </a:lnTo>
                    <a:close/>
                  </a:path>
                </a:pathLst>
              </a:custGeom>
              <a:solidFill>
                <a:srgbClr val="383635"/>
              </a:solidFill>
              <a:ln>
                <a:noFill/>
              </a:ln>
            </p:spPr>
            <p:txBody>
              <a:bodyPr anchor="ctr"/>
              <a:lstStyle/>
              <a:p>
                <a:pPr algn="ctr" defTabSz="608965"/>
                <a:endParaRPr sz="2400">
                  <a:solidFill>
                    <a:prstClr val="black"/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</p:grpSp>
      </p:grp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6" grpId="0" bldLvl="0" animBg="1"/>
      <p:bldP spid="27" grpId="0" bldLvl="0" animBg="1"/>
      <p:bldP spid="28" grpId="0" bldLvl="0" animBg="1"/>
      <p:bldP spid="2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74044"/>
          </a:xfrm>
          <a:prstGeom prst="rect">
            <a:avLst/>
          </a:prstGeom>
        </p:spPr>
      </p:pic>
      <p:sp>
        <p:nvSpPr>
          <p:cNvPr id="5" name="矩形: 圆角 4"/>
          <p:cNvSpPr/>
          <p:nvPr/>
        </p:nvSpPr>
        <p:spPr>
          <a:xfrm>
            <a:off x="285750" y="317500"/>
            <a:ext cx="11607800" cy="6273800"/>
          </a:xfrm>
          <a:prstGeom prst="roundRect">
            <a:avLst>
              <a:gd name="adj" fmla="val 4723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11465566" y="6190526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11465566" y="471640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510906" y="471640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510906" y="6188313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392" y="816751"/>
            <a:ext cx="5137215" cy="5224497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601581" y="3339058"/>
            <a:ext cx="8993426" cy="235721"/>
            <a:chOff x="1601581" y="3339058"/>
            <a:chExt cx="8993426" cy="235721"/>
          </a:xfrm>
        </p:grpSpPr>
        <p:sp>
          <p:nvSpPr>
            <p:cNvPr id="21" name="矩形: 圆角 20"/>
            <p:cNvSpPr/>
            <p:nvPr/>
          </p:nvSpPr>
          <p:spPr>
            <a:xfrm rot="18900000">
              <a:off x="2698199" y="3345409"/>
              <a:ext cx="1270000" cy="192582"/>
            </a:xfrm>
            <a:prstGeom prst="roundRect">
              <a:avLst>
                <a:gd name="adj" fmla="val 50000"/>
              </a:avLst>
            </a:prstGeom>
            <a:solidFill>
              <a:srgbClr val="E845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: 圆角 22"/>
            <p:cNvSpPr/>
            <p:nvPr/>
          </p:nvSpPr>
          <p:spPr>
            <a:xfrm rot="18900000">
              <a:off x="2146207" y="3340731"/>
              <a:ext cx="1270000" cy="192582"/>
            </a:xfrm>
            <a:prstGeom prst="roundRect">
              <a:avLst>
                <a:gd name="adj" fmla="val 50000"/>
              </a:avLst>
            </a:prstGeom>
            <a:solidFill>
              <a:srgbClr val="3836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: 圆角 33"/>
            <p:cNvSpPr/>
            <p:nvPr/>
          </p:nvSpPr>
          <p:spPr>
            <a:xfrm rot="18900000">
              <a:off x="1601581" y="3339058"/>
              <a:ext cx="1270000" cy="192582"/>
            </a:xfrm>
            <a:prstGeom prst="roundRect">
              <a:avLst>
                <a:gd name="adj" fmla="val 50000"/>
              </a:avLst>
            </a:prstGeom>
            <a:solidFill>
              <a:srgbClr val="0BA2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: 圆角 34"/>
            <p:cNvSpPr/>
            <p:nvPr/>
          </p:nvSpPr>
          <p:spPr>
            <a:xfrm rot="18900000">
              <a:off x="9325007" y="3382197"/>
              <a:ext cx="1270000" cy="192582"/>
            </a:xfrm>
            <a:prstGeom prst="roundRect">
              <a:avLst>
                <a:gd name="adj" fmla="val 50000"/>
              </a:avLst>
            </a:prstGeom>
            <a:solidFill>
              <a:srgbClr val="0BA2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: 圆角 35"/>
            <p:cNvSpPr/>
            <p:nvPr/>
          </p:nvSpPr>
          <p:spPr>
            <a:xfrm rot="18900000">
              <a:off x="8773015" y="3377519"/>
              <a:ext cx="1270000" cy="192582"/>
            </a:xfrm>
            <a:prstGeom prst="roundRect">
              <a:avLst>
                <a:gd name="adj" fmla="val 50000"/>
              </a:avLst>
            </a:prstGeom>
            <a:solidFill>
              <a:srgbClr val="3836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: 圆角 36"/>
            <p:cNvSpPr/>
            <p:nvPr/>
          </p:nvSpPr>
          <p:spPr>
            <a:xfrm rot="18900000">
              <a:off x="8228389" y="3375846"/>
              <a:ext cx="1270000" cy="192582"/>
            </a:xfrm>
            <a:prstGeom prst="roundRect">
              <a:avLst>
                <a:gd name="adj" fmla="val 50000"/>
              </a:avLst>
            </a:prstGeom>
            <a:solidFill>
              <a:srgbClr val="E845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744738" y="3482177"/>
            <a:ext cx="2749471" cy="1333653"/>
            <a:chOff x="4744738" y="3482177"/>
            <a:chExt cx="2749471" cy="1333653"/>
          </a:xfrm>
        </p:grpSpPr>
        <p:sp>
          <p:nvSpPr>
            <p:cNvPr id="38" name="矩形 37"/>
            <p:cNvSpPr/>
            <p:nvPr/>
          </p:nvSpPr>
          <p:spPr bwMode="auto">
            <a:xfrm>
              <a:off x="5045974" y="3482177"/>
              <a:ext cx="1823720" cy="583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PART TWO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39" name="文本框 6"/>
            <p:cNvSpPr txBox="1">
              <a:spLocks noChangeArrowheads="1"/>
            </p:cNvSpPr>
            <p:nvPr/>
          </p:nvSpPr>
          <p:spPr bwMode="auto">
            <a:xfrm>
              <a:off x="4744738" y="4046389"/>
              <a:ext cx="27494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4400" b="1" spc="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标题内容</a:t>
              </a:r>
            </a:p>
          </p:txBody>
        </p:sp>
      </p:grpSp>
      <p:pic>
        <p:nvPicPr>
          <p:cNvPr id="40" name="图片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538" y="2398556"/>
            <a:ext cx="2559969" cy="7661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6" grpId="0" bldLvl="0" animBg="1"/>
      <p:bldP spid="27" grpId="0" bldLvl="0" animBg="1"/>
      <p:bldP spid="28" grpId="0" bldLvl="0" animBg="1"/>
      <p:bldP spid="2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74044"/>
          </a:xfrm>
          <a:prstGeom prst="rect">
            <a:avLst/>
          </a:prstGeom>
        </p:spPr>
      </p:pic>
      <p:sp>
        <p:nvSpPr>
          <p:cNvPr id="5" name="矩形: 圆角 4"/>
          <p:cNvSpPr/>
          <p:nvPr/>
        </p:nvSpPr>
        <p:spPr>
          <a:xfrm>
            <a:off x="285750" y="317500"/>
            <a:ext cx="11607800" cy="6273800"/>
          </a:xfrm>
          <a:prstGeom prst="roundRect">
            <a:avLst>
              <a:gd name="adj" fmla="val 4723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11465566" y="6190526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11465566" y="471640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510906" y="471640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510906" y="6188313"/>
            <a:ext cx="195834" cy="195834"/>
          </a:xfrm>
          <a:prstGeom prst="ellipse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940979" y="667474"/>
            <a:ext cx="4289837" cy="460375"/>
            <a:chOff x="3864779" y="667474"/>
            <a:chExt cx="4289837" cy="460375"/>
          </a:xfrm>
        </p:grpSpPr>
        <p:grpSp>
          <p:nvGrpSpPr>
            <p:cNvPr id="18" name="组合 17"/>
            <p:cNvGrpSpPr/>
            <p:nvPr/>
          </p:nvGrpSpPr>
          <p:grpSpPr>
            <a:xfrm>
              <a:off x="3864779" y="898306"/>
              <a:ext cx="818969" cy="88861"/>
              <a:chOff x="5992478" y="1999605"/>
              <a:chExt cx="2374074" cy="257594"/>
            </a:xfrm>
          </p:grpSpPr>
          <p:sp>
            <p:nvSpPr>
              <p:cNvPr id="19" name="矩形: 圆角 18"/>
              <p:cNvSpPr/>
              <p:nvPr/>
            </p:nvSpPr>
            <p:spPr>
              <a:xfrm rot="18900000">
                <a:off x="7096551" y="2002866"/>
                <a:ext cx="1270001" cy="254333"/>
              </a:xfrm>
              <a:prstGeom prst="roundRect">
                <a:avLst>
                  <a:gd name="adj" fmla="val 50000"/>
                </a:avLst>
              </a:prstGeom>
              <a:solidFill>
                <a:srgbClr val="E845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  <p:sp>
            <p:nvSpPr>
              <p:cNvPr id="22" name="矩形: 圆角 21"/>
              <p:cNvSpPr/>
              <p:nvPr/>
            </p:nvSpPr>
            <p:spPr>
              <a:xfrm rot="18900000">
                <a:off x="6536863" y="2001379"/>
                <a:ext cx="1270001" cy="232563"/>
              </a:xfrm>
              <a:prstGeom prst="roundRect">
                <a:avLst>
                  <a:gd name="adj" fmla="val 50000"/>
                </a:avLst>
              </a:prstGeom>
              <a:solidFill>
                <a:srgbClr val="3836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  <p:sp>
            <p:nvSpPr>
              <p:cNvPr id="24" name="矩形: 圆角 23"/>
              <p:cNvSpPr/>
              <p:nvPr/>
            </p:nvSpPr>
            <p:spPr>
              <a:xfrm rot="18900000">
                <a:off x="5992478" y="1999605"/>
                <a:ext cx="1270001" cy="233241"/>
              </a:xfrm>
              <a:prstGeom prst="roundRect">
                <a:avLst>
                  <a:gd name="adj" fmla="val 50000"/>
                </a:avLst>
              </a:prstGeom>
              <a:solidFill>
                <a:srgbClr val="0BA2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</p:grpSp>
        <p:sp>
          <p:nvSpPr>
            <p:cNvPr id="25" name="文本框 6"/>
            <p:cNvSpPr txBox="1">
              <a:spLocks noChangeArrowheads="1"/>
            </p:cNvSpPr>
            <p:nvPr/>
          </p:nvSpPr>
          <p:spPr bwMode="auto">
            <a:xfrm>
              <a:off x="4856354" y="667474"/>
              <a:ext cx="2480310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lt"/>
                </a:rPr>
                <a:t>02 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lt"/>
                </a:rPr>
                <a:t>标题文字内容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7335647" y="894105"/>
              <a:ext cx="818969" cy="88861"/>
              <a:chOff x="5992478" y="1999605"/>
              <a:chExt cx="2374074" cy="257594"/>
            </a:xfrm>
          </p:grpSpPr>
          <p:sp>
            <p:nvSpPr>
              <p:cNvPr id="31" name="矩形: 圆角 30"/>
              <p:cNvSpPr/>
              <p:nvPr/>
            </p:nvSpPr>
            <p:spPr>
              <a:xfrm rot="18900000">
                <a:off x="7096551" y="2002866"/>
                <a:ext cx="1270001" cy="254333"/>
              </a:xfrm>
              <a:prstGeom prst="roundRect">
                <a:avLst>
                  <a:gd name="adj" fmla="val 50000"/>
                </a:avLst>
              </a:prstGeom>
              <a:solidFill>
                <a:srgbClr val="E845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  <p:sp>
            <p:nvSpPr>
              <p:cNvPr id="32" name="矩形: 圆角 31"/>
              <p:cNvSpPr/>
              <p:nvPr/>
            </p:nvSpPr>
            <p:spPr>
              <a:xfrm rot="18900000">
                <a:off x="6536863" y="2001379"/>
                <a:ext cx="1270001" cy="232563"/>
              </a:xfrm>
              <a:prstGeom prst="roundRect">
                <a:avLst>
                  <a:gd name="adj" fmla="val 50000"/>
                </a:avLst>
              </a:prstGeom>
              <a:solidFill>
                <a:srgbClr val="3836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  <p:sp>
            <p:nvSpPr>
              <p:cNvPr id="33" name="矩形: 圆角 32"/>
              <p:cNvSpPr/>
              <p:nvPr/>
            </p:nvSpPr>
            <p:spPr>
              <a:xfrm rot="18900000">
                <a:off x="5992478" y="1999605"/>
                <a:ext cx="1270001" cy="233241"/>
              </a:xfrm>
              <a:prstGeom prst="roundRect">
                <a:avLst>
                  <a:gd name="adj" fmla="val 50000"/>
                </a:avLst>
              </a:prstGeom>
              <a:solidFill>
                <a:srgbClr val="0BA2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lt"/>
                </a:endParaRPr>
              </a:p>
            </p:txBody>
          </p:sp>
        </p:grpSp>
      </p:grpSp>
      <p:sp>
        <p:nvSpPr>
          <p:cNvPr id="41" name="矩形: 圆角 40"/>
          <p:cNvSpPr/>
          <p:nvPr/>
        </p:nvSpPr>
        <p:spPr>
          <a:xfrm rot="18900000">
            <a:off x="-1584657" y="4341383"/>
            <a:ext cx="929580" cy="814517"/>
          </a:xfrm>
          <a:prstGeom prst="roundRect">
            <a:avLst>
              <a:gd name="adj" fmla="val 50000"/>
            </a:avLst>
          </a:prstGeom>
          <a:solidFill>
            <a:srgbClr val="E845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: 圆角 41"/>
          <p:cNvSpPr/>
          <p:nvPr/>
        </p:nvSpPr>
        <p:spPr>
          <a:xfrm rot="18900000">
            <a:off x="-1584657" y="2960907"/>
            <a:ext cx="929580" cy="986987"/>
          </a:xfrm>
          <a:prstGeom prst="roundRect">
            <a:avLst>
              <a:gd name="adj" fmla="val 50000"/>
            </a:avLst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: 圆角 42"/>
          <p:cNvSpPr/>
          <p:nvPr/>
        </p:nvSpPr>
        <p:spPr>
          <a:xfrm rot="18900000">
            <a:off x="-1623198" y="1917885"/>
            <a:ext cx="929580" cy="877974"/>
          </a:xfrm>
          <a:prstGeom prst="roundRect">
            <a:avLst>
              <a:gd name="adj" fmla="val 50000"/>
            </a:avLst>
          </a:prstGeom>
          <a:solidFill>
            <a:srgbClr val="0BA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1671681" y="2447041"/>
            <a:ext cx="789899" cy="912097"/>
            <a:chOff x="2753401" y="2232844"/>
            <a:chExt cx="1171412" cy="1352630"/>
          </a:xfrm>
        </p:grpSpPr>
        <p:sp>
          <p:nvSpPr>
            <p:cNvPr id="2" name="Shape 1593"/>
            <p:cNvSpPr/>
            <p:nvPr/>
          </p:nvSpPr>
          <p:spPr>
            <a:xfrm flipH="1">
              <a:off x="2753401" y="2232844"/>
              <a:ext cx="1171412" cy="1352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800" y="216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383635"/>
            </a:solidFill>
            <a:ln w="25400">
              <a:noFill/>
            </a:ln>
          </p:spPr>
          <p:txBody>
            <a:bodyPr lIns="35719" tIns="35719" rIns="35719" bIns="35719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608965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solidFill>
                  <a:prstClr val="black"/>
                </a:solidFill>
                <a:latin typeface="+mn-lt"/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3" name="Shape 1603"/>
            <p:cNvSpPr/>
            <p:nvPr/>
          </p:nvSpPr>
          <p:spPr>
            <a:xfrm>
              <a:off x="3121255" y="2719509"/>
              <a:ext cx="435705" cy="379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595" extrusionOk="0">
                  <a:moveTo>
                    <a:pt x="8489" y="0"/>
                  </a:moveTo>
                  <a:cubicBezTo>
                    <a:pt x="7689" y="-4"/>
                    <a:pt x="6958" y="348"/>
                    <a:pt x="6379" y="981"/>
                  </a:cubicBezTo>
                  <a:lnTo>
                    <a:pt x="6379" y="1000"/>
                  </a:lnTo>
                  <a:cubicBezTo>
                    <a:pt x="5894" y="1569"/>
                    <a:pt x="5631" y="2295"/>
                    <a:pt x="5576" y="3077"/>
                  </a:cubicBezTo>
                  <a:lnTo>
                    <a:pt x="4136" y="3135"/>
                  </a:lnTo>
                  <a:cubicBezTo>
                    <a:pt x="4060" y="3137"/>
                    <a:pt x="4061" y="3245"/>
                    <a:pt x="4002" y="3288"/>
                  </a:cubicBezTo>
                  <a:lnTo>
                    <a:pt x="2947" y="3288"/>
                  </a:lnTo>
                  <a:cubicBezTo>
                    <a:pt x="2036" y="3287"/>
                    <a:pt x="1279" y="3540"/>
                    <a:pt x="753" y="4135"/>
                  </a:cubicBezTo>
                  <a:cubicBezTo>
                    <a:pt x="493" y="4430"/>
                    <a:pt x="307" y="4810"/>
                    <a:pt x="184" y="5231"/>
                  </a:cubicBezTo>
                  <a:cubicBezTo>
                    <a:pt x="61" y="5652"/>
                    <a:pt x="0" y="6112"/>
                    <a:pt x="0" y="6634"/>
                  </a:cubicBezTo>
                  <a:lnTo>
                    <a:pt x="0" y="6692"/>
                  </a:lnTo>
                  <a:lnTo>
                    <a:pt x="0" y="18095"/>
                  </a:lnTo>
                  <a:lnTo>
                    <a:pt x="0" y="18153"/>
                  </a:lnTo>
                  <a:cubicBezTo>
                    <a:pt x="0" y="18675"/>
                    <a:pt x="61" y="19135"/>
                    <a:pt x="184" y="19556"/>
                  </a:cubicBezTo>
                  <a:cubicBezTo>
                    <a:pt x="366" y="20188"/>
                    <a:pt x="707" y="20713"/>
                    <a:pt x="1189" y="21037"/>
                  </a:cubicBezTo>
                  <a:cubicBezTo>
                    <a:pt x="1670" y="21363"/>
                    <a:pt x="2261" y="21498"/>
                    <a:pt x="2947" y="21499"/>
                  </a:cubicBezTo>
                  <a:lnTo>
                    <a:pt x="18652" y="21499"/>
                  </a:lnTo>
                  <a:lnTo>
                    <a:pt x="18669" y="21499"/>
                  </a:lnTo>
                  <a:cubicBezTo>
                    <a:pt x="18706" y="21497"/>
                    <a:pt x="18733" y="21482"/>
                    <a:pt x="18769" y="21479"/>
                  </a:cubicBezTo>
                  <a:lnTo>
                    <a:pt x="18769" y="21595"/>
                  </a:lnTo>
                  <a:cubicBezTo>
                    <a:pt x="19667" y="21596"/>
                    <a:pt x="20386" y="21335"/>
                    <a:pt x="20879" y="20768"/>
                  </a:cubicBezTo>
                  <a:cubicBezTo>
                    <a:pt x="21372" y="20201"/>
                    <a:pt x="21600" y="19376"/>
                    <a:pt x="21599" y="18345"/>
                  </a:cubicBezTo>
                  <a:lnTo>
                    <a:pt x="21599" y="6942"/>
                  </a:lnTo>
                  <a:cubicBezTo>
                    <a:pt x="21600" y="6294"/>
                    <a:pt x="21469" y="5762"/>
                    <a:pt x="21281" y="5288"/>
                  </a:cubicBezTo>
                  <a:cubicBezTo>
                    <a:pt x="21165" y="4871"/>
                    <a:pt x="20991" y="4514"/>
                    <a:pt x="20745" y="4211"/>
                  </a:cubicBezTo>
                  <a:cubicBezTo>
                    <a:pt x="20252" y="3605"/>
                    <a:pt x="19516" y="3314"/>
                    <a:pt x="18652" y="3288"/>
                  </a:cubicBezTo>
                  <a:lnTo>
                    <a:pt x="16090" y="3288"/>
                  </a:lnTo>
                  <a:cubicBezTo>
                    <a:pt x="16068" y="2424"/>
                    <a:pt x="15782" y="1625"/>
                    <a:pt x="15220" y="1000"/>
                  </a:cubicBezTo>
                  <a:cubicBezTo>
                    <a:pt x="14665" y="357"/>
                    <a:pt x="13942" y="-4"/>
                    <a:pt x="13144" y="0"/>
                  </a:cubicBezTo>
                  <a:lnTo>
                    <a:pt x="8489" y="0"/>
                  </a:lnTo>
                  <a:close/>
                  <a:moveTo>
                    <a:pt x="8489" y="923"/>
                  </a:moveTo>
                  <a:lnTo>
                    <a:pt x="13144" y="923"/>
                  </a:lnTo>
                  <a:cubicBezTo>
                    <a:pt x="13746" y="927"/>
                    <a:pt x="14222" y="1168"/>
                    <a:pt x="14650" y="1654"/>
                  </a:cubicBezTo>
                  <a:cubicBezTo>
                    <a:pt x="15105" y="2167"/>
                    <a:pt x="15299" y="2710"/>
                    <a:pt x="15303" y="3404"/>
                  </a:cubicBezTo>
                  <a:lnTo>
                    <a:pt x="15303" y="3692"/>
                  </a:lnTo>
                  <a:lnTo>
                    <a:pt x="15303" y="3750"/>
                  </a:lnTo>
                  <a:cubicBezTo>
                    <a:pt x="15303" y="3871"/>
                    <a:pt x="15346" y="3991"/>
                    <a:pt x="15421" y="4077"/>
                  </a:cubicBezTo>
                  <a:cubicBezTo>
                    <a:pt x="15495" y="4163"/>
                    <a:pt x="15600" y="4211"/>
                    <a:pt x="15705" y="4211"/>
                  </a:cubicBezTo>
                  <a:lnTo>
                    <a:pt x="18652" y="4211"/>
                  </a:lnTo>
                  <a:cubicBezTo>
                    <a:pt x="18692" y="4213"/>
                    <a:pt x="18714" y="4228"/>
                    <a:pt x="18753" y="4231"/>
                  </a:cubicBezTo>
                  <a:lnTo>
                    <a:pt x="18753" y="4308"/>
                  </a:lnTo>
                  <a:cubicBezTo>
                    <a:pt x="19129" y="4321"/>
                    <a:pt x="19458" y="4385"/>
                    <a:pt x="19724" y="4500"/>
                  </a:cubicBezTo>
                  <a:cubicBezTo>
                    <a:pt x="19885" y="4596"/>
                    <a:pt x="20046" y="4708"/>
                    <a:pt x="20159" y="4846"/>
                  </a:cubicBezTo>
                  <a:cubicBezTo>
                    <a:pt x="20468" y="5225"/>
                    <a:pt x="20644" y="5812"/>
                    <a:pt x="20645" y="6692"/>
                  </a:cubicBezTo>
                  <a:lnTo>
                    <a:pt x="20645" y="18095"/>
                  </a:lnTo>
                  <a:cubicBezTo>
                    <a:pt x="20644" y="18976"/>
                    <a:pt x="20467" y="19564"/>
                    <a:pt x="20159" y="19941"/>
                  </a:cubicBezTo>
                  <a:cubicBezTo>
                    <a:pt x="19851" y="20318"/>
                    <a:pt x="19369" y="20542"/>
                    <a:pt x="18635" y="20576"/>
                  </a:cubicBezTo>
                  <a:lnTo>
                    <a:pt x="2947" y="20576"/>
                  </a:lnTo>
                  <a:cubicBezTo>
                    <a:pt x="2157" y="20574"/>
                    <a:pt x="1647" y="20348"/>
                    <a:pt x="1323" y="19980"/>
                  </a:cubicBezTo>
                  <a:cubicBezTo>
                    <a:pt x="1158" y="19793"/>
                    <a:pt x="1028" y="19572"/>
                    <a:pt x="938" y="19268"/>
                  </a:cubicBezTo>
                  <a:cubicBezTo>
                    <a:pt x="849" y="18965"/>
                    <a:pt x="804" y="18598"/>
                    <a:pt x="804" y="18153"/>
                  </a:cubicBezTo>
                  <a:lnTo>
                    <a:pt x="804" y="18095"/>
                  </a:lnTo>
                  <a:lnTo>
                    <a:pt x="804" y="6692"/>
                  </a:lnTo>
                  <a:lnTo>
                    <a:pt x="804" y="6634"/>
                  </a:lnTo>
                  <a:cubicBezTo>
                    <a:pt x="804" y="6189"/>
                    <a:pt x="849" y="5822"/>
                    <a:pt x="938" y="5519"/>
                  </a:cubicBezTo>
                  <a:cubicBezTo>
                    <a:pt x="1074" y="5065"/>
                    <a:pt x="1293" y="4775"/>
                    <a:pt x="1607" y="4558"/>
                  </a:cubicBezTo>
                  <a:cubicBezTo>
                    <a:pt x="1923" y="4342"/>
                    <a:pt x="2357" y="4211"/>
                    <a:pt x="2947" y="4211"/>
                  </a:cubicBezTo>
                  <a:lnTo>
                    <a:pt x="4437" y="4211"/>
                  </a:lnTo>
                  <a:cubicBezTo>
                    <a:pt x="4511" y="4211"/>
                    <a:pt x="4511" y="4098"/>
                    <a:pt x="4571" y="4058"/>
                  </a:cubicBezTo>
                  <a:lnTo>
                    <a:pt x="5643" y="4058"/>
                  </a:lnTo>
                  <a:cubicBezTo>
                    <a:pt x="5697" y="4058"/>
                    <a:pt x="5744" y="4024"/>
                    <a:pt x="5793" y="4000"/>
                  </a:cubicBezTo>
                  <a:cubicBezTo>
                    <a:pt x="5853" y="4040"/>
                    <a:pt x="5853" y="4154"/>
                    <a:pt x="5927" y="4154"/>
                  </a:cubicBezTo>
                  <a:cubicBezTo>
                    <a:pt x="6149" y="4154"/>
                    <a:pt x="6329" y="3947"/>
                    <a:pt x="6329" y="3692"/>
                  </a:cubicBezTo>
                  <a:lnTo>
                    <a:pt x="6329" y="3404"/>
                  </a:lnTo>
                  <a:lnTo>
                    <a:pt x="6329" y="3346"/>
                  </a:lnTo>
                  <a:cubicBezTo>
                    <a:pt x="6332" y="2686"/>
                    <a:pt x="6535" y="2129"/>
                    <a:pt x="6948" y="1635"/>
                  </a:cubicBezTo>
                  <a:cubicBezTo>
                    <a:pt x="7407" y="1152"/>
                    <a:pt x="7895" y="927"/>
                    <a:pt x="8489" y="923"/>
                  </a:cubicBezTo>
                  <a:close/>
                  <a:moveTo>
                    <a:pt x="10917" y="6154"/>
                  </a:moveTo>
                  <a:cubicBezTo>
                    <a:pt x="9404" y="6149"/>
                    <a:pt x="8064" y="6792"/>
                    <a:pt x="6999" y="8038"/>
                  </a:cubicBezTo>
                  <a:cubicBezTo>
                    <a:pt x="5913" y="9261"/>
                    <a:pt x="5354" y="10801"/>
                    <a:pt x="5358" y="12538"/>
                  </a:cubicBezTo>
                  <a:cubicBezTo>
                    <a:pt x="5354" y="14274"/>
                    <a:pt x="5915" y="15798"/>
                    <a:pt x="6999" y="17018"/>
                  </a:cubicBezTo>
                  <a:cubicBezTo>
                    <a:pt x="8062" y="18243"/>
                    <a:pt x="9407" y="18888"/>
                    <a:pt x="10917" y="18903"/>
                  </a:cubicBezTo>
                  <a:cubicBezTo>
                    <a:pt x="12427" y="18889"/>
                    <a:pt x="13756" y="18244"/>
                    <a:pt x="14818" y="17018"/>
                  </a:cubicBezTo>
                  <a:cubicBezTo>
                    <a:pt x="15886" y="15798"/>
                    <a:pt x="16447" y="14271"/>
                    <a:pt x="16459" y="12538"/>
                  </a:cubicBezTo>
                  <a:cubicBezTo>
                    <a:pt x="16446" y="10804"/>
                    <a:pt x="15887" y="9261"/>
                    <a:pt x="14818" y="8038"/>
                  </a:cubicBezTo>
                  <a:cubicBezTo>
                    <a:pt x="13758" y="6795"/>
                    <a:pt x="12429" y="6149"/>
                    <a:pt x="10917" y="6154"/>
                  </a:cubicBezTo>
                  <a:close/>
                  <a:moveTo>
                    <a:pt x="10917" y="7077"/>
                  </a:moveTo>
                  <a:cubicBezTo>
                    <a:pt x="12237" y="7081"/>
                    <a:pt x="13314" y="7609"/>
                    <a:pt x="14249" y="8692"/>
                  </a:cubicBezTo>
                  <a:cubicBezTo>
                    <a:pt x="15179" y="9766"/>
                    <a:pt x="15638" y="11019"/>
                    <a:pt x="15655" y="12538"/>
                  </a:cubicBezTo>
                  <a:cubicBezTo>
                    <a:pt x="15638" y="14056"/>
                    <a:pt x="15178" y="15291"/>
                    <a:pt x="14249" y="16364"/>
                  </a:cubicBezTo>
                  <a:cubicBezTo>
                    <a:pt x="13314" y="17432"/>
                    <a:pt x="12239" y="17960"/>
                    <a:pt x="10917" y="17980"/>
                  </a:cubicBezTo>
                  <a:cubicBezTo>
                    <a:pt x="9594" y="17960"/>
                    <a:pt x="8501" y="17430"/>
                    <a:pt x="7568" y="16364"/>
                  </a:cubicBezTo>
                  <a:cubicBezTo>
                    <a:pt x="6623" y="15289"/>
                    <a:pt x="6166" y="14053"/>
                    <a:pt x="6162" y="12538"/>
                  </a:cubicBezTo>
                  <a:cubicBezTo>
                    <a:pt x="6165" y="11021"/>
                    <a:pt x="6626" y="9763"/>
                    <a:pt x="7568" y="8692"/>
                  </a:cubicBezTo>
                  <a:cubicBezTo>
                    <a:pt x="8506" y="7605"/>
                    <a:pt x="9596" y="7081"/>
                    <a:pt x="10917" y="7077"/>
                  </a:cubicBezTo>
                  <a:close/>
                  <a:moveTo>
                    <a:pt x="10866" y="8615"/>
                  </a:moveTo>
                  <a:cubicBezTo>
                    <a:pt x="10017" y="8612"/>
                    <a:pt x="9244" y="8955"/>
                    <a:pt x="8623" y="9615"/>
                  </a:cubicBezTo>
                  <a:lnTo>
                    <a:pt x="8606" y="9615"/>
                  </a:lnTo>
                  <a:lnTo>
                    <a:pt x="8489" y="9750"/>
                  </a:lnTo>
                  <a:cubicBezTo>
                    <a:pt x="7836" y="10495"/>
                    <a:pt x="7497" y="11451"/>
                    <a:pt x="7501" y="12499"/>
                  </a:cubicBezTo>
                  <a:cubicBezTo>
                    <a:pt x="7496" y="13548"/>
                    <a:pt x="7839" y="14491"/>
                    <a:pt x="8489" y="15230"/>
                  </a:cubicBezTo>
                  <a:cubicBezTo>
                    <a:pt x="9136" y="15979"/>
                    <a:pt x="9959" y="16350"/>
                    <a:pt x="10866" y="16364"/>
                  </a:cubicBezTo>
                  <a:lnTo>
                    <a:pt x="10883" y="16364"/>
                  </a:lnTo>
                  <a:cubicBezTo>
                    <a:pt x="11727" y="16348"/>
                    <a:pt x="12506" y="16024"/>
                    <a:pt x="13127" y="15384"/>
                  </a:cubicBezTo>
                  <a:lnTo>
                    <a:pt x="13127" y="15364"/>
                  </a:lnTo>
                  <a:lnTo>
                    <a:pt x="13261" y="15230"/>
                  </a:lnTo>
                  <a:cubicBezTo>
                    <a:pt x="13912" y="14490"/>
                    <a:pt x="14237" y="13547"/>
                    <a:pt x="14232" y="12499"/>
                  </a:cubicBezTo>
                  <a:cubicBezTo>
                    <a:pt x="14236" y="11451"/>
                    <a:pt x="13913" y="10513"/>
                    <a:pt x="13261" y="9769"/>
                  </a:cubicBezTo>
                  <a:cubicBezTo>
                    <a:pt x="12617" y="9024"/>
                    <a:pt x="11785" y="8611"/>
                    <a:pt x="10866" y="8615"/>
                  </a:cubicBezTo>
                  <a:close/>
                  <a:moveTo>
                    <a:pt x="10866" y="9538"/>
                  </a:moveTo>
                  <a:cubicBezTo>
                    <a:pt x="11588" y="9542"/>
                    <a:pt x="12172" y="9815"/>
                    <a:pt x="12691" y="10403"/>
                  </a:cubicBezTo>
                  <a:cubicBezTo>
                    <a:pt x="13201" y="10996"/>
                    <a:pt x="13424" y="11663"/>
                    <a:pt x="13428" y="12499"/>
                  </a:cubicBezTo>
                  <a:cubicBezTo>
                    <a:pt x="13423" y="13335"/>
                    <a:pt x="13204" y="13980"/>
                    <a:pt x="12691" y="14576"/>
                  </a:cubicBezTo>
                  <a:lnTo>
                    <a:pt x="12574" y="14711"/>
                  </a:lnTo>
                  <a:cubicBezTo>
                    <a:pt x="12101" y="15185"/>
                    <a:pt x="11543" y="15420"/>
                    <a:pt x="10883" y="15441"/>
                  </a:cubicBezTo>
                  <a:cubicBezTo>
                    <a:pt x="10151" y="15422"/>
                    <a:pt x="9574" y="15162"/>
                    <a:pt x="9058" y="14576"/>
                  </a:cubicBezTo>
                  <a:cubicBezTo>
                    <a:pt x="8546" y="13980"/>
                    <a:pt x="8309" y="13334"/>
                    <a:pt x="8305" y="12499"/>
                  </a:cubicBezTo>
                  <a:cubicBezTo>
                    <a:pt x="8309" y="11663"/>
                    <a:pt x="8549" y="10996"/>
                    <a:pt x="9058" y="10403"/>
                  </a:cubicBezTo>
                  <a:lnTo>
                    <a:pt x="9175" y="10269"/>
                  </a:lnTo>
                  <a:cubicBezTo>
                    <a:pt x="9654" y="9777"/>
                    <a:pt x="10204" y="9541"/>
                    <a:pt x="10866" y="9538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51" tIns="19051" rIns="19051" bIns="19051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608965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solidFill>
                  <a:prstClr val="black"/>
                </a:solidFill>
                <a:latin typeface="+mn-lt"/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671681" y="3596057"/>
            <a:ext cx="789899" cy="912097"/>
            <a:chOff x="3342276" y="3286458"/>
            <a:chExt cx="1171412" cy="1352630"/>
          </a:xfrm>
        </p:grpSpPr>
        <p:sp>
          <p:nvSpPr>
            <p:cNvPr id="14" name="Shape 1594"/>
            <p:cNvSpPr/>
            <p:nvPr/>
          </p:nvSpPr>
          <p:spPr>
            <a:xfrm flipH="1">
              <a:off x="3342276" y="3286458"/>
              <a:ext cx="1171412" cy="1352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800" y="216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0BA29A"/>
            </a:solidFill>
            <a:ln w="25400">
              <a:noFill/>
            </a:ln>
          </p:spPr>
          <p:txBody>
            <a:bodyPr lIns="35719" tIns="35719" rIns="35719" bIns="35719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608965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solidFill>
                  <a:prstClr val="black"/>
                </a:solidFill>
                <a:latin typeface="+mn-lt"/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20" name="Shape 1604"/>
            <p:cNvSpPr/>
            <p:nvPr/>
          </p:nvSpPr>
          <p:spPr>
            <a:xfrm>
              <a:off x="3734783" y="3777511"/>
              <a:ext cx="386398" cy="370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587" extrusionOk="0">
                  <a:moveTo>
                    <a:pt x="12025" y="0"/>
                  </a:moveTo>
                  <a:cubicBezTo>
                    <a:pt x="11590" y="-5"/>
                    <a:pt x="11171" y="174"/>
                    <a:pt x="10874" y="512"/>
                  </a:cubicBezTo>
                  <a:cubicBezTo>
                    <a:pt x="10568" y="822"/>
                    <a:pt x="10396" y="1239"/>
                    <a:pt x="10402" y="1692"/>
                  </a:cubicBezTo>
                  <a:lnTo>
                    <a:pt x="9835" y="4939"/>
                  </a:lnTo>
                  <a:cubicBezTo>
                    <a:pt x="9372" y="6379"/>
                    <a:pt x="8782" y="7571"/>
                    <a:pt x="8099" y="8501"/>
                  </a:cubicBezTo>
                  <a:cubicBezTo>
                    <a:pt x="7533" y="9272"/>
                    <a:pt x="6883" y="9816"/>
                    <a:pt x="6173" y="10253"/>
                  </a:cubicBezTo>
                  <a:cubicBezTo>
                    <a:pt x="6127" y="10090"/>
                    <a:pt x="6120" y="9911"/>
                    <a:pt x="6003" y="9780"/>
                  </a:cubicBezTo>
                  <a:cubicBezTo>
                    <a:pt x="5894" y="9659"/>
                    <a:pt x="5753" y="9579"/>
                    <a:pt x="5607" y="9524"/>
                  </a:cubicBezTo>
                  <a:cubicBezTo>
                    <a:pt x="5460" y="9470"/>
                    <a:pt x="5309" y="9446"/>
                    <a:pt x="5154" y="9446"/>
                  </a:cubicBezTo>
                  <a:lnTo>
                    <a:pt x="5116" y="9446"/>
                  </a:lnTo>
                  <a:lnTo>
                    <a:pt x="1227" y="9446"/>
                  </a:lnTo>
                  <a:lnTo>
                    <a:pt x="1170" y="9446"/>
                  </a:lnTo>
                  <a:cubicBezTo>
                    <a:pt x="1012" y="9446"/>
                    <a:pt x="846" y="9470"/>
                    <a:pt x="698" y="9524"/>
                  </a:cubicBezTo>
                  <a:cubicBezTo>
                    <a:pt x="476" y="9602"/>
                    <a:pt x="286" y="9761"/>
                    <a:pt x="170" y="9977"/>
                  </a:cubicBezTo>
                  <a:cubicBezTo>
                    <a:pt x="51" y="10194"/>
                    <a:pt x="0" y="10438"/>
                    <a:pt x="0" y="10685"/>
                  </a:cubicBezTo>
                  <a:lnTo>
                    <a:pt x="0" y="20013"/>
                  </a:lnTo>
                  <a:cubicBezTo>
                    <a:pt x="-2" y="20343"/>
                    <a:pt x="82" y="20674"/>
                    <a:pt x="321" y="20918"/>
                  </a:cubicBezTo>
                  <a:cubicBezTo>
                    <a:pt x="559" y="21162"/>
                    <a:pt x="886" y="21254"/>
                    <a:pt x="1208" y="21253"/>
                  </a:cubicBezTo>
                  <a:lnTo>
                    <a:pt x="5116" y="21253"/>
                  </a:lnTo>
                  <a:cubicBezTo>
                    <a:pt x="5433" y="21255"/>
                    <a:pt x="5751" y="21162"/>
                    <a:pt x="5984" y="20918"/>
                  </a:cubicBezTo>
                  <a:cubicBezTo>
                    <a:pt x="6030" y="20871"/>
                    <a:pt x="6006" y="20794"/>
                    <a:pt x="6041" y="20741"/>
                  </a:cubicBezTo>
                  <a:cubicBezTo>
                    <a:pt x="6759" y="21194"/>
                    <a:pt x="7567" y="21495"/>
                    <a:pt x="8514" y="21587"/>
                  </a:cubicBezTo>
                  <a:lnTo>
                    <a:pt x="8571" y="21587"/>
                  </a:lnTo>
                  <a:lnTo>
                    <a:pt x="17972" y="21587"/>
                  </a:lnTo>
                  <a:cubicBezTo>
                    <a:pt x="18465" y="21594"/>
                    <a:pt x="18944" y="21390"/>
                    <a:pt x="19294" y="21017"/>
                  </a:cubicBezTo>
                  <a:lnTo>
                    <a:pt x="19388" y="20898"/>
                  </a:lnTo>
                  <a:lnTo>
                    <a:pt x="19426" y="20859"/>
                  </a:lnTo>
                  <a:cubicBezTo>
                    <a:pt x="19693" y="20512"/>
                    <a:pt x="19822" y="20108"/>
                    <a:pt x="19841" y="19678"/>
                  </a:cubicBezTo>
                  <a:lnTo>
                    <a:pt x="19841" y="19639"/>
                  </a:lnTo>
                  <a:cubicBezTo>
                    <a:pt x="19848" y="19125"/>
                    <a:pt x="19651" y="18646"/>
                    <a:pt x="19294" y="18281"/>
                  </a:cubicBezTo>
                  <a:cubicBezTo>
                    <a:pt x="19270" y="18257"/>
                    <a:pt x="19259" y="18245"/>
                    <a:pt x="19237" y="18222"/>
                  </a:cubicBezTo>
                  <a:cubicBezTo>
                    <a:pt x="19469" y="18131"/>
                    <a:pt x="19736" y="18126"/>
                    <a:pt x="19917" y="17947"/>
                  </a:cubicBezTo>
                  <a:lnTo>
                    <a:pt x="19954" y="17907"/>
                  </a:lnTo>
                  <a:lnTo>
                    <a:pt x="20030" y="17809"/>
                  </a:lnTo>
                  <a:cubicBezTo>
                    <a:pt x="20323" y="17458"/>
                    <a:pt x="20465" y="17017"/>
                    <a:pt x="20483" y="16589"/>
                  </a:cubicBezTo>
                  <a:lnTo>
                    <a:pt x="20483" y="16550"/>
                  </a:lnTo>
                  <a:cubicBezTo>
                    <a:pt x="20470" y="16132"/>
                    <a:pt x="20264" y="15770"/>
                    <a:pt x="20011" y="15448"/>
                  </a:cubicBezTo>
                  <a:cubicBezTo>
                    <a:pt x="20228" y="15352"/>
                    <a:pt x="20486" y="15351"/>
                    <a:pt x="20653" y="15172"/>
                  </a:cubicBezTo>
                  <a:lnTo>
                    <a:pt x="20672" y="15152"/>
                  </a:lnTo>
                  <a:lnTo>
                    <a:pt x="20691" y="15133"/>
                  </a:lnTo>
                  <a:cubicBezTo>
                    <a:pt x="21002" y="14770"/>
                    <a:pt x="21184" y="14305"/>
                    <a:pt x="21181" y="13814"/>
                  </a:cubicBezTo>
                  <a:cubicBezTo>
                    <a:pt x="21187" y="13301"/>
                    <a:pt x="20999" y="12830"/>
                    <a:pt x="20653" y="12476"/>
                  </a:cubicBezTo>
                  <a:cubicBezTo>
                    <a:pt x="20642" y="12465"/>
                    <a:pt x="20626" y="12467"/>
                    <a:pt x="20615" y="12457"/>
                  </a:cubicBezTo>
                  <a:cubicBezTo>
                    <a:pt x="20770" y="12374"/>
                    <a:pt x="20960" y="12394"/>
                    <a:pt x="21087" y="12260"/>
                  </a:cubicBezTo>
                  <a:cubicBezTo>
                    <a:pt x="21416" y="11898"/>
                    <a:pt x="21579" y="11439"/>
                    <a:pt x="21597" y="10981"/>
                  </a:cubicBezTo>
                  <a:lnTo>
                    <a:pt x="21597" y="10863"/>
                  </a:lnTo>
                  <a:cubicBezTo>
                    <a:pt x="21594" y="10840"/>
                    <a:pt x="21598" y="10741"/>
                    <a:pt x="21597" y="10587"/>
                  </a:cubicBezTo>
                  <a:cubicBezTo>
                    <a:pt x="21596" y="10431"/>
                    <a:pt x="21578" y="10219"/>
                    <a:pt x="21578" y="9957"/>
                  </a:cubicBezTo>
                  <a:lnTo>
                    <a:pt x="21578" y="9879"/>
                  </a:lnTo>
                  <a:cubicBezTo>
                    <a:pt x="21517" y="9502"/>
                    <a:pt x="21354" y="9130"/>
                    <a:pt x="21087" y="8855"/>
                  </a:cubicBezTo>
                  <a:cubicBezTo>
                    <a:pt x="20908" y="8669"/>
                    <a:pt x="20675" y="8540"/>
                    <a:pt x="20426" y="8462"/>
                  </a:cubicBezTo>
                  <a:cubicBezTo>
                    <a:pt x="20177" y="8383"/>
                    <a:pt x="19898" y="8364"/>
                    <a:pt x="19596" y="8363"/>
                  </a:cubicBezTo>
                  <a:lnTo>
                    <a:pt x="13743" y="8363"/>
                  </a:lnTo>
                  <a:cubicBezTo>
                    <a:pt x="13966" y="7952"/>
                    <a:pt x="14141" y="7497"/>
                    <a:pt x="14196" y="7006"/>
                  </a:cubicBezTo>
                  <a:cubicBezTo>
                    <a:pt x="14208" y="6878"/>
                    <a:pt x="14209" y="6638"/>
                    <a:pt x="14215" y="6238"/>
                  </a:cubicBezTo>
                  <a:cubicBezTo>
                    <a:pt x="14222" y="5843"/>
                    <a:pt x="14234" y="5299"/>
                    <a:pt x="14234" y="4605"/>
                  </a:cubicBezTo>
                  <a:lnTo>
                    <a:pt x="14215" y="4546"/>
                  </a:lnTo>
                  <a:lnTo>
                    <a:pt x="13781" y="1456"/>
                  </a:lnTo>
                  <a:lnTo>
                    <a:pt x="13781" y="1437"/>
                  </a:lnTo>
                  <a:cubicBezTo>
                    <a:pt x="13715" y="1087"/>
                    <a:pt x="13552" y="765"/>
                    <a:pt x="13309" y="512"/>
                  </a:cubicBezTo>
                  <a:cubicBezTo>
                    <a:pt x="13010" y="193"/>
                    <a:pt x="12594" y="-6"/>
                    <a:pt x="12158" y="0"/>
                  </a:cubicBezTo>
                  <a:lnTo>
                    <a:pt x="12120" y="0"/>
                  </a:lnTo>
                  <a:lnTo>
                    <a:pt x="12025" y="0"/>
                  </a:lnTo>
                  <a:close/>
                  <a:moveTo>
                    <a:pt x="12025" y="945"/>
                  </a:moveTo>
                  <a:lnTo>
                    <a:pt x="12063" y="945"/>
                  </a:lnTo>
                  <a:lnTo>
                    <a:pt x="12120" y="945"/>
                  </a:lnTo>
                  <a:lnTo>
                    <a:pt x="12158" y="945"/>
                  </a:lnTo>
                  <a:cubicBezTo>
                    <a:pt x="12368" y="951"/>
                    <a:pt x="12491" y="1007"/>
                    <a:pt x="12667" y="1181"/>
                  </a:cubicBezTo>
                  <a:cubicBezTo>
                    <a:pt x="12788" y="1308"/>
                    <a:pt x="12857" y="1427"/>
                    <a:pt x="12894" y="1594"/>
                  </a:cubicBezTo>
                  <a:lnTo>
                    <a:pt x="13328" y="4684"/>
                  </a:lnTo>
                  <a:cubicBezTo>
                    <a:pt x="13328" y="5326"/>
                    <a:pt x="13315" y="5849"/>
                    <a:pt x="13309" y="6218"/>
                  </a:cubicBezTo>
                  <a:cubicBezTo>
                    <a:pt x="13303" y="6603"/>
                    <a:pt x="13296" y="6859"/>
                    <a:pt x="13290" y="6907"/>
                  </a:cubicBezTo>
                  <a:cubicBezTo>
                    <a:pt x="13215" y="7542"/>
                    <a:pt x="12955" y="8061"/>
                    <a:pt x="12535" y="8501"/>
                  </a:cubicBezTo>
                  <a:cubicBezTo>
                    <a:pt x="12405" y="8636"/>
                    <a:pt x="12371" y="8836"/>
                    <a:pt x="12441" y="9013"/>
                  </a:cubicBezTo>
                  <a:cubicBezTo>
                    <a:pt x="12510" y="9189"/>
                    <a:pt x="12673" y="9308"/>
                    <a:pt x="12856" y="9308"/>
                  </a:cubicBezTo>
                  <a:lnTo>
                    <a:pt x="19596" y="9308"/>
                  </a:lnTo>
                  <a:cubicBezTo>
                    <a:pt x="19832" y="9307"/>
                    <a:pt x="20025" y="9323"/>
                    <a:pt x="20162" y="9367"/>
                  </a:cubicBezTo>
                  <a:cubicBezTo>
                    <a:pt x="20300" y="9411"/>
                    <a:pt x="20389" y="9466"/>
                    <a:pt x="20445" y="9524"/>
                  </a:cubicBezTo>
                  <a:cubicBezTo>
                    <a:pt x="20572" y="9660"/>
                    <a:pt x="20631" y="9806"/>
                    <a:pt x="20672" y="9997"/>
                  </a:cubicBezTo>
                  <a:cubicBezTo>
                    <a:pt x="20672" y="10271"/>
                    <a:pt x="20688" y="10484"/>
                    <a:pt x="20691" y="10646"/>
                  </a:cubicBezTo>
                  <a:cubicBezTo>
                    <a:pt x="20692" y="10732"/>
                    <a:pt x="20688" y="10802"/>
                    <a:pt x="20691" y="10863"/>
                  </a:cubicBezTo>
                  <a:cubicBezTo>
                    <a:pt x="20692" y="10882"/>
                    <a:pt x="20690" y="10905"/>
                    <a:pt x="20691" y="10922"/>
                  </a:cubicBezTo>
                  <a:cubicBezTo>
                    <a:pt x="20676" y="11190"/>
                    <a:pt x="20607" y="11398"/>
                    <a:pt x="20445" y="11591"/>
                  </a:cubicBezTo>
                  <a:cubicBezTo>
                    <a:pt x="20441" y="11595"/>
                    <a:pt x="20431" y="11586"/>
                    <a:pt x="20426" y="11591"/>
                  </a:cubicBezTo>
                  <a:cubicBezTo>
                    <a:pt x="20422" y="11596"/>
                    <a:pt x="20431" y="11605"/>
                    <a:pt x="20426" y="11610"/>
                  </a:cubicBezTo>
                  <a:cubicBezTo>
                    <a:pt x="20265" y="11767"/>
                    <a:pt x="20086" y="11844"/>
                    <a:pt x="19841" y="11846"/>
                  </a:cubicBezTo>
                  <a:lnTo>
                    <a:pt x="19803" y="11846"/>
                  </a:lnTo>
                  <a:lnTo>
                    <a:pt x="19577" y="11866"/>
                  </a:lnTo>
                  <a:cubicBezTo>
                    <a:pt x="19340" y="11883"/>
                    <a:pt x="19143" y="12091"/>
                    <a:pt x="19143" y="12338"/>
                  </a:cubicBezTo>
                  <a:lnTo>
                    <a:pt x="19143" y="12397"/>
                  </a:lnTo>
                  <a:cubicBezTo>
                    <a:pt x="19143" y="12624"/>
                    <a:pt x="19307" y="12828"/>
                    <a:pt x="19520" y="12870"/>
                  </a:cubicBezTo>
                  <a:cubicBezTo>
                    <a:pt x="19711" y="12910"/>
                    <a:pt x="19848" y="12979"/>
                    <a:pt x="20011" y="13145"/>
                  </a:cubicBezTo>
                  <a:cubicBezTo>
                    <a:pt x="20203" y="13352"/>
                    <a:pt x="20270" y="13522"/>
                    <a:pt x="20275" y="13814"/>
                  </a:cubicBezTo>
                  <a:cubicBezTo>
                    <a:pt x="20273" y="14059"/>
                    <a:pt x="20205" y="14269"/>
                    <a:pt x="20011" y="14503"/>
                  </a:cubicBezTo>
                  <a:cubicBezTo>
                    <a:pt x="19812" y="14703"/>
                    <a:pt x="19632" y="14773"/>
                    <a:pt x="19350" y="14779"/>
                  </a:cubicBezTo>
                  <a:lnTo>
                    <a:pt x="19350" y="14798"/>
                  </a:lnTo>
                  <a:lnTo>
                    <a:pt x="19180" y="14779"/>
                  </a:lnTo>
                  <a:cubicBezTo>
                    <a:pt x="18957" y="14759"/>
                    <a:pt x="18760" y="14905"/>
                    <a:pt x="18708" y="15133"/>
                  </a:cubicBezTo>
                  <a:cubicBezTo>
                    <a:pt x="18657" y="15360"/>
                    <a:pt x="18764" y="15597"/>
                    <a:pt x="18973" y="15684"/>
                  </a:cubicBezTo>
                  <a:cubicBezTo>
                    <a:pt x="19082" y="15730"/>
                    <a:pt x="19167" y="15778"/>
                    <a:pt x="19256" y="15881"/>
                  </a:cubicBezTo>
                  <a:lnTo>
                    <a:pt x="19294" y="15920"/>
                  </a:lnTo>
                  <a:cubicBezTo>
                    <a:pt x="19470" y="16098"/>
                    <a:pt x="19557" y="16275"/>
                    <a:pt x="19577" y="16569"/>
                  </a:cubicBezTo>
                  <a:cubicBezTo>
                    <a:pt x="19560" y="16830"/>
                    <a:pt x="19490" y="17028"/>
                    <a:pt x="19350" y="17199"/>
                  </a:cubicBezTo>
                  <a:lnTo>
                    <a:pt x="19294" y="17258"/>
                  </a:lnTo>
                  <a:cubicBezTo>
                    <a:pt x="19093" y="17449"/>
                    <a:pt x="18910" y="17530"/>
                    <a:pt x="18652" y="17534"/>
                  </a:cubicBezTo>
                  <a:cubicBezTo>
                    <a:pt x="18594" y="17534"/>
                    <a:pt x="18608" y="17631"/>
                    <a:pt x="18557" y="17652"/>
                  </a:cubicBezTo>
                  <a:cubicBezTo>
                    <a:pt x="18544" y="17657"/>
                    <a:pt x="18533" y="17664"/>
                    <a:pt x="18520" y="17671"/>
                  </a:cubicBezTo>
                  <a:cubicBezTo>
                    <a:pt x="18295" y="17621"/>
                    <a:pt x="18044" y="17734"/>
                    <a:pt x="17972" y="17966"/>
                  </a:cubicBezTo>
                  <a:cubicBezTo>
                    <a:pt x="17905" y="18182"/>
                    <a:pt x="18056" y="18369"/>
                    <a:pt x="18236" y="18478"/>
                  </a:cubicBezTo>
                  <a:lnTo>
                    <a:pt x="18199" y="18517"/>
                  </a:lnTo>
                  <a:cubicBezTo>
                    <a:pt x="18205" y="18521"/>
                    <a:pt x="18255" y="18564"/>
                    <a:pt x="18331" y="18635"/>
                  </a:cubicBezTo>
                  <a:cubicBezTo>
                    <a:pt x="18408" y="18707"/>
                    <a:pt x="18526" y="18819"/>
                    <a:pt x="18652" y="18950"/>
                  </a:cubicBezTo>
                  <a:cubicBezTo>
                    <a:pt x="18865" y="19183"/>
                    <a:pt x="18928" y="19346"/>
                    <a:pt x="18935" y="19639"/>
                  </a:cubicBezTo>
                  <a:cubicBezTo>
                    <a:pt x="18918" y="19900"/>
                    <a:pt x="18840" y="20115"/>
                    <a:pt x="18708" y="20288"/>
                  </a:cubicBezTo>
                  <a:lnTo>
                    <a:pt x="18652" y="20348"/>
                  </a:lnTo>
                  <a:cubicBezTo>
                    <a:pt x="18429" y="20569"/>
                    <a:pt x="18252" y="20636"/>
                    <a:pt x="17972" y="20643"/>
                  </a:cubicBezTo>
                  <a:lnTo>
                    <a:pt x="8608" y="20643"/>
                  </a:lnTo>
                  <a:cubicBezTo>
                    <a:pt x="7699" y="20552"/>
                    <a:pt x="6960" y="20265"/>
                    <a:pt x="6343" y="19836"/>
                  </a:cubicBezTo>
                  <a:lnTo>
                    <a:pt x="6343" y="11256"/>
                  </a:lnTo>
                  <a:cubicBezTo>
                    <a:pt x="7280" y="10741"/>
                    <a:pt x="8116" y="10026"/>
                    <a:pt x="8816" y="9072"/>
                  </a:cubicBezTo>
                  <a:cubicBezTo>
                    <a:pt x="9585" y="8023"/>
                    <a:pt x="10212" y="6721"/>
                    <a:pt x="10704" y="5176"/>
                  </a:cubicBezTo>
                  <a:lnTo>
                    <a:pt x="10723" y="5117"/>
                  </a:lnTo>
                  <a:lnTo>
                    <a:pt x="11289" y="1870"/>
                  </a:lnTo>
                  <a:lnTo>
                    <a:pt x="11308" y="1791"/>
                  </a:lnTo>
                  <a:lnTo>
                    <a:pt x="11308" y="1771"/>
                  </a:lnTo>
                  <a:lnTo>
                    <a:pt x="11308" y="1752"/>
                  </a:lnTo>
                  <a:lnTo>
                    <a:pt x="11308" y="1692"/>
                  </a:lnTo>
                  <a:cubicBezTo>
                    <a:pt x="11314" y="1474"/>
                    <a:pt x="11349" y="1363"/>
                    <a:pt x="11516" y="1181"/>
                  </a:cubicBezTo>
                  <a:lnTo>
                    <a:pt x="11535" y="1161"/>
                  </a:lnTo>
                  <a:cubicBezTo>
                    <a:pt x="11679" y="1007"/>
                    <a:pt x="11809" y="950"/>
                    <a:pt x="12025" y="945"/>
                  </a:cubicBezTo>
                  <a:close/>
                  <a:moveTo>
                    <a:pt x="1170" y="10390"/>
                  </a:moveTo>
                  <a:lnTo>
                    <a:pt x="1189" y="10390"/>
                  </a:lnTo>
                  <a:lnTo>
                    <a:pt x="1208" y="10390"/>
                  </a:lnTo>
                  <a:lnTo>
                    <a:pt x="5116" y="10390"/>
                  </a:lnTo>
                  <a:lnTo>
                    <a:pt x="5135" y="10390"/>
                  </a:lnTo>
                  <a:lnTo>
                    <a:pt x="5154" y="10390"/>
                  </a:lnTo>
                  <a:cubicBezTo>
                    <a:pt x="5227" y="10390"/>
                    <a:pt x="5278" y="10400"/>
                    <a:pt x="5305" y="10410"/>
                  </a:cubicBezTo>
                  <a:lnTo>
                    <a:pt x="5361" y="10449"/>
                  </a:lnTo>
                  <a:cubicBezTo>
                    <a:pt x="5377" y="10476"/>
                    <a:pt x="5400" y="10550"/>
                    <a:pt x="5399" y="10685"/>
                  </a:cubicBezTo>
                  <a:cubicBezTo>
                    <a:pt x="5399" y="10794"/>
                    <a:pt x="5529" y="10802"/>
                    <a:pt x="5588" y="10882"/>
                  </a:cubicBezTo>
                  <a:cubicBezTo>
                    <a:pt x="5561" y="10960"/>
                    <a:pt x="5497" y="11015"/>
                    <a:pt x="5512" y="11099"/>
                  </a:cubicBezTo>
                  <a:cubicBezTo>
                    <a:pt x="5502" y="11139"/>
                    <a:pt x="5437" y="11134"/>
                    <a:pt x="5437" y="11177"/>
                  </a:cubicBezTo>
                  <a:lnTo>
                    <a:pt x="5437" y="19678"/>
                  </a:lnTo>
                  <a:cubicBezTo>
                    <a:pt x="5434" y="19699"/>
                    <a:pt x="5399" y="19696"/>
                    <a:pt x="5399" y="19718"/>
                  </a:cubicBezTo>
                  <a:lnTo>
                    <a:pt x="5399" y="20013"/>
                  </a:lnTo>
                  <a:cubicBezTo>
                    <a:pt x="5397" y="20191"/>
                    <a:pt x="5357" y="20234"/>
                    <a:pt x="5342" y="20249"/>
                  </a:cubicBezTo>
                  <a:cubicBezTo>
                    <a:pt x="5328" y="20264"/>
                    <a:pt x="5286" y="20306"/>
                    <a:pt x="5116" y="20308"/>
                  </a:cubicBezTo>
                  <a:lnTo>
                    <a:pt x="1208" y="20308"/>
                  </a:lnTo>
                  <a:cubicBezTo>
                    <a:pt x="1026" y="20307"/>
                    <a:pt x="977" y="20264"/>
                    <a:pt x="963" y="20249"/>
                  </a:cubicBezTo>
                  <a:cubicBezTo>
                    <a:pt x="948" y="20234"/>
                    <a:pt x="908" y="20191"/>
                    <a:pt x="906" y="20013"/>
                  </a:cubicBezTo>
                  <a:lnTo>
                    <a:pt x="906" y="10685"/>
                  </a:lnTo>
                  <a:cubicBezTo>
                    <a:pt x="907" y="10502"/>
                    <a:pt x="952" y="10440"/>
                    <a:pt x="963" y="10430"/>
                  </a:cubicBezTo>
                  <a:lnTo>
                    <a:pt x="1000" y="10410"/>
                  </a:lnTo>
                  <a:cubicBezTo>
                    <a:pt x="1029" y="10400"/>
                    <a:pt x="1092" y="10390"/>
                    <a:pt x="1170" y="1039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51" tIns="19051" rIns="19051" bIns="19051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608965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solidFill>
                  <a:prstClr val="black"/>
                </a:solidFill>
                <a:latin typeface="+mn-lt"/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671681" y="4745072"/>
            <a:ext cx="789899" cy="912097"/>
            <a:chOff x="2753401" y="4342464"/>
            <a:chExt cx="1171412" cy="1352630"/>
          </a:xfrm>
        </p:grpSpPr>
        <p:sp>
          <p:nvSpPr>
            <p:cNvPr id="15" name="Shape 1595"/>
            <p:cNvSpPr/>
            <p:nvPr/>
          </p:nvSpPr>
          <p:spPr>
            <a:xfrm flipH="1">
              <a:off x="2753401" y="4342464"/>
              <a:ext cx="1171412" cy="1352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800" y="216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E8455B"/>
            </a:solidFill>
            <a:ln w="25400">
              <a:noFill/>
            </a:ln>
          </p:spPr>
          <p:txBody>
            <a:bodyPr lIns="35719" tIns="35719" rIns="35719" bIns="35719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608965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solidFill>
                  <a:prstClr val="black"/>
                </a:solidFill>
                <a:latin typeface="+mn-lt"/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21" name="Shape 1605"/>
            <p:cNvSpPr/>
            <p:nvPr/>
          </p:nvSpPr>
          <p:spPr>
            <a:xfrm>
              <a:off x="3185908" y="4841262"/>
              <a:ext cx="306398" cy="355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536" extrusionOk="0">
                  <a:moveTo>
                    <a:pt x="10275" y="0"/>
                  </a:moveTo>
                  <a:cubicBezTo>
                    <a:pt x="8517" y="-1"/>
                    <a:pt x="6819" y="413"/>
                    <a:pt x="5197" y="1208"/>
                  </a:cubicBezTo>
                  <a:cubicBezTo>
                    <a:pt x="2728" y="2433"/>
                    <a:pt x="1105" y="4284"/>
                    <a:pt x="380" y="6638"/>
                  </a:cubicBezTo>
                  <a:cubicBezTo>
                    <a:pt x="130" y="7444"/>
                    <a:pt x="0" y="8229"/>
                    <a:pt x="0" y="9014"/>
                  </a:cubicBezTo>
                  <a:cubicBezTo>
                    <a:pt x="-1" y="10521"/>
                    <a:pt x="466" y="11993"/>
                    <a:pt x="1400" y="13378"/>
                  </a:cubicBezTo>
                  <a:cubicBezTo>
                    <a:pt x="2794" y="15509"/>
                    <a:pt x="4934" y="16910"/>
                    <a:pt x="7665" y="17537"/>
                  </a:cubicBezTo>
                  <a:cubicBezTo>
                    <a:pt x="8586" y="17751"/>
                    <a:pt x="9495" y="17865"/>
                    <a:pt x="10393" y="17865"/>
                  </a:cubicBezTo>
                  <a:cubicBezTo>
                    <a:pt x="12155" y="17866"/>
                    <a:pt x="13868" y="17446"/>
                    <a:pt x="15495" y="16636"/>
                  </a:cubicBezTo>
                  <a:cubicBezTo>
                    <a:pt x="15702" y="16527"/>
                    <a:pt x="15893" y="16417"/>
                    <a:pt x="16088" y="16308"/>
                  </a:cubicBezTo>
                  <a:cubicBezTo>
                    <a:pt x="16103" y="16389"/>
                    <a:pt x="16001" y="16465"/>
                    <a:pt x="16064" y="16533"/>
                  </a:cubicBezTo>
                  <a:lnTo>
                    <a:pt x="20502" y="21348"/>
                  </a:lnTo>
                  <a:cubicBezTo>
                    <a:pt x="20697" y="21561"/>
                    <a:pt x="21062" y="21599"/>
                    <a:pt x="21308" y="21430"/>
                  </a:cubicBezTo>
                  <a:cubicBezTo>
                    <a:pt x="21555" y="21261"/>
                    <a:pt x="21599" y="20946"/>
                    <a:pt x="21403" y="20733"/>
                  </a:cubicBezTo>
                  <a:lnTo>
                    <a:pt x="16966" y="15919"/>
                  </a:lnTo>
                  <a:cubicBezTo>
                    <a:pt x="16914" y="15863"/>
                    <a:pt x="16822" y="15929"/>
                    <a:pt x="16753" y="15898"/>
                  </a:cubicBezTo>
                  <a:cubicBezTo>
                    <a:pt x="18510" y="14733"/>
                    <a:pt x="19708" y="13170"/>
                    <a:pt x="20312" y="11247"/>
                  </a:cubicBezTo>
                  <a:cubicBezTo>
                    <a:pt x="20559" y="10450"/>
                    <a:pt x="20691" y="9669"/>
                    <a:pt x="20691" y="8891"/>
                  </a:cubicBezTo>
                  <a:cubicBezTo>
                    <a:pt x="20692" y="7365"/>
                    <a:pt x="20207" y="5871"/>
                    <a:pt x="19268" y="4466"/>
                  </a:cubicBezTo>
                  <a:cubicBezTo>
                    <a:pt x="17875" y="2337"/>
                    <a:pt x="15730" y="954"/>
                    <a:pt x="13003" y="327"/>
                  </a:cubicBezTo>
                  <a:cubicBezTo>
                    <a:pt x="12078" y="113"/>
                    <a:pt x="11176" y="0"/>
                    <a:pt x="10275" y="0"/>
                  </a:cubicBezTo>
                  <a:close/>
                  <a:moveTo>
                    <a:pt x="10275" y="983"/>
                  </a:moveTo>
                  <a:cubicBezTo>
                    <a:pt x="11071" y="983"/>
                    <a:pt x="11882" y="1076"/>
                    <a:pt x="12719" y="1270"/>
                  </a:cubicBezTo>
                  <a:cubicBezTo>
                    <a:pt x="15189" y="1847"/>
                    <a:pt x="17005" y="3041"/>
                    <a:pt x="18271" y="4958"/>
                  </a:cubicBezTo>
                  <a:cubicBezTo>
                    <a:pt x="19124" y="6237"/>
                    <a:pt x="19552" y="7544"/>
                    <a:pt x="19552" y="8891"/>
                  </a:cubicBezTo>
                  <a:cubicBezTo>
                    <a:pt x="19552" y="9578"/>
                    <a:pt x="19443" y="10283"/>
                    <a:pt x="19220" y="11002"/>
                  </a:cubicBezTo>
                  <a:cubicBezTo>
                    <a:pt x="18655" y="12785"/>
                    <a:pt x="17577" y="14172"/>
                    <a:pt x="15946" y="15222"/>
                  </a:cubicBezTo>
                  <a:cubicBezTo>
                    <a:pt x="15625" y="15412"/>
                    <a:pt x="15264" y="15604"/>
                    <a:pt x="14902" y="15796"/>
                  </a:cubicBezTo>
                  <a:cubicBezTo>
                    <a:pt x="13432" y="16521"/>
                    <a:pt x="11937" y="16880"/>
                    <a:pt x="10393" y="16882"/>
                  </a:cubicBezTo>
                  <a:cubicBezTo>
                    <a:pt x="9601" y="16882"/>
                    <a:pt x="8807" y="16788"/>
                    <a:pt x="7973" y="16595"/>
                  </a:cubicBezTo>
                  <a:cubicBezTo>
                    <a:pt x="5505" y="16017"/>
                    <a:pt x="3664" y="14805"/>
                    <a:pt x="2397" y="12887"/>
                  </a:cubicBezTo>
                  <a:cubicBezTo>
                    <a:pt x="1550" y="11628"/>
                    <a:pt x="1140" y="10344"/>
                    <a:pt x="1139" y="9014"/>
                  </a:cubicBezTo>
                  <a:cubicBezTo>
                    <a:pt x="1139" y="8320"/>
                    <a:pt x="1245" y="7615"/>
                    <a:pt x="1472" y="6884"/>
                  </a:cubicBezTo>
                  <a:cubicBezTo>
                    <a:pt x="2140" y="4752"/>
                    <a:pt x="3521" y="3181"/>
                    <a:pt x="5743" y="2069"/>
                  </a:cubicBezTo>
                  <a:cubicBezTo>
                    <a:pt x="7217" y="1348"/>
                    <a:pt x="8724" y="984"/>
                    <a:pt x="10275" y="983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51" tIns="19051" rIns="19051" bIns="19051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608965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solidFill>
                  <a:prstClr val="black"/>
                </a:solidFill>
                <a:latin typeface="+mn-lt"/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</p:grpSp>
      <p:grpSp>
        <p:nvGrpSpPr>
          <p:cNvPr id="8" name="组合 17"/>
          <p:cNvGrpSpPr/>
          <p:nvPr/>
        </p:nvGrpSpPr>
        <p:grpSpPr bwMode="auto">
          <a:xfrm>
            <a:off x="2741865" y="2459090"/>
            <a:ext cx="2891155" cy="896724"/>
            <a:chOff x="7376008" y="1542823"/>
            <a:chExt cx="4153335" cy="897040"/>
          </a:xfrm>
        </p:grpSpPr>
        <p:sp>
          <p:nvSpPr>
            <p:cNvPr id="9" name="文本框 6"/>
            <p:cNvSpPr txBox="1"/>
            <p:nvPr/>
          </p:nvSpPr>
          <p:spPr>
            <a:xfrm>
              <a:off x="7376008" y="1864246"/>
              <a:ext cx="4153335" cy="57561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 defTabSz="1218565">
                <a:lnSpc>
                  <a:spcPts val="20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</a:p>
          </p:txBody>
        </p:sp>
        <p:sp>
          <p:nvSpPr>
            <p:cNvPr id="10" name="文本框 7"/>
            <p:cNvSpPr txBox="1"/>
            <p:nvPr/>
          </p:nvSpPr>
          <p:spPr>
            <a:xfrm>
              <a:off x="7376008" y="1542823"/>
              <a:ext cx="1750208" cy="337304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608965"/>
              <a:r>
                <a:rPr lang="zh-CN" altLang="id-ID" sz="1600" dirty="0">
                  <a:ln w="38100" cap="flat" cmpd="sng">
                    <a:noFill/>
                    <a:miter lim="800000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+mn-ea"/>
                </a:rPr>
                <a:t>添加标题</a:t>
              </a:r>
              <a:endParaRPr lang="zh-CN" altLang="id-ID" sz="1600" kern="0" dirty="0">
                <a:ln w="38100" cap="flat" cmpd="sng">
                  <a:noFill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+mn-ea"/>
              </a:endParaRPr>
            </a:p>
          </p:txBody>
        </p:sp>
      </p:grpSp>
      <p:grpSp>
        <p:nvGrpSpPr>
          <p:cNvPr id="11" name="组合 17"/>
          <p:cNvGrpSpPr/>
          <p:nvPr/>
        </p:nvGrpSpPr>
        <p:grpSpPr bwMode="auto">
          <a:xfrm>
            <a:off x="2741865" y="3674166"/>
            <a:ext cx="2891790" cy="896724"/>
            <a:chOff x="7376008" y="1542823"/>
            <a:chExt cx="4154247" cy="897040"/>
          </a:xfrm>
        </p:grpSpPr>
        <p:sp>
          <p:nvSpPr>
            <p:cNvPr id="12" name="文本框 6"/>
            <p:cNvSpPr txBox="1"/>
            <p:nvPr/>
          </p:nvSpPr>
          <p:spPr>
            <a:xfrm>
              <a:off x="7376008" y="1864246"/>
              <a:ext cx="4154247" cy="57561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 defTabSz="1218565" fontAlgn="auto">
                <a:lnSpc>
                  <a:spcPts val="20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</a:p>
          </p:txBody>
        </p:sp>
        <p:sp>
          <p:nvSpPr>
            <p:cNvPr id="34" name="文本框 7"/>
            <p:cNvSpPr txBox="1"/>
            <p:nvPr/>
          </p:nvSpPr>
          <p:spPr>
            <a:xfrm>
              <a:off x="7376008" y="1542823"/>
              <a:ext cx="1750208" cy="337304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608965"/>
              <a:r>
                <a:rPr lang="zh-CN" altLang="id-ID" sz="1600" dirty="0">
                  <a:ln w="38100" cap="flat" cmpd="sng">
                    <a:noFill/>
                    <a:miter lim="800000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+mn-ea"/>
                </a:rPr>
                <a:t>添加标题</a:t>
              </a:r>
              <a:endParaRPr lang="zh-CN" altLang="id-ID" sz="1600" kern="0" dirty="0">
                <a:ln w="38100" cap="flat" cmpd="sng">
                  <a:noFill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+mn-ea"/>
              </a:endParaRPr>
            </a:p>
          </p:txBody>
        </p:sp>
      </p:grpSp>
      <p:grpSp>
        <p:nvGrpSpPr>
          <p:cNvPr id="35" name="组合 17"/>
          <p:cNvGrpSpPr/>
          <p:nvPr/>
        </p:nvGrpSpPr>
        <p:grpSpPr bwMode="auto">
          <a:xfrm>
            <a:off x="2741865" y="4823180"/>
            <a:ext cx="2891790" cy="912599"/>
            <a:chOff x="7376008" y="1542823"/>
            <a:chExt cx="4154247" cy="912921"/>
          </a:xfrm>
        </p:grpSpPr>
        <p:sp>
          <p:nvSpPr>
            <p:cNvPr id="36" name="文本框 6"/>
            <p:cNvSpPr txBox="1"/>
            <p:nvPr/>
          </p:nvSpPr>
          <p:spPr>
            <a:xfrm>
              <a:off x="7376008" y="1880127"/>
              <a:ext cx="4154247" cy="57561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 defTabSz="1218565" fontAlgn="auto">
                <a:lnSpc>
                  <a:spcPts val="20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</a:p>
          </p:txBody>
        </p:sp>
        <p:sp>
          <p:nvSpPr>
            <p:cNvPr id="37" name="文本框 7"/>
            <p:cNvSpPr txBox="1"/>
            <p:nvPr/>
          </p:nvSpPr>
          <p:spPr>
            <a:xfrm>
              <a:off x="7376008" y="1542823"/>
              <a:ext cx="1750208" cy="337304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608965"/>
              <a:r>
                <a:rPr lang="zh-CN" altLang="id-ID" sz="1600" dirty="0">
                  <a:ln w="38100" cap="flat" cmpd="sng">
                    <a:noFill/>
                    <a:miter lim="800000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+mn-ea"/>
                </a:rPr>
                <a:t>添加标题</a:t>
              </a:r>
              <a:endParaRPr lang="zh-CN" altLang="id-ID" sz="1600" kern="0" dirty="0">
                <a:ln w="38100" cap="flat" cmpd="sng">
                  <a:noFill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+mn-ea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5753402" y="2205059"/>
            <a:ext cx="5092879" cy="3423850"/>
            <a:chOff x="5741335" y="2219029"/>
            <a:chExt cx="5092880" cy="3423849"/>
          </a:xfrm>
        </p:grpSpPr>
        <p:grpSp>
          <p:nvGrpSpPr>
            <p:cNvPr id="16" name="组合 15"/>
            <p:cNvGrpSpPr/>
            <p:nvPr/>
          </p:nvGrpSpPr>
          <p:grpSpPr>
            <a:xfrm>
              <a:off x="6813739" y="2837027"/>
              <a:ext cx="2929381" cy="2805851"/>
              <a:chOff x="4204410" y="2237647"/>
              <a:chExt cx="3727081" cy="3569913"/>
            </a:xfrm>
          </p:grpSpPr>
          <p:cxnSp>
            <p:nvCxnSpPr>
              <p:cNvPr id="44" name="直接连接符 43"/>
              <p:cNvCxnSpPr/>
              <p:nvPr/>
            </p:nvCxnSpPr>
            <p:spPr>
              <a:xfrm flipV="1">
                <a:off x="4259847" y="2237647"/>
                <a:ext cx="406286" cy="812572"/>
              </a:xfrm>
              <a:prstGeom prst="line">
                <a:avLst/>
              </a:prstGeom>
              <a:ln w="12700">
                <a:solidFill>
                  <a:srgbClr val="E8455B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4666133" y="2237647"/>
                <a:ext cx="1072365" cy="0"/>
              </a:xfrm>
              <a:prstGeom prst="line">
                <a:avLst/>
              </a:prstGeom>
              <a:ln w="12700">
                <a:solidFill>
                  <a:srgbClr val="E8455B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7565045" y="3274062"/>
                <a:ext cx="366446" cy="732891"/>
              </a:xfrm>
              <a:prstGeom prst="line">
                <a:avLst/>
              </a:prstGeom>
              <a:ln w="12700">
                <a:solidFill>
                  <a:srgbClr val="E8455B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>
                <a:off x="6365445" y="4997319"/>
                <a:ext cx="1072365" cy="0"/>
              </a:xfrm>
              <a:prstGeom prst="line">
                <a:avLst/>
              </a:prstGeom>
              <a:ln w="12700">
                <a:solidFill>
                  <a:srgbClr val="0BA29A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 flipH="1">
                <a:off x="5959519" y="4994988"/>
                <a:ext cx="406286" cy="812572"/>
              </a:xfrm>
              <a:prstGeom prst="line">
                <a:avLst/>
              </a:prstGeom>
              <a:ln w="12700">
                <a:solidFill>
                  <a:srgbClr val="E8455B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>
                <a:off x="4204410" y="4991396"/>
                <a:ext cx="406286" cy="812572"/>
              </a:xfrm>
              <a:prstGeom prst="line">
                <a:avLst/>
              </a:prstGeom>
              <a:ln w="12700">
                <a:solidFill>
                  <a:srgbClr val="0BA29A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0" name="图片占位符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1335" y="2219029"/>
              <a:ext cx="5092880" cy="3396313"/>
            </a:xfrm>
            <a:custGeom>
              <a:avLst/>
              <a:gdLst>
                <a:gd name="connsiteX0" fmla="*/ 1607919 w 5277623"/>
                <a:gd name="connsiteY0" fmla="*/ 2118233 h 3396313"/>
                <a:gd name="connsiteX1" fmla="*/ 2449386 w 5277623"/>
                <a:gd name="connsiteY1" fmla="*/ 2118233 h 3396313"/>
                <a:gd name="connsiteX2" fmla="*/ 2768905 w 5277623"/>
                <a:gd name="connsiteY2" fmla="*/ 2757273 h 3396313"/>
                <a:gd name="connsiteX3" fmla="*/ 2449386 w 5277623"/>
                <a:gd name="connsiteY3" fmla="*/ 3396313 h 3396313"/>
                <a:gd name="connsiteX4" fmla="*/ 1607919 w 5277623"/>
                <a:gd name="connsiteY4" fmla="*/ 3396313 h 3396313"/>
                <a:gd name="connsiteX5" fmla="*/ 1288399 w 5277623"/>
                <a:gd name="connsiteY5" fmla="*/ 2757273 h 3396313"/>
                <a:gd name="connsiteX6" fmla="*/ 4116637 w 5277623"/>
                <a:gd name="connsiteY6" fmla="*/ 2102903 h 3396313"/>
                <a:gd name="connsiteX7" fmla="*/ 4958103 w 5277623"/>
                <a:gd name="connsiteY7" fmla="*/ 2102903 h 3396313"/>
                <a:gd name="connsiteX8" fmla="*/ 5277623 w 5277623"/>
                <a:gd name="connsiteY8" fmla="*/ 2741943 h 3396313"/>
                <a:gd name="connsiteX9" fmla="*/ 4958103 w 5277623"/>
                <a:gd name="connsiteY9" fmla="*/ 3380983 h 3396313"/>
                <a:gd name="connsiteX10" fmla="*/ 4116637 w 5277623"/>
                <a:gd name="connsiteY10" fmla="*/ 3380983 h 3396313"/>
                <a:gd name="connsiteX11" fmla="*/ 3797116 w 5277623"/>
                <a:gd name="connsiteY11" fmla="*/ 2741943 h 3396313"/>
                <a:gd name="connsiteX12" fmla="*/ 2864649 w 5277623"/>
                <a:gd name="connsiteY12" fmla="*/ 1414667 h 3396313"/>
                <a:gd name="connsiteX13" fmla="*/ 3706117 w 5277623"/>
                <a:gd name="connsiteY13" fmla="*/ 1414667 h 3396313"/>
                <a:gd name="connsiteX14" fmla="*/ 4025636 w 5277623"/>
                <a:gd name="connsiteY14" fmla="*/ 2053707 h 3396313"/>
                <a:gd name="connsiteX15" fmla="*/ 3706117 w 5277623"/>
                <a:gd name="connsiteY15" fmla="*/ 2692747 h 3396313"/>
                <a:gd name="connsiteX16" fmla="*/ 2864649 w 5277623"/>
                <a:gd name="connsiteY16" fmla="*/ 2692747 h 3396313"/>
                <a:gd name="connsiteX17" fmla="*/ 2545129 w 5277623"/>
                <a:gd name="connsiteY17" fmla="*/ 2053707 h 3396313"/>
                <a:gd name="connsiteX18" fmla="*/ 319521 w 5277623"/>
                <a:gd name="connsiteY18" fmla="*/ 1414667 h 3396313"/>
                <a:gd name="connsiteX19" fmla="*/ 1160987 w 5277623"/>
                <a:gd name="connsiteY19" fmla="*/ 1414667 h 3396313"/>
                <a:gd name="connsiteX20" fmla="*/ 1480507 w 5277623"/>
                <a:gd name="connsiteY20" fmla="*/ 2053707 h 3396313"/>
                <a:gd name="connsiteX21" fmla="*/ 1160987 w 5277623"/>
                <a:gd name="connsiteY21" fmla="*/ 2692747 h 3396313"/>
                <a:gd name="connsiteX22" fmla="*/ 319521 w 5277623"/>
                <a:gd name="connsiteY22" fmla="*/ 2692747 h 3396313"/>
                <a:gd name="connsiteX23" fmla="*/ 0 w 5277623"/>
                <a:gd name="connsiteY23" fmla="*/ 2053707 h 3396313"/>
                <a:gd name="connsiteX24" fmla="*/ 1600096 w 5277623"/>
                <a:gd name="connsiteY24" fmla="*/ 711118 h 3396313"/>
                <a:gd name="connsiteX25" fmla="*/ 2441563 w 5277623"/>
                <a:gd name="connsiteY25" fmla="*/ 711118 h 3396313"/>
                <a:gd name="connsiteX26" fmla="*/ 2761082 w 5277623"/>
                <a:gd name="connsiteY26" fmla="*/ 1350157 h 3396313"/>
                <a:gd name="connsiteX27" fmla="*/ 2441563 w 5277623"/>
                <a:gd name="connsiteY27" fmla="*/ 1989197 h 3396313"/>
                <a:gd name="connsiteX28" fmla="*/ 1600096 w 5277623"/>
                <a:gd name="connsiteY28" fmla="*/ 1989197 h 3396313"/>
                <a:gd name="connsiteX29" fmla="*/ 1280575 w 5277623"/>
                <a:gd name="connsiteY29" fmla="*/ 1350157 h 3396313"/>
                <a:gd name="connsiteX30" fmla="*/ 2861777 w 5277623"/>
                <a:gd name="connsiteY30" fmla="*/ 0 h 3396313"/>
                <a:gd name="connsiteX31" fmla="*/ 3703245 w 5277623"/>
                <a:gd name="connsiteY31" fmla="*/ 0 h 3396313"/>
                <a:gd name="connsiteX32" fmla="*/ 4022764 w 5277623"/>
                <a:gd name="connsiteY32" fmla="*/ 639040 h 3396313"/>
                <a:gd name="connsiteX33" fmla="*/ 3703245 w 5277623"/>
                <a:gd name="connsiteY33" fmla="*/ 1278080 h 3396313"/>
                <a:gd name="connsiteX34" fmla="*/ 2861777 w 5277623"/>
                <a:gd name="connsiteY34" fmla="*/ 1278080 h 3396313"/>
                <a:gd name="connsiteX35" fmla="*/ 2542257 w 5277623"/>
                <a:gd name="connsiteY35" fmla="*/ 639040 h 3396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277623" h="3396313">
                  <a:moveTo>
                    <a:pt x="1607919" y="2118233"/>
                  </a:moveTo>
                  <a:lnTo>
                    <a:pt x="2449386" y="2118233"/>
                  </a:lnTo>
                  <a:lnTo>
                    <a:pt x="2768905" y="2757273"/>
                  </a:lnTo>
                  <a:lnTo>
                    <a:pt x="2449386" y="3396313"/>
                  </a:lnTo>
                  <a:lnTo>
                    <a:pt x="1607919" y="3396313"/>
                  </a:lnTo>
                  <a:lnTo>
                    <a:pt x="1288399" y="2757273"/>
                  </a:lnTo>
                  <a:close/>
                  <a:moveTo>
                    <a:pt x="4116637" y="2102903"/>
                  </a:moveTo>
                  <a:lnTo>
                    <a:pt x="4958103" y="2102903"/>
                  </a:lnTo>
                  <a:lnTo>
                    <a:pt x="5277623" y="2741943"/>
                  </a:lnTo>
                  <a:lnTo>
                    <a:pt x="4958103" y="3380983"/>
                  </a:lnTo>
                  <a:lnTo>
                    <a:pt x="4116637" y="3380983"/>
                  </a:lnTo>
                  <a:lnTo>
                    <a:pt x="3797116" y="2741943"/>
                  </a:lnTo>
                  <a:close/>
                  <a:moveTo>
                    <a:pt x="2864649" y="1414667"/>
                  </a:moveTo>
                  <a:lnTo>
                    <a:pt x="3706117" y="1414667"/>
                  </a:lnTo>
                  <a:lnTo>
                    <a:pt x="4025636" y="2053707"/>
                  </a:lnTo>
                  <a:lnTo>
                    <a:pt x="3706117" y="2692747"/>
                  </a:lnTo>
                  <a:lnTo>
                    <a:pt x="2864649" y="2692747"/>
                  </a:lnTo>
                  <a:lnTo>
                    <a:pt x="2545129" y="2053707"/>
                  </a:lnTo>
                  <a:close/>
                  <a:moveTo>
                    <a:pt x="319521" y="1414667"/>
                  </a:moveTo>
                  <a:lnTo>
                    <a:pt x="1160987" y="1414667"/>
                  </a:lnTo>
                  <a:lnTo>
                    <a:pt x="1480507" y="2053707"/>
                  </a:lnTo>
                  <a:lnTo>
                    <a:pt x="1160987" y="2692747"/>
                  </a:lnTo>
                  <a:lnTo>
                    <a:pt x="319521" y="2692747"/>
                  </a:lnTo>
                  <a:lnTo>
                    <a:pt x="0" y="2053707"/>
                  </a:lnTo>
                  <a:close/>
                  <a:moveTo>
                    <a:pt x="1600096" y="711118"/>
                  </a:moveTo>
                  <a:lnTo>
                    <a:pt x="2441563" y="711118"/>
                  </a:lnTo>
                  <a:lnTo>
                    <a:pt x="2761082" y="1350157"/>
                  </a:lnTo>
                  <a:lnTo>
                    <a:pt x="2441563" y="1989197"/>
                  </a:lnTo>
                  <a:lnTo>
                    <a:pt x="1600096" y="1989197"/>
                  </a:lnTo>
                  <a:lnTo>
                    <a:pt x="1280575" y="1350157"/>
                  </a:lnTo>
                  <a:close/>
                  <a:moveTo>
                    <a:pt x="2861777" y="0"/>
                  </a:moveTo>
                  <a:lnTo>
                    <a:pt x="3703245" y="0"/>
                  </a:lnTo>
                  <a:lnTo>
                    <a:pt x="4022764" y="639040"/>
                  </a:lnTo>
                  <a:lnTo>
                    <a:pt x="3703245" y="1278080"/>
                  </a:lnTo>
                  <a:lnTo>
                    <a:pt x="2861777" y="1278080"/>
                  </a:lnTo>
                  <a:lnTo>
                    <a:pt x="2542257" y="63904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6" grpId="0" bldLvl="0" animBg="1"/>
      <p:bldP spid="27" grpId="0" bldLvl="0" animBg="1"/>
      <p:bldP spid="28" grpId="0" bldLvl="0" animBg="1"/>
      <p:bldP spid="29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双十一促销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c0bbf6ee-5302-48d3-9896-179f06b8a4b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2144</Words>
  <Application>Microsoft Office PowerPoint</Application>
  <PresentationFormat>宽屏</PresentationFormat>
  <Paragraphs>221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6" baseType="lpstr">
      <vt:lpstr>FZHei-B01S</vt:lpstr>
      <vt:lpstr>Lato Light</vt:lpstr>
      <vt:lpstr>Lato Regular</vt:lpstr>
      <vt:lpstr>Source Han Sans CN Heavy</vt:lpstr>
      <vt:lpstr>等线</vt:lpstr>
      <vt:lpstr>等线 Light</vt:lpstr>
      <vt:lpstr>方正黑体简体</vt:lpstr>
      <vt:lpstr>思源黑体 Normal</vt:lpstr>
      <vt:lpstr>宋体</vt:lpstr>
      <vt:lpstr>Arial</vt:lpstr>
      <vt:lpstr>Calibri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2022-03-08T03:36:39Z</dcterms:created>
  <dcterms:modified xsi:type="dcterms:W3CDTF">2023-01-10T05:23:57Z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79E78A4D7CC74189935F668B13DA712F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