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FA0E7293-7261-481C-862E-FD5B85BB39B6}" type="datetimeFigureOut">
              <a:rPr lang="zh-CN" altLang="en-US"/>
              <a:t>2023-01-16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499371DD-5488-42E7-8CB1-99B3CE851024}" type="slidenum">
              <a:rPr lang="zh-CN" altLang="en-US"/>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5F112D-695D-4AFE-876A-07DB82872465}"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156090-FFC0-4AA7-BED3-5990C051A38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1156090-FFC0-4AA7-BED3-5990C051A380}" type="slidenum">
              <a:rPr lang="zh-CN" altLang="en-US" smtClean="0"/>
              <a:t>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A558FFAC-FE75-4391-A176-ED7C6D3ED867}" type="datetimeFigureOut">
              <a:rPr lang="zh-CN" altLang="en-US"/>
              <a:t>2023-01-16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2FFFC85-E551-4222-9963-00FB47ABFCD1}"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14FB6AD2-0499-4BCA-9D96-EDC2F870DCAB}" type="datetimeFigureOut">
              <a:rPr lang="zh-CN" altLang="en-US"/>
              <a:t>2023-01-16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8BA183D-B9BF-4F3A-B957-17CB0E61EB17}"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74EDC00-3B99-44AA-AE98-F9957CE40986}" type="datetimeFigureOut">
              <a:rPr lang="zh-CN" altLang="en-US"/>
              <a:t>2023-01-16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57569C6-5E6C-4E02-B9BE-793A1365D128}"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ABE700C5-A229-4A8C-8303-D680E0626A62}" type="datetimeFigureOut">
              <a:rPr lang="zh-CN" altLang="en-US"/>
              <a:t>2023-01-16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8879198-A166-4598-ADE1-2ADFE4D808E3}"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33E8505B-E32B-4F6A-A21C-269FB4B4055E}" type="datetimeFigureOut">
              <a:rPr lang="zh-CN" altLang="en-US"/>
              <a:t>2023-01-16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E52B637-6489-4471-A7F1-8CC1AE59472D}"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BE1723B1-312C-4EB5-841F-F38A6A967FE5}" type="datetimeFigureOut">
              <a:rPr lang="zh-CN" altLang="en-US"/>
              <a:t>2023-01-16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304860E-7563-4296-9875-68A009F3A1E0}"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A598EEC7-F0FA-4CD3-A1E7-111E1E66AD4C}" type="datetimeFigureOut">
              <a:rPr lang="zh-CN" altLang="en-US"/>
              <a:t>2023-01-16</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452AF298-76CD-4E60-AAEF-0D0D2EBBC919}"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BA46659B-4C76-4A34-B6BF-40DE0DE18FBB}" type="datetimeFigureOut">
              <a:rPr lang="zh-CN" altLang="en-US"/>
              <a:t>2023-01-16</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0EE46672-88E0-4408-B728-6CFE31AE9167}"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CF1C195-430D-4D90-9028-DE0B23C761E7}" type="datetimeFigureOut">
              <a:rPr lang="zh-CN" altLang="en-US"/>
              <a:t>2023-01-16</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5DACDD1A-B1F2-4D3C-9F51-66879941D823}"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9D4E24B6-A060-43CA-9003-156F136BBEFF}" type="datetimeFigureOut">
              <a:rPr lang="zh-CN" altLang="en-US"/>
              <a:t>2023-01-16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81508CF7-AC17-4B26-98D9-0949C37A87A1}"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583C5F95-37FF-40A1-A4B5-B39E887CA6FB}" type="datetimeFigureOut">
              <a:rPr lang="zh-CN" altLang="en-US"/>
              <a:t>2023-01-16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7B952ED-C4D2-4631-8F4F-079586CFDDA8}"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C7F67D9D-2B84-41DF-8AA2-E6553E7421CD}" type="datetimeFigureOut">
              <a:rPr lang="zh-CN" altLang="en-US"/>
              <a:t>2023-01-16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4DA22EA5-0432-48D8-AAC0-4914733EB8DA}"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E:\2008&#32593;&#19978;&#19979;&#36733;&#20869;&#23481;\li\7B%20Mai%20task.mp3" TargetMode="External"/><Relationship Id="rId1" Type="http://schemas.microsoft.com/office/2007/relationships/media" Target="file:///E:\2008&#32593;&#19978;&#19979;&#36733;&#20869;&#23481;\li\7B%20Mai%20task.mp3" TargetMode="External"/><Relationship Id="rId5" Type="http://schemas.openxmlformats.org/officeDocument/2006/relationships/image" Target="../media/image9.png"/><Relationship Id="rId4" Type="http://schemas.openxmlformats.org/officeDocument/2006/relationships/audio" Target="../media/audio4.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620688"/>
            <a:ext cx="9144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200"/>
              </a:spcBef>
            </a:pPr>
            <a:r>
              <a:rPr kumimoji="1" lang="zh-CN" altLang="en-US" sz="4800" b="1" dirty="0">
                <a:latin typeface="Times New Roman" panose="02020603050405020304" pitchFamily="18" charset="0"/>
              </a:rPr>
              <a:t> </a:t>
            </a:r>
            <a:r>
              <a:rPr kumimoji="1" lang="en-US" altLang="zh-CN" sz="6000" b="1" dirty="0">
                <a:latin typeface="Times New Roman" panose="02020603050405020304" pitchFamily="18" charset="0"/>
              </a:rPr>
              <a:t>Unit </a:t>
            </a:r>
            <a:r>
              <a:rPr kumimoji="1" lang="en-US" altLang="zh-CN" sz="6000" b="1" dirty="0" smtClean="0">
                <a:latin typeface="Times New Roman" panose="02020603050405020304" pitchFamily="18" charset="0"/>
              </a:rPr>
              <a:t>7</a:t>
            </a:r>
            <a:endParaRPr kumimoji="1" lang="en-US" altLang="zh-CN" sz="7200" b="1" dirty="0" smtClean="0">
              <a:latin typeface="Times New Roman" panose="02020603050405020304" pitchFamily="18" charset="0"/>
            </a:endParaRPr>
          </a:p>
          <a:p>
            <a:pPr algn="ctr">
              <a:spcBef>
                <a:spcPct val="50000"/>
              </a:spcBef>
            </a:pPr>
            <a:r>
              <a:rPr kumimoji="1" lang="en-US" altLang="zh-CN" sz="8800" b="1" dirty="0" smtClean="0">
                <a:latin typeface="Times New Roman" panose="02020603050405020304" pitchFamily="18" charset="0"/>
              </a:rPr>
              <a:t>Abilities </a:t>
            </a:r>
            <a:endParaRPr kumimoji="1" lang="en-US" altLang="zh-CN" sz="6000" b="1" dirty="0">
              <a:latin typeface="Times New Roman" panose="02020603050405020304" pitchFamily="18" charset="0"/>
            </a:endParaRPr>
          </a:p>
          <a:p>
            <a:pPr algn="ctr">
              <a:spcBef>
                <a:spcPct val="50000"/>
              </a:spcBef>
            </a:pPr>
            <a:r>
              <a:rPr kumimoji="1" lang="en-US" altLang="zh-CN" sz="4800" b="1" dirty="0" smtClean="0">
                <a:solidFill>
                  <a:schemeClr val="accent2"/>
                </a:solidFill>
              </a:rPr>
              <a:t>Main task</a:t>
            </a:r>
            <a:endParaRPr kumimoji="1" lang="en-US" altLang="zh-CN" sz="4800" b="1" dirty="0">
              <a:solidFill>
                <a:schemeClr val="accent2"/>
              </a:solidFill>
            </a:endParaRPr>
          </a:p>
        </p:txBody>
      </p:sp>
      <p:sp>
        <p:nvSpPr>
          <p:cNvPr id="3" name="矩形 2"/>
          <p:cNvSpPr/>
          <p:nvPr/>
        </p:nvSpPr>
        <p:spPr>
          <a:xfrm>
            <a:off x="2924754" y="5445680"/>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body" idx="1"/>
          </p:nvPr>
        </p:nvSpPr>
        <p:spPr>
          <a:xfrm>
            <a:off x="395288" y="990600"/>
            <a:ext cx="8382000" cy="5867400"/>
          </a:xfrm>
          <a:noFill/>
        </p:spPr>
        <p:txBody>
          <a:bodyPr/>
          <a:lstStyle/>
          <a:p>
            <a:pPr algn="just">
              <a:buFont typeface="Arial" panose="020B0604020202020204" pitchFamily="34" charset="0"/>
              <a:buNone/>
            </a:pPr>
            <a:r>
              <a:rPr lang="en-US" altLang="zh-CN" b="1" dirty="0" smtClean="0">
                <a:cs typeface="Times New Roman" panose="02020603050405020304" pitchFamily="18" charset="0"/>
              </a:rPr>
              <a:t>1.     </a:t>
            </a:r>
            <a:r>
              <a:rPr lang="en-US" altLang="zh-CN" b="1" u="sng" dirty="0" smtClean="0">
                <a:solidFill>
                  <a:srgbClr val="0000CC"/>
                </a:solidFill>
                <a:cs typeface="Times New Roman" panose="02020603050405020304" pitchFamily="18" charset="0"/>
              </a:rPr>
              <a:t>clever  </a:t>
            </a:r>
            <a:endParaRPr lang="en-US" altLang="zh-CN" b="1" u="sng" dirty="0" smtClean="0">
              <a:solidFill>
                <a:srgbClr val="0000CC"/>
              </a:solidFill>
              <a:latin typeface="Verdana" panose="020B0604030504040204" pitchFamily="34" charset="0"/>
            </a:endParaRPr>
          </a:p>
          <a:p>
            <a:pPr algn="just">
              <a:buFont typeface="Arial" panose="020B0604020202020204" pitchFamily="34" charset="0"/>
              <a:buNone/>
            </a:pPr>
            <a:r>
              <a:rPr lang="en-US" altLang="zh-CN" b="1" dirty="0" smtClean="0">
                <a:cs typeface="Times New Roman" panose="02020603050405020304" pitchFamily="18" charset="0"/>
              </a:rPr>
              <a:t>	He can learn things __________ (quick).</a:t>
            </a:r>
            <a:endParaRPr lang="en-US" altLang="zh-CN" b="1" dirty="0" smtClean="0">
              <a:latin typeface="Verdana" panose="020B0604030504040204" pitchFamily="34" charset="0"/>
            </a:endParaRPr>
          </a:p>
          <a:p>
            <a:pPr algn="just">
              <a:buFont typeface="Arial" panose="020B0604020202020204" pitchFamily="34" charset="0"/>
              <a:buNone/>
            </a:pPr>
            <a:r>
              <a:rPr lang="en-US" altLang="zh-CN" b="1" dirty="0" smtClean="0">
                <a:cs typeface="Times New Roman" panose="02020603050405020304" pitchFamily="18" charset="0"/>
              </a:rPr>
              <a:t>	He can use the computer __________ (good). </a:t>
            </a:r>
            <a:endParaRPr lang="en-US" altLang="zh-CN" b="1" i="1" dirty="0" smtClean="0">
              <a:solidFill>
                <a:srgbClr val="FF0000"/>
              </a:solidFill>
              <a:latin typeface="Verdana" panose="020B0604030504040204" pitchFamily="34" charset="0"/>
            </a:endParaRPr>
          </a:p>
          <a:p>
            <a:pPr algn="just">
              <a:buFont typeface="Arial" panose="020B0604020202020204" pitchFamily="34" charset="0"/>
              <a:buNone/>
            </a:pPr>
            <a:r>
              <a:rPr lang="en-US" altLang="zh-CN" b="1" dirty="0" smtClean="0">
                <a:cs typeface="Times New Roman" panose="02020603050405020304" pitchFamily="18" charset="0"/>
              </a:rPr>
              <a:t>2.     </a:t>
            </a:r>
            <a:r>
              <a:rPr lang="en-US" altLang="zh-CN" b="1" u="sng" dirty="0" smtClean="0">
                <a:solidFill>
                  <a:srgbClr val="0000CC"/>
                </a:solidFill>
                <a:cs typeface="Times New Roman" panose="02020603050405020304" pitchFamily="18" charset="0"/>
              </a:rPr>
              <a:t>thoughtful</a:t>
            </a:r>
            <a:endParaRPr lang="en-US" altLang="zh-CN" b="1" u="sng" dirty="0" smtClean="0">
              <a:solidFill>
                <a:srgbClr val="0000CC"/>
              </a:solidFill>
              <a:latin typeface="Verdana" panose="020B0604030504040204" pitchFamily="34" charset="0"/>
            </a:endParaRPr>
          </a:p>
          <a:p>
            <a:pPr algn="just">
              <a:buFont typeface="Arial" panose="020B0604020202020204" pitchFamily="34" charset="0"/>
              <a:buNone/>
            </a:pPr>
            <a:r>
              <a:rPr lang="en-US" altLang="zh-CN" b="1" dirty="0" smtClean="0">
                <a:cs typeface="Times New Roman" panose="02020603050405020304" pitchFamily="18" charset="0"/>
              </a:rPr>
              <a:t>	He thinks __________ (careful) when he works.</a:t>
            </a:r>
            <a:endParaRPr lang="en-US" altLang="zh-CN" b="1" dirty="0" smtClean="0">
              <a:latin typeface="Verdana" panose="020B0604030504040204" pitchFamily="34" charset="0"/>
            </a:endParaRPr>
          </a:p>
          <a:p>
            <a:pPr algn="just">
              <a:buFont typeface="Arial" panose="020B0604020202020204" pitchFamily="34" charset="0"/>
              <a:buNone/>
            </a:pPr>
            <a:r>
              <a:rPr lang="en-US" altLang="zh-CN" b="1" dirty="0" smtClean="0">
                <a:cs typeface="Times New Roman" panose="02020603050405020304" pitchFamily="18" charset="0"/>
              </a:rPr>
              <a:t>	He plans everything __________ and works __________ in a team (good).</a:t>
            </a:r>
            <a:endParaRPr lang="en-US" altLang="zh-CN" b="1" dirty="0" smtClean="0"/>
          </a:p>
        </p:txBody>
      </p:sp>
      <p:sp>
        <p:nvSpPr>
          <p:cNvPr id="24579" name="Rectangle 3"/>
          <p:cNvSpPr>
            <a:spLocks noGrp="1"/>
          </p:cNvSpPr>
          <p:nvPr>
            <p:ph type="title"/>
          </p:nvPr>
        </p:nvSpPr>
        <p:spPr>
          <a:xfrm>
            <a:off x="395288" y="260350"/>
            <a:ext cx="3827462" cy="747713"/>
          </a:xfrm>
          <a:noFill/>
        </p:spPr>
        <p:txBody>
          <a:bodyPr/>
          <a:lstStyle/>
          <a:p>
            <a:r>
              <a:rPr lang="en-US" altLang="zh-CN" sz="4000" b="1" dirty="0" smtClean="0">
                <a:solidFill>
                  <a:srgbClr val="0000CC"/>
                </a:solidFill>
              </a:rPr>
              <a:t>Daniel is  …</a:t>
            </a:r>
          </a:p>
        </p:txBody>
      </p:sp>
      <p:sp>
        <p:nvSpPr>
          <p:cNvPr id="24580" name="Rectangle 4"/>
          <p:cNvSpPr>
            <a:spLocks noChangeArrowheads="1"/>
          </p:cNvSpPr>
          <p:nvPr/>
        </p:nvSpPr>
        <p:spPr bwMode="auto">
          <a:xfrm>
            <a:off x="5105400" y="1727200"/>
            <a:ext cx="14033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200" b="1" i="1">
                <a:solidFill>
                  <a:srgbClr val="FF0000"/>
                </a:solidFill>
                <a:latin typeface="Times New Roman" panose="02020603050405020304" pitchFamily="18" charset="0"/>
                <a:cs typeface="Times New Roman" panose="02020603050405020304" pitchFamily="18" charset="0"/>
              </a:rPr>
              <a:t>quickly</a:t>
            </a:r>
          </a:p>
        </p:txBody>
      </p:sp>
      <p:sp>
        <p:nvSpPr>
          <p:cNvPr id="24581" name="Rectangle 5"/>
          <p:cNvSpPr>
            <a:spLocks noChangeArrowheads="1"/>
          </p:cNvSpPr>
          <p:nvPr/>
        </p:nvSpPr>
        <p:spPr bwMode="auto">
          <a:xfrm>
            <a:off x="6858000" y="2413000"/>
            <a:ext cx="8620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200" b="1" i="1">
                <a:solidFill>
                  <a:srgbClr val="FF0000"/>
                </a:solidFill>
                <a:latin typeface="Times New Roman" panose="02020603050405020304" pitchFamily="18" charset="0"/>
                <a:cs typeface="Times New Roman" panose="02020603050405020304" pitchFamily="18" charset="0"/>
              </a:rPr>
              <a:t>well</a:t>
            </a:r>
          </a:p>
        </p:txBody>
      </p:sp>
      <p:sp>
        <p:nvSpPr>
          <p:cNvPr id="24582" name="Rectangle 6"/>
          <p:cNvSpPr>
            <a:spLocks noChangeArrowheads="1"/>
          </p:cNvSpPr>
          <p:nvPr/>
        </p:nvSpPr>
        <p:spPr bwMode="auto">
          <a:xfrm>
            <a:off x="3132138" y="3644900"/>
            <a:ext cx="167481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200" b="1" i="1">
                <a:solidFill>
                  <a:srgbClr val="FF0000"/>
                </a:solidFill>
                <a:latin typeface="Times New Roman" panose="02020603050405020304" pitchFamily="18" charset="0"/>
                <a:cs typeface="Times New Roman" panose="02020603050405020304" pitchFamily="18" charset="0"/>
              </a:rPr>
              <a:t>carefully</a:t>
            </a:r>
          </a:p>
        </p:txBody>
      </p:sp>
      <p:sp>
        <p:nvSpPr>
          <p:cNvPr id="24583" name="Rectangle 7"/>
          <p:cNvSpPr>
            <a:spLocks noChangeArrowheads="1"/>
          </p:cNvSpPr>
          <p:nvPr/>
        </p:nvSpPr>
        <p:spPr bwMode="auto">
          <a:xfrm>
            <a:off x="6011863" y="4724400"/>
            <a:ext cx="86201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200" b="1" i="1">
                <a:solidFill>
                  <a:srgbClr val="FF0000"/>
                </a:solidFill>
                <a:latin typeface="Times New Roman" panose="02020603050405020304" pitchFamily="18" charset="0"/>
                <a:cs typeface="Times New Roman" panose="02020603050405020304" pitchFamily="18" charset="0"/>
              </a:rPr>
              <a:t>well</a:t>
            </a:r>
          </a:p>
        </p:txBody>
      </p:sp>
      <p:sp>
        <p:nvSpPr>
          <p:cNvPr id="24584" name="Rectangle 8"/>
          <p:cNvSpPr>
            <a:spLocks noChangeArrowheads="1"/>
          </p:cNvSpPr>
          <p:nvPr/>
        </p:nvSpPr>
        <p:spPr bwMode="auto">
          <a:xfrm>
            <a:off x="2771775" y="5373688"/>
            <a:ext cx="86201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200" b="1" i="1">
                <a:solidFill>
                  <a:srgbClr val="FF0000"/>
                </a:solidFill>
                <a:latin typeface="Times New Roman" panose="02020603050405020304" pitchFamily="18" charset="0"/>
                <a:cs typeface="Times New Roman" panose="02020603050405020304" pitchFamily="18" charset="0"/>
              </a:rPr>
              <a:t>well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additive="base">
                                        <p:cTn id="7" dur="500" fill="hold"/>
                                        <p:tgtEl>
                                          <p:spTgt spid="24580"/>
                                        </p:tgtEl>
                                        <p:attrNameLst>
                                          <p:attrName>ppt_x</p:attrName>
                                        </p:attrNameLst>
                                      </p:cBhvr>
                                      <p:tavLst>
                                        <p:tav tm="0">
                                          <p:val>
                                            <p:strVal val="#ppt_x"/>
                                          </p:val>
                                        </p:tav>
                                        <p:tav tm="100000">
                                          <p:val>
                                            <p:strVal val="#ppt_x"/>
                                          </p:val>
                                        </p:tav>
                                      </p:tavLst>
                                    </p:anim>
                                    <p:anim calcmode="lin" valueType="num">
                                      <p:cBhvr additive="base">
                                        <p:cTn id="8" dur="500" fill="hold"/>
                                        <p:tgtEl>
                                          <p:spTgt spid="2458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81"/>
                                        </p:tgtEl>
                                        <p:attrNameLst>
                                          <p:attrName>style.visibility</p:attrName>
                                        </p:attrNameLst>
                                      </p:cBhvr>
                                      <p:to>
                                        <p:strVal val="visible"/>
                                      </p:to>
                                    </p:set>
                                    <p:anim calcmode="lin" valueType="num">
                                      <p:cBhvr additive="base">
                                        <p:cTn id="13" dur="500" fill="hold"/>
                                        <p:tgtEl>
                                          <p:spTgt spid="24581"/>
                                        </p:tgtEl>
                                        <p:attrNameLst>
                                          <p:attrName>ppt_x</p:attrName>
                                        </p:attrNameLst>
                                      </p:cBhvr>
                                      <p:tavLst>
                                        <p:tav tm="0">
                                          <p:val>
                                            <p:strVal val="#ppt_x"/>
                                          </p:val>
                                        </p:tav>
                                        <p:tav tm="100000">
                                          <p:val>
                                            <p:strVal val="#ppt_x"/>
                                          </p:val>
                                        </p:tav>
                                      </p:tavLst>
                                    </p:anim>
                                    <p:anim calcmode="lin" valueType="num">
                                      <p:cBhvr additive="base">
                                        <p:cTn id="14" dur="500" fill="hold"/>
                                        <p:tgtEl>
                                          <p:spTgt spid="2458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projctor.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582"/>
                                        </p:tgtEl>
                                        <p:attrNameLst>
                                          <p:attrName>style.visibility</p:attrName>
                                        </p:attrNameLst>
                                      </p:cBhvr>
                                      <p:to>
                                        <p:strVal val="visible"/>
                                      </p:to>
                                    </p:set>
                                    <p:anim calcmode="lin" valueType="num">
                                      <p:cBhvr additive="base">
                                        <p:cTn id="19" dur="500" fill="hold"/>
                                        <p:tgtEl>
                                          <p:spTgt spid="24582"/>
                                        </p:tgtEl>
                                        <p:attrNameLst>
                                          <p:attrName>ppt_x</p:attrName>
                                        </p:attrNameLst>
                                      </p:cBhvr>
                                      <p:tavLst>
                                        <p:tav tm="0">
                                          <p:val>
                                            <p:strVal val="0-#ppt_w/2"/>
                                          </p:val>
                                        </p:tav>
                                        <p:tav tm="100000">
                                          <p:val>
                                            <p:strVal val="#ppt_x"/>
                                          </p:val>
                                        </p:tav>
                                      </p:tavLst>
                                    </p:anim>
                                    <p:anim calcmode="lin" valueType="num">
                                      <p:cBhvr additive="base">
                                        <p:cTn id="20" dur="500" fill="hold"/>
                                        <p:tgtEl>
                                          <p:spTgt spid="2458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projctor.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583"/>
                                        </p:tgtEl>
                                        <p:attrNameLst>
                                          <p:attrName>style.visibility</p:attrName>
                                        </p:attrNameLst>
                                      </p:cBhvr>
                                      <p:to>
                                        <p:strVal val="visible"/>
                                      </p:to>
                                    </p:set>
                                    <p:anim calcmode="lin" valueType="num">
                                      <p:cBhvr additive="base">
                                        <p:cTn id="25" dur="500" fill="hold"/>
                                        <p:tgtEl>
                                          <p:spTgt spid="24583"/>
                                        </p:tgtEl>
                                        <p:attrNameLst>
                                          <p:attrName>ppt_x</p:attrName>
                                        </p:attrNameLst>
                                      </p:cBhvr>
                                      <p:tavLst>
                                        <p:tav tm="0">
                                          <p:val>
                                            <p:strVal val="#ppt_x"/>
                                          </p:val>
                                        </p:tav>
                                        <p:tav tm="100000">
                                          <p:val>
                                            <p:strVal val="#ppt_x"/>
                                          </p:val>
                                        </p:tav>
                                      </p:tavLst>
                                    </p:anim>
                                    <p:anim calcmode="lin" valueType="num">
                                      <p:cBhvr additive="base">
                                        <p:cTn id="26" dur="500" fill="hold"/>
                                        <p:tgtEl>
                                          <p:spTgt spid="2458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projctor.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584"/>
                                        </p:tgtEl>
                                        <p:attrNameLst>
                                          <p:attrName>style.visibility</p:attrName>
                                        </p:attrNameLst>
                                      </p:cBhvr>
                                      <p:to>
                                        <p:strVal val="visible"/>
                                      </p:to>
                                    </p:set>
                                    <p:anim calcmode="lin" valueType="num">
                                      <p:cBhvr additive="base">
                                        <p:cTn id="31" dur="500" fill="hold"/>
                                        <p:tgtEl>
                                          <p:spTgt spid="24584"/>
                                        </p:tgtEl>
                                        <p:attrNameLst>
                                          <p:attrName>ppt_x</p:attrName>
                                        </p:attrNameLst>
                                      </p:cBhvr>
                                      <p:tavLst>
                                        <p:tav tm="0">
                                          <p:val>
                                            <p:strVal val="#ppt_x"/>
                                          </p:val>
                                        </p:tav>
                                        <p:tav tm="100000">
                                          <p:val>
                                            <p:strVal val="#ppt_x"/>
                                          </p:val>
                                        </p:tav>
                                      </p:tavLst>
                                    </p:anim>
                                    <p:anim calcmode="lin" valueType="num">
                                      <p:cBhvr additive="base">
                                        <p:cTn id="32" dur="500" fill="hold"/>
                                        <p:tgtEl>
                                          <p:spTgt spid="2458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utoUpdateAnimBg="0"/>
      <p:bldP spid="24581" grpId="0" autoUpdateAnimBg="0"/>
      <p:bldP spid="24582" grpId="0" autoUpdateAnimBg="0"/>
      <p:bldP spid="24583" grpId="0" autoUpdateAnimBg="0"/>
      <p:bldP spid="2458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a:xfrm>
            <a:off x="547688" y="333375"/>
            <a:ext cx="8596312" cy="747713"/>
          </a:xfrm>
          <a:noFill/>
        </p:spPr>
        <p:txBody>
          <a:bodyPr/>
          <a:lstStyle/>
          <a:p>
            <a:pPr algn="l"/>
            <a:r>
              <a:rPr lang="en-US" altLang="zh-CN" b="1" dirty="0" smtClean="0"/>
              <a:t>3.</a:t>
            </a:r>
            <a:r>
              <a:rPr lang="en-US" altLang="zh-CN" b="1" dirty="0" smtClean="0">
                <a:solidFill>
                  <a:srgbClr val="0000CC"/>
                </a:solidFill>
              </a:rPr>
              <a:t> </a:t>
            </a:r>
            <a:r>
              <a:rPr lang="en-US" altLang="zh-CN" b="1" u="sng" dirty="0" smtClean="0">
                <a:solidFill>
                  <a:srgbClr val="0000CC"/>
                </a:solidFill>
              </a:rPr>
              <a:t>kind</a:t>
            </a:r>
            <a:r>
              <a:rPr lang="en-US" altLang="zh-CN" b="1" dirty="0" smtClean="0">
                <a:solidFill>
                  <a:srgbClr val="0000CC"/>
                </a:solidFill>
              </a:rPr>
              <a:t>.</a:t>
            </a:r>
          </a:p>
        </p:txBody>
      </p:sp>
      <p:sp>
        <p:nvSpPr>
          <p:cNvPr id="25603" name="Rectangle 3"/>
          <p:cNvSpPr>
            <a:spLocks noGrp="1"/>
          </p:cNvSpPr>
          <p:nvPr>
            <p:ph type="body" idx="1"/>
          </p:nvPr>
        </p:nvSpPr>
        <p:spPr>
          <a:xfrm>
            <a:off x="0" y="1524000"/>
            <a:ext cx="8839200" cy="6096000"/>
          </a:xfrm>
          <a:noFill/>
        </p:spPr>
        <p:txBody>
          <a:bodyPr/>
          <a:lstStyle/>
          <a:p>
            <a:pPr algn="just"/>
            <a:r>
              <a:rPr lang="en-US" altLang="zh-CN" sz="3600" b="1" smtClean="0">
                <a:cs typeface="Times New Roman" panose="02020603050405020304" pitchFamily="18" charset="0"/>
              </a:rPr>
              <a:t>Last week, a 5-year-old boy ____________________</a:t>
            </a:r>
            <a:r>
              <a:rPr lang="zh-CN" altLang="en-US" sz="3600" b="1" smtClean="0"/>
              <a:t>（迷路）</a:t>
            </a:r>
            <a:r>
              <a:rPr lang="en-US" altLang="zh-CN" sz="3600" b="1" smtClean="0">
                <a:cs typeface="Times New Roman" panose="02020603050405020304" pitchFamily="18" charset="0"/>
              </a:rPr>
              <a:t>and cried in the street. </a:t>
            </a:r>
            <a:r>
              <a:rPr lang="en-US" altLang="zh-CN" b="1" smtClean="0">
                <a:latin typeface="Verdana" panose="020B0604030504040204" pitchFamily="34" charset="0"/>
              </a:rPr>
              <a:t>Daniel</a:t>
            </a:r>
            <a:r>
              <a:rPr lang="en-US" altLang="zh-CN" sz="3600" b="1" smtClean="0">
                <a:cs typeface="Times New Roman" panose="02020603050405020304" pitchFamily="18" charset="0"/>
              </a:rPr>
              <a:t> ____________________</a:t>
            </a:r>
            <a:r>
              <a:rPr lang="zh-CN" altLang="en-US" sz="3600" b="1" smtClean="0"/>
              <a:t>（在去</a:t>
            </a:r>
            <a:r>
              <a:rPr lang="en-US" altLang="zh-CN" sz="3600" b="1" smtClean="0"/>
              <a:t>……</a:t>
            </a:r>
            <a:r>
              <a:rPr lang="zh-CN" altLang="en-US" sz="3600" b="1" smtClean="0"/>
              <a:t>的路上）</a:t>
            </a:r>
            <a:r>
              <a:rPr lang="zh-CN" altLang="en-US" sz="3600" b="1" smtClean="0">
                <a:cs typeface="Times New Roman" panose="02020603050405020304" pitchFamily="18" charset="0"/>
              </a:rPr>
              <a:t> </a:t>
            </a:r>
            <a:r>
              <a:rPr lang="en-US" altLang="zh-CN" sz="3600" b="1" smtClean="0">
                <a:cs typeface="Times New Roman" panose="02020603050405020304" pitchFamily="18" charset="0"/>
              </a:rPr>
              <a:t>the club. He_______ him______</a:t>
            </a:r>
            <a:r>
              <a:rPr lang="en-US" altLang="zh-CN" sz="3600" b="1" i="1" smtClean="0">
                <a:solidFill>
                  <a:srgbClr val="FF0000"/>
                </a:solidFill>
                <a:latin typeface="Verdana" panose="020B0604030504040204" pitchFamily="34" charset="0"/>
                <a:cs typeface="Times New Roman" panose="02020603050405020304" pitchFamily="18" charset="0"/>
              </a:rPr>
              <a:t> </a:t>
            </a:r>
            <a:r>
              <a:rPr lang="en-US" altLang="zh-CN" sz="3600" b="1" smtClean="0">
                <a:cs typeface="Times New Roman" panose="02020603050405020304" pitchFamily="18" charset="0"/>
              </a:rPr>
              <a:t> the police station.(</a:t>
            </a:r>
            <a:r>
              <a:rPr lang="zh-CN" altLang="en-US" sz="3600" b="1" smtClean="0">
                <a:cs typeface="Times New Roman" panose="02020603050405020304" pitchFamily="18" charset="0"/>
              </a:rPr>
              <a:t>带</a:t>
            </a:r>
            <a:r>
              <a:rPr lang="en-US" altLang="zh-CN" sz="3600" b="1" smtClean="0">
                <a:cs typeface="Times New Roman" panose="02020603050405020304" pitchFamily="18" charset="0"/>
              </a:rPr>
              <a:t>……</a:t>
            </a:r>
            <a:r>
              <a:rPr lang="zh-CN" altLang="en-US" sz="3600" b="1" smtClean="0">
                <a:cs typeface="Times New Roman" panose="02020603050405020304" pitchFamily="18" charset="0"/>
              </a:rPr>
              <a:t>去</a:t>
            </a:r>
            <a:r>
              <a:rPr lang="en-US" altLang="zh-CN" sz="3600" b="1" smtClean="0">
                <a:cs typeface="Times New Roman" panose="02020603050405020304" pitchFamily="18" charset="0"/>
              </a:rPr>
              <a:t>……)  He stayed with the boy and played with him ____________________</a:t>
            </a:r>
            <a:r>
              <a:rPr lang="zh-CN" altLang="en-US" sz="3600" b="1" smtClean="0"/>
              <a:t>两个小时）</a:t>
            </a:r>
            <a:r>
              <a:rPr lang="en-US" altLang="zh-CN" sz="3600" b="1" smtClean="0">
                <a:cs typeface="Times New Roman" panose="02020603050405020304" pitchFamily="18" charset="0"/>
              </a:rPr>
              <a:t>before the boy’s parents came. </a:t>
            </a:r>
          </a:p>
        </p:txBody>
      </p:sp>
      <p:sp>
        <p:nvSpPr>
          <p:cNvPr id="25604" name="Rectangle 4"/>
          <p:cNvSpPr>
            <a:spLocks noChangeArrowheads="1"/>
          </p:cNvSpPr>
          <p:nvPr/>
        </p:nvSpPr>
        <p:spPr bwMode="auto">
          <a:xfrm>
            <a:off x="684213" y="2060575"/>
            <a:ext cx="3244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600" b="1" i="1">
                <a:solidFill>
                  <a:srgbClr val="FF0000"/>
                </a:solidFill>
                <a:latin typeface="Verdana" panose="020B0604030504040204" pitchFamily="34" charset="0"/>
                <a:cs typeface="Times New Roman" panose="02020603050405020304" pitchFamily="18" charset="0"/>
              </a:rPr>
              <a:t>lost his way</a:t>
            </a:r>
          </a:p>
        </p:txBody>
      </p:sp>
      <p:sp>
        <p:nvSpPr>
          <p:cNvPr id="25605" name="Rectangle 5"/>
          <p:cNvSpPr>
            <a:spLocks noChangeArrowheads="1"/>
          </p:cNvSpPr>
          <p:nvPr/>
        </p:nvSpPr>
        <p:spPr bwMode="auto">
          <a:xfrm>
            <a:off x="381000" y="3200400"/>
            <a:ext cx="47910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600" b="1" i="1">
                <a:solidFill>
                  <a:srgbClr val="FF0000"/>
                </a:solidFill>
                <a:latin typeface="Verdana" panose="020B0604030504040204" pitchFamily="34" charset="0"/>
                <a:cs typeface="Times New Roman" panose="02020603050405020304" pitchFamily="18" charset="0"/>
              </a:rPr>
              <a:t>was on his way to</a:t>
            </a:r>
          </a:p>
        </p:txBody>
      </p:sp>
      <p:sp>
        <p:nvSpPr>
          <p:cNvPr id="25606" name="Rectangle 6"/>
          <p:cNvSpPr>
            <a:spLocks noChangeArrowheads="1"/>
          </p:cNvSpPr>
          <p:nvPr/>
        </p:nvSpPr>
        <p:spPr bwMode="auto">
          <a:xfrm>
            <a:off x="1979613" y="5300663"/>
            <a:ext cx="47418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kumimoji="1" lang="en-US" altLang="zh-CN" sz="3600" b="1" i="1">
                <a:solidFill>
                  <a:srgbClr val="FF0000"/>
                </a:solidFill>
                <a:latin typeface="Verdana" panose="020B0604030504040204" pitchFamily="34" charset="0"/>
                <a:cs typeface="Times New Roman" panose="02020603050405020304" pitchFamily="18" charset="0"/>
              </a:rPr>
              <a:t>for two hours</a:t>
            </a:r>
          </a:p>
        </p:txBody>
      </p:sp>
      <p:sp>
        <p:nvSpPr>
          <p:cNvPr id="25607" name="Text Box 7"/>
          <p:cNvSpPr txBox="1">
            <a:spLocks noChangeArrowheads="1"/>
          </p:cNvSpPr>
          <p:nvPr/>
        </p:nvSpPr>
        <p:spPr bwMode="auto">
          <a:xfrm>
            <a:off x="4787900" y="3644900"/>
            <a:ext cx="1323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600" b="1" i="1">
                <a:solidFill>
                  <a:srgbClr val="FF0000"/>
                </a:solidFill>
                <a:latin typeface="Verdana" panose="020B0604030504040204" pitchFamily="34" charset="0"/>
              </a:rPr>
              <a:t>took</a:t>
            </a:r>
          </a:p>
        </p:txBody>
      </p:sp>
      <p:sp>
        <p:nvSpPr>
          <p:cNvPr id="25608" name="Text Box 8"/>
          <p:cNvSpPr txBox="1">
            <a:spLocks noChangeArrowheads="1"/>
          </p:cNvSpPr>
          <p:nvPr/>
        </p:nvSpPr>
        <p:spPr bwMode="auto">
          <a:xfrm>
            <a:off x="7380288" y="3644900"/>
            <a:ext cx="704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600" b="1" i="1">
                <a:solidFill>
                  <a:srgbClr val="FF0000"/>
                </a:solidFill>
                <a:latin typeface="Verdana" panose="020B0604030504040204" pitchFamily="34" charset="0"/>
              </a:rPr>
              <a:t>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 calcmode="lin" valueType="num">
                                      <p:cBhvr additive="base">
                                        <p:cTn id="7" dur="500" fill="hold"/>
                                        <p:tgtEl>
                                          <p:spTgt spid="25604"/>
                                        </p:tgtEl>
                                        <p:attrNameLst>
                                          <p:attrName>ppt_x</p:attrName>
                                        </p:attrNameLst>
                                      </p:cBhvr>
                                      <p:tavLst>
                                        <p:tav tm="0">
                                          <p:val>
                                            <p:strVal val="0-#ppt_w/2"/>
                                          </p:val>
                                        </p:tav>
                                        <p:tav tm="100000">
                                          <p:val>
                                            <p:strVal val="#ppt_x"/>
                                          </p:val>
                                        </p:tav>
                                      </p:tavLst>
                                    </p:anim>
                                    <p:anim calcmode="lin" valueType="num">
                                      <p:cBhvr additive="base">
                                        <p:cTn id="8" dur="500" fill="hold"/>
                                        <p:tgtEl>
                                          <p:spTgt spid="2560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5"/>
                                        </p:tgtEl>
                                        <p:attrNameLst>
                                          <p:attrName>style.visibility</p:attrName>
                                        </p:attrNameLst>
                                      </p:cBhvr>
                                      <p:to>
                                        <p:strVal val="visible"/>
                                      </p:to>
                                    </p:set>
                                    <p:anim calcmode="lin" valueType="num">
                                      <p:cBhvr additive="base">
                                        <p:cTn id="13" dur="500" fill="hold"/>
                                        <p:tgtEl>
                                          <p:spTgt spid="25605"/>
                                        </p:tgtEl>
                                        <p:attrNameLst>
                                          <p:attrName>ppt_x</p:attrName>
                                        </p:attrNameLst>
                                      </p:cBhvr>
                                      <p:tavLst>
                                        <p:tav tm="0">
                                          <p:val>
                                            <p:strVal val="0-#ppt_w/2"/>
                                          </p:val>
                                        </p:tav>
                                        <p:tav tm="100000">
                                          <p:val>
                                            <p:strVal val="#ppt_x"/>
                                          </p:val>
                                        </p:tav>
                                      </p:tavLst>
                                    </p:anim>
                                    <p:anim calcmode="lin" valueType="num">
                                      <p:cBhvr additive="base">
                                        <p:cTn id="14" dur="500" fill="hold"/>
                                        <p:tgtEl>
                                          <p:spTgt spid="2560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607"/>
                                        </p:tgtEl>
                                        <p:attrNameLst>
                                          <p:attrName>style.visibility</p:attrName>
                                        </p:attrNameLst>
                                      </p:cBhvr>
                                      <p:to>
                                        <p:strVal val="visible"/>
                                      </p:to>
                                    </p:set>
                                    <p:anim calcmode="lin" valueType="num">
                                      <p:cBhvr additive="base">
                                        <p:cTn id="19" dur="500" fill="hold"/>
                                        <p:tgtEl>
                                          <p:spTgt spid="25607"/>
                                        </p:tgtEl>
                                        <p:attrNameLst>
                                          <p:attrName>ppt_x</p:attrName>
                                        </p:attrNameLst>
                                      </p:cBhvr>
                                      <p:tavLst>
                                        <p:tav tm="0">
                                          <p:val>
                                            <p:strVal val="0-#ppt_w/2"/>
                                          </p:val>
                                        </p:tav>
                                        <p:tav tm="100000">
                                          <p:val>
                                            <p:strVal val="#ppt_x"/>
                                          </p:val>
                                        </p:tav>
                                      </p:tavLst>
                                    </p:anim>
                                    <p:anim calcmode="lin" valueType="num">
                                      <p:cBhvr additive="base">
                                        <p:cTn id="20" dur="500" fill="hold"/>
                                        <p:tgtEl>
                                          <p:spTgt spid="2560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5608"/>
                                        </p:tgtEl>
                                        <p:attrNameLst>
                                          <p:attrName>style.visibility</p:attrName>
                                        </p:attrNameLst>
                                      </p:cBhvr>
                                      <p:to>
                                        <p:strVal val="visible"/>
                                      </p:to>
                                    </p:set>
                                    <p:anim calcmode="lin" valueType="num">
                                      <p:cBhvr additive="base">
                                        <p:cTn id="25" dur="500" fill="hold"/>
                                        <p:tgtEl>
                                          <p:spTgt spid="25608"/>
                                        </p:tgtEl>
                                        <p:attrNameLst>
                                          <p:attrName>ppt_x</p:attrName>
                                        </p:attrNameLst>
                                      </p:cBhvr>
                                      <p:tavLst>
                                        <p:tav tm="0">
                                          <p:val>
                                            <p:strVal val="1+#ppt_w/2"/>
                                          </p:val>
                                        </p:tav>
                                        <p:tav tm="100000">
                                          <p:val>
                                            <p:strVal val="#ppt_x"/>
                                          </p:val>
                                        </p:tav>
                                      </p:tavLst>
                                    </p:anim>
                                    <p:anim calcmode="lin" valueType="num">
                                      <p:cBhvr additive="base">
                                        <p:cTn id="26" dur="500" fill="hold"/>
                                        <p:tgtEl>
                                          <p:spTgt spid="2560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5606"/>
                                        </p:tgtEl>
                                        <p:attrNameLst>
                                          <p:attrName>style.visibility</p:attrName>
                                        </p:attrNameLst>
                                      </p:cBhvr>
                                      <p:to>
                                        <p:strVal val="visible"/>
                                      </p:to>
                                    </p:set>
                                    <p:anim calcmode="lin" valueType="num">
                                      <p:cBhvr additive="base">
                                        <p:cTn id="31" dur="500" fill="hold"/>
                                        <p:tgtEl>
                                          <p:spTgt spid="25606"/>
                                        </p:tgtEl>
                                        <p:attrNameLst>
                                          <p:attrName>ppt_x</p:attrName>
                                        </p:attrNameLst>
                                      </p:cBhvr>
                                      <p:tavLst>
                                        <p:tav tm="0">
                                          <p:val>
                                            <p:strVal val="0-#ppt_w/2"/>
                                          </p:val>
                                        </p:tav>
                                        <p:tav tm="100000">
                                          <p:val>
                                            <p:strVal val="#ppt_x"/>
                                          </p:val>
                                        </p:tav>
                                      </p:tavLst>
                                    </p:anim>
                                    <p:anim calcmode="lin" valueType="num">
                                      <p:cBhvr additive="base">
                                        <p:cTn id="32" dur="500" fill="hold"/>
                                        <p:tgtEl>
                                          <p:spTgt spid="2560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utoUpdateAnimBg="0"/>
      <p:bldP spid="25605" grpId="0" autoUpdateAnimBg="0"/>
      <p:bldP spid="25606" grpId="0" autoUpdateAnimBg="0"/>
      <p:bldP spid="25607" grpId="0" autoUpdateAnimBg="0"/>
      <p:bldP spid="2560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71600" y="1772816"/>
            <a:ext cx="7344816"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zh-CN" b="1" dirty="0" smtClean="0"/>
              <a:t>Fill in the blanks with the right forms of the words given.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500" fill="hold"/>
                                        <p:tgtEl>
                                          <p:spTgt spid="26626"/>
                                        </p:tgtEl>
                                        <p:attrNameLst>
                                          <p:attrName>ppt_x</p:attrName>
                                        </p:attrNameLst>
                                      </p:cBhvr>
                                      <p:tavLst>
                                        <p:tav tm="0">
                                          <p:val>
                                            <p:strVal val="#ppt_x"/>
                                          </p:val>
                                        </p:tav>
                                        <p:tav tm="100000">
                                          <p:val>
                                            <p:strVal val="#ppt_x"/>
                                          </p:val>
                                        </p:tav>
                                      </p:tavLst>
                                    </p:anim>
                                    <p:anim calcmode="lin" valueType="num">
                                      <p:cBhvr additive="base">
                                        <p:cTn id="8" dur="500" fill="hold"/>
                                        <p:tgtEl>
                                          <p:spTgt spid="2662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body" idx="1"/>
          </p:nvPr>
        </p:nvSpPr>
        <p:spPr>
          <a:xfrm>
            <a:off x="251520" y="318294"/>
            <a:ext cx="8280400" cy="6019800"/>
          </a:xfrm>
          <a:noFill/>
        </p:spPr>
        <p:txBody>
          <a:bodyPr/>
          <a:lstStyle/>
          <a:p>
            <a:pPr>
              <a:buFont typeface="Arial" panose="020B0604020202020204" pitchFamily="34" charset="0"/>
              <a:buNone/>
            </a:pPr>
            <a:r>
              <a:rPr lang="en-US" altLang="zh-CN" b="1" dirty="0" smtClean="0">
                <a:cs typeface="Times New Roman" panose="02020603050405020304" pitchFamily="18" charset="0"/>
              </a:rPr>
              <a:t>1. Kitty is my classmate. She is __________ because she can play everything well.  (thought)</a:t>
            </a:r>
          </a:p>
          <a:p>
            <a:pPr>
              <a:buFont typeface="Arial" panose="020B0604020202020204" pitchFamily="34" charset="0"/>
              <a:buNone/>
            </a:pPr>
            <a:r>
              <a:rPr lang="en-US" altLang="zh-CN" b="1" dirty="0" smtClean="0">
                <a:cs typeface="Times New Roman" panose="02020603050405020304" pitchFamily="18" charset="0"/>
              </a:rPr>
              <a:t>2. He was one of the greatest ____________ of the Helping Hands Club.  (chairperson)</a:t>
            </a:r>
          </a:p>
          <a:p>
            <a:pPr>
              <a:buFont typeface="Arial" panose="020B0604020202020204" pitchFamily="34" charset="0"/>
              <a:buNone/>
            </a:pPr>
            <a:r>
              <a:rPr lang="en-US" altLang="zh-CN" b="1" dirty="0" smtClean="0">
                <a:cs typeface="Times New Roman" panose="02020603050405020304" pitchFamily="18" charset="0"/>
              </a:rPr>
              <a:t>3. When you write a recommendation letter, you can greet with “Dear Sir/ ____________”. (madam)</a:t>
            </a:r>
          </a:p>
          <a:p>
            <a:pPr>
              <a:buFont typeface="Arial" panose="020B0604020202020204" pitchFamily="34" charset="0"/>
              <a:buNone/>
            </a:pPr>
            <a:r>
              <a:rPr lang="en-US" altLang="zh-CN" b="1" dirty="0" smtClean="0">
                <a:cs typeface="Times New Roman" panose="02020603050405020304" pitchFamily="18" charset="0"/>
              </a:rPr>
              <a:t>4. I ______ my pen last Sunday.  (lose)</a:t>
            </a:r>
          </a:p>
          <a:p>
            <a:pPr>
              <a:buFont typeface="Arial" panose="020B0604020202020204" pitchFamily="34" charset="0"/>
              <a:buNone/>
            </a:pPr>
            <a:r>
              <a:rPr lang="en-US" altLang="zh-CN" b="1" dirty="0" smtClean="0">
                <a:cs typeface="Times New Roman" panose="02020603050405020304" pitchFamily="18" charset="0"/>
              </a:rPr>
              <a:t>5.  We are looking forward to __________ a letter from you. (get)</a:t>
            </a:r>
          </a:p>
          <a:p>
            <a:pPr>
              <a:buFont typeface="Arial" panose="020B0604020202020204" pitchFamily="34" charset="0"/>
              <a:buNone/>
            </a:pPr>
            <a:endParaRPr lang="zh-CN" altLang="en-US" b="1" dirty="0" smtClean="0"/>
          </a:p>
        </p:txBody>
      </p:sp>
      <p:sp>
        <p:nvSpPr>
          <p:cNvPr id="27651" name="Text Box 3"/>
          <p:cNvSpPr txBox="1">
            <a:spLocks noChangeArrowheads="1"/>
          </p:cNvSpPr>
          <p:nvPr/>
        </p:nvSpPr>
        <p:spPr bwMode="auto">
          <a:xfrm>
            <a:off x="5625108" y="260648"/>
            <a:ext cx="21605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800" b="1" dirty="0">
                <a:solidFill>
                  <a:srgbClr val="FF0000"/>
                </a:solidFill>
                <a:latin typeface="Times New Roman" panose="02020603050405020304" pitchFamily="18" charset="0"/>
              </a:rPr>
              <a:t>thoughtful</a:t>
            </a:r>
          </a:p>
        </p:txBody>
      </p:sp>
      <p:sp>
        <p:nvSpPr>
          <p:cNvPr id="27652" name="Text Box 4"/>
          <p:cNvSpPr txBox="1">
            <a:spLocks noChangeArrowheads="1"/>
          </p:cNvSpPr>
          <p:nvPr/>
        </p:nvSpPr>
        <p:spPr bwMode="auto">
          <a:xfrm>
            <a:off x="5364088" y="1916832"/>
            <a:ext cx="24479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800" b="1" dirty="0">
                <a:solidFill>
                  <a:srgbClr val="FF0000"/>
                </a:solidFill>
                <a:latin typeface="Times New Roman" panose="02020603050405020304" pitchFamily="18" charset="0"/>
              </a:rPr>
              <a:t>chairpersons</a:t>
            </a:r>
          </a:p>
        </p:txBody>
      </p:sp>
      <p:sp>
        <p:nvSpPr>
          <p:cNvPr id="27653" name="Text Box 5"/>
          <p:cNvSpPr txBox="1">
            <a:spLocks noChangeArrowheads="1"/>
          </p:cNvSpPr>
          <p:nvPr/>
        </p:nvSpPr>
        <p:spPr bwMode="auto">
          <a:xfrm>
            <a:off x="5692874" y="3363119"/>
            <a:ext cx="24479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800" b="1" dirty="0">
                <a:solidFill>
                  <a:srgbClr val="FF0000"/>
                </a:solidFill>
                <a:latin typeface="Times New Roman" panose="02020603050405020304" pitchFamily="18" charset="0"/>
              </a:rPr>
              <a:t>madam</a:t>
            </a:r>
          </a:p>
        </p:txBody>
      </p:sp>
      <p:sp>
        <p:nvSpPr>
          <p:cNvPr id="27654" name="Text Box 6"/>
          <p:cNvSpPr txBox="1">
            <a:spLocks noChangeArrowheads="1"/>
          </p:cNvSpPr>
          <p:nvPr/>
        </p:nvSpPr>
        <p:spPr bwMode="auto">
          <a:xfrm>
            <a:off x="971601" y="4452938"/>
            <a:ext cx="12239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2800" b="1" dirty="0">
                <a:solidFill>
                  <a:srgbClr val="FF0000"/>
                </a:solidFill>
                <a:latin typeface="Times New Roman" panose="02020603050405020304" pitchFamily="18" charset="0"/>
              </a:rPr>
              <a:t>lost</a:t>
            </a:r>
          </a:p>
        </p:txBody>
      </p:sp>
      <p:sp>
        <p:nvSpPr>
          <p:cNvPr id="27655" name="Text Box 7"/>
          <p:cNvSpPr txBox="1">
            <a:spLocks noChangeArrowheads="1"/>
          </p:cNvSpPr>
          <p:nvPr/>
        </p:nvSpPr>
        <p:spPr bwMode="auto">
          <a:xfrm>
            <a:off x="5490691" y="5008564"/>
            <a:ext cx="15843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800" b="1" dirty="0">
                <a:solidFill>
                  <a:srgbClr val="FF0000"/>
                </a:solidFill>
                <a:latin typeface="Times New Roman" panose="02020603050405020304" pitchFamily="18" charset="0"/>
              </a:rPr>
              <a:t>getting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animEffect transition="in" filter="wipe(left)">
                                      <p:cBhvr>
                                        <p:cTn id="7" dur="500"/>
                                        <p:tgtEl>
                                          <p:spTgt spid="2765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2"/>
                                        </p:tgtEl>
                                        <p:attrNameLst>
                                          <p:attrName>style.visibility</p:attrName>
                                        </p:attrNameLst>
                                      </p:cBhvr>
                                      <p:to>
                                        <p:strVal val="visible"/>
                                      </p:to>
                                    </p:set>
                                    <p:animEffect transition="in" filter="wipe(left)">
                                      <p:cBhvr>
                                        <p:cTn id="12" dur="500"/>
                                        <p:tgtEl>
                                          <p:spTgt spid="2765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3"/>
                                        </p:tgtEl>
                                        <p:attrNameLst>
                                          <p:attrName>style.visibility</p:attrName>
                                        </p:attrNameLst>
                                      </p:cBhvr>
                                      <p:to>
                                        <p:strVal val="visible"/>
                                      </p:to>
                                    </p:set>
                                    <p:animEffect transition="in" filter="wipe(left)">
                                      <p:cBhvr>
                                        <p:cTn id="17" dur="500"/>
                                        <p:tgtEl>
                                          <p:spTgt spid="2765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654"/>
                                        </p:tgtEl>
                                        <p:attrNameLst>
                                          <p:attrName>style.visibility</p:attrName>
                                        </p:attrNameLst>
                                      </p:cBhvr>
                                      <p:to>
                                        <p:strVal val="visible"/>
                                      </p:to>
                                    </p:set>
                                    <p:animEffect transition="in" filter="wipe(left)">
                                      <p:cBhvr>
                                        <p:cTn id="22" dur="500"/>
                                        <p:tgtEl>
                                          <p:spTgt spid="2765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7655"/>
                                        </p:tgtEl>
                                        <p:attrNameLst>
                                          <p:attrName>style.visibility</p:attrName>
                                        </p:attrNameLst>
                                      </p:cBhvr>
                                      <p:to>
                                        <p:strVal val="visible"/>
                                      </p:to>
                                    </p:set>
                                    <p:animEffect transition="in" filter="wipe(left)">
                                      <p:cBhvr>
                                        <p:cTn id="27" dur="500"/>
                                        <p:tgtEl>
                                          <p:spTgt spid="276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p:bldP spid="27652" grpId="0"/>
      <p:bldP spid="27653" grpId="0"/>
      <p:bldP spid="27654" grpId="0"/>
      <p:bldP spid="2765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250825" y="260350"/>
            <a:ext cx="8610600" cy="5992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spcBef>
                <a:spcPct val="35000"/>
              </a:spcBef>
            </a:pPr>
            <a:r>
              <a:rPr kumimoji="1" lang="zh-CN" altLang="en-US" sz="4000" b="1" dirty="0">
                <a:solidFill>
                  <a:srgbClr val="FF0000"/>
                </a:solidFill>
                <a:latin typeface="Times New Roman" panose="02020603050405020304" pitchFamily="18" charset="0"/>
              </a:rPr>
              <a:t> </a:t>
            </a:r>
            <a:r>
              <a:rPr kumimoji="1" lang="en-US" altLang="zh-CN" sz="3600" b="1" dirty="0">
                <a:solidFill>
                  <a:srgbClr val="FF0000"/>
                </a:solidFill>
                <a:latin typeface="Times New Roman" panose="02020603050405020304" pitchFamily="18" charset="0"/>
              </a:rPr>
              <a:t>1. greeting  </a:t>
            </a:r>
            <a:r>
              <a:rPr kumimoji="1" lang="en-US" altLang="zh-CN" sz="3600" b="1" dirty="0">
                <a:solidFill>
                  <a:srgbClr val="3333FF"/>
                </a:solidFill>
                <a:latin typeface="Times New Roman" panose="02020603050405020304" pitchFamily="18" charset="0"/>
              </a:rPr>
              <a:t>(</a:t>
            </a:r>
            <a:r>
              <a:rPr kumimoji="1" lang="zh-CN" altLang="en-US" sz="3600" b="1" dirty="0">
                <a:solidFill>
                  <a:srgbClr val="3333FF"/>
                </a:solidFill>
                <a:latin typeface="Times New Roman" panose="02020603050405020304" pitchFamily="18" charset="0"/>
              </a:rPr>
              <a:t>问候语</a:t>
            </a:r>
            <a:r>
              <a:rPr kumimoji="1" lang="en-US" altLang="zh-CN" sz="3600" b="1" dirty="0">
                <a:solidFill>
                  <a:srgbClr val="3333FF"/>
                </a:solidFill>
                <a:latin typeface="Times New Roman" panose="02020603050405020304" pitchFamily="18" charset="0"/>
              </a:rPr>
              <a:t>)</a:t>
            </a:r>
            <a:r>
              <a:rPr kumimoji="1" lang="en-US" altLang="zh-CN" sz="3600" b="1" dirty="0">
                <a:solidFill>
                  <a:srgbClr val="FF0000"/>
                </a:solidFill>
                <a:latin typeface="Times New Roman" panose="02020603050405020304" pitchFamily="18" charset="0"/>
              </a:rPr>
              <a:t>  2.message</a:t>
            </a:r>
            <a:r>
              <a:rPr kumimoji="1" lang="zh-CN" altLang="en-US" sz="3600" b="1" dirty="0">
                <a:solidFill>
                  <a:schemeClr val="accent2"/>
                </a:solidFill>
                <a:latin typeface="Times New Roman" panose="02020603050405020304" pitchFamily="18" charset="0"/>
              </a:rPr>
              <a:t>（正文 ）</a:t>
            </a:r>
          </a:p>
          <a:p>
            <a:pPr>
              <a:lnSpc>
                <a:spcPct val="75000"/>
              </a:lnSpc>
              <a:spcBef>
                <a:spcPct val="35000"/>
              </a:spcBef>
            </a:pPr>
            <a:r>
              <a:rPr kumimoji="1" lang="zh-CN" altLang="en-US" sz="3600" b="1" dirty="0">
                <a:solidFill>
                  <a:srgbClr val="FF0000"/>
                </a:solidFill>
                <a:latin typeface="Times New Roman" panose="02020603050405020304" pitchFamily="18" charset="0"/>
              </a:rPr>
              <a:t> </a:t>
            </a:r>
            <a:r>
              <a:rPr kumimoji="1" lang="en-US" altLang="zh-CN" sz="3600" b="1" dirty="0">
                <a:solidFill>
                  <a:srgbClr val="FF0000"/>
                </a:solidFill>
                <a:latin typeface="Times New Roman" panose="02020603050405020304" pitchFamily="18" charset="0"/>
              </a:rPr>
              <a:t>3. closing</a:t>
            </a:r>
            <a:r>
              <a:rPr kumimoji="1" lang="zh-CN" altLang="en-US" sz="3600" b="1" dirty="0">
                <a:solidFill>
                  <a:schemeClr val="accent2"/>
                </a:solidFill>
                <a:latin typeface="Times New Roman" panose="02020603050405020304" pitchFamily="18" charset="0"/>
              </a:rPr>
              <a:t>（结束敬语）</a:t>
            </a:r>
            <a:r>
              <a:rPr kumimoji="1" lang="en-US" altLang="zh-CN" sz="3600" b="1" dirty="0">
                <a:solidFill>
                  <a:srgbClr val="FF0000"/>
                </a:solidFill>
                <a:latin typeface="Times New Roman" panose="02020603050405020304" pitchFamily="18" charset="0"/>
              </a:rPr>
              <a:t>4.date    </a:t>
            </a:r>
            <a:r>
              <a:rPr kumimoji="1" lang="zh-CN" altLang="en-US" sz="3600" b="1" dirty="0">
                <a:solidFill>
                  <a:srgbClr val="000099"/>
                </a:solidFill>
                <a:latin typeface="Times New Roman" panose="02020603050405020304" pitchFamily="18" charset="0"/>
              </a:rPr>
              <a:t>（日期）</a:t>
            </a:r>
          </a:p>
          <a:p>
            <a:pPr>
              <a:lnSpc>
                <a:spcPct val="75000"/>
              </a:lnSpc>
              <a:spcBef>
                <a:spcPct val="35000"/>
              </a:spcBef>
            </a:pPr>
            <a:r>
              <a:rPr kumimoji="1" lang="zh-CN" altLang="en-US" sz="3600" b="1" dirty="0">
                <a:solidFill>
                  <a:srgbClr val="FF0000"/>
                </a:solidFill>
                <a:latin typeface="Times New Roman" panose="02020603050405020304" pitchFamily="18" charset="0"/>
              </a:rPr>
              <a:t> </a:t>
            </a:r>
            <a:r>
              <a:rPr kumimoji="1" lang="en-US" altLang="zh-CN" sz="3600" b="1" dirty="0">
                <a:solidFill>
                  <a:srgbClr val="FF0000"/>
                </a:solidFill>
                <a:latin typeface="Times New Roman" panose="02020603050405020304" pitchFamily="18" charset="0"/>
              </a:rPr>
              <a:t>5. address of receiver</a:t>
            </a:r>
            <a:r>
              <a:rPr kumimoji="1" lang="zh-CN" altLang="en-US" sz="3600" b="1" dirty="0">
                <a:solidFill>
                  <a:schemeClr val="accent2"/>
                </a:solidFill>
                <a:latin typeface="Times New Roman" panose="02020603050405020304" pitchFamily="18" charset="0"/>
              </a:rPr>
              <a:t>（收信人地址）</a:t>
            </a:r>
          </a:p>
          <a:p>
            <a:pPr>
              <a:lnSpc>
                <a:spcPct val="75000"/>
              </a:lnSpc>
              <a:spcBef>
                <a:spcPct val="35000"/>
              </a:spcBef>
            </a:pPr>
            <a:r>
              <a:rPr kumimoji="1" lang="zh-CN" altLang="en-US" sz="3600" b="1" dirty="0">
                <a:solidFill>
                  <a:srgbClr val="FF0000"/>
                </a:solidFill>
                <a:latin typeface="Times New Roman" panose="02020603050405020304" pitchFamily="18" charset="0"/>
              </a:rPr>
              <a:t> </a:t>
            </a:r>
            <a:r>
              <a:rPr kumimoji="1" lang="en-US" altLang="zh-CN" sz="3600" b="1" dirty="0">
                <a:solidFill>
                  <a:srgbClr val="FF0000"/>
                </a:solidFill>
                <a:latin typeface="Times New Roman" panose="02020603050405020304" pitchFamily="18" charset="0"/>
              </a:rPr>
              <a:t>6. address of sender</a:t>
            </a:r>
            <a:r>
              <a:rPr kumimoji="1" lang="zh-CN" altLang="en-US" sz="3600" b="1" dirty="0">
                <a:solidFill>
                  <a:schemeClr val="accent2"/>
                </a:solidFill>
                <a:latin typeface="Times New Roman" panose="02020603050405020304" pitchFamily="18" charset="0"/>
              </a:rPr>
              <a:t>（寄信人地址</a:t>
            </a:r>
            <a:r>
              <a:rPr kumimoji="1" lang="en-US" altLang="zh-CN" sz="3600" b="1" dirty="0">
                <a:solidFill>
                  <a:schemeClr val="accent2"/>
                </a:solidFill>
                <a:latin typeface="Times New Roman" panose="02020603050405020304" pitchFamily="18" charset="0"/>
              </a:rPr>
              <a:t>)</a:t>
            </a:r>
            <a:r>
              <a:rPr kumimoji="1" lang="en-US" altLang="zh-CN" sz="3600" b="1" dirty="0">
                <a:solidFill>
                  <a:srgbClr val="FF0000"/>
                </a:solidFill>
                <a:latin typeface="Times New Roman" panose="02020603050405020304" pitchFamily="18" charset="0"/>
              </a:rPr>
              <a:t> </a:t>
            </a:r>
          </a:p>
          <a:p>
            <a:pPr>
              <a:lnSpc>
                <a:spcPct val="75000"/>
              </a:lnSpc>
              <a:spcBef>
                <a:spcPct val="35000"/>
              </a:spcBef>
            </a:pPr>
            <a:r>
              <a:rPr kumimoji="1" lang="en-US" altLang="zh-CN" sz="3600" b="1" dirty="0">
                <a:solidFill>
                  <a:srgbClr val="FF0000"/>
                </a:solidFill>
                <a:latin typeface="Times New Roman" panose="02020603050405020304" pitchFamily="18" charset="0"/>
              </a:rPr>
              <a:t> 7. signature of sender</a:t>
            </a:r>
            <a:r>
              <a:rPr kumimoji="1" lang="zh-CN" altLang="en-US" sz="3600" b="1" dirty="0">
                <a:solidFill>
                  <a:schemeClr val="accent2"/>
                </a:solidFill>
                <a:latin typeface="Times New Roman" panose="02020603050405020304" pitchFamily="18" charset="0"/>
              </a:rPr>
              <a:t>（寄信人签名）</a:t>
            </a:r>
          </a:p>
          <a:p>
            <a:pPr>
              <a:lnSpc>
                <a:spcPct val="75000"/>
              </a:lnSpc>
              <a:spcBef>
                <a:spcPct val="35000"/>
              </a:spcBef>
            </a:pPr>
            <a:r>
              <a:rPr kumimoji="1" lang="zh-CN" altLang="en-US" sz="3600" b="1" dirty="0">
                <a:solidFill>
                  <a:srgbClr val="FF0000"/>
                </a:solidFill>
                <a:latin typeface="Times New Roman" panose="02020603050405020304" pitchFamily="18" charset="0"/>
              </a:rPr>
              <a:t> </a:t>
            </a:r>
            <a:r>
              <a:rPr kumimoji="1" lang="en-US" altLang="zh-CN" sz="3600" b="1" dirty="0">
                <a:solidFill>
                  <a:srgbClr val="FF0000"/>
                </a:solidFill>
                <a:latin typeface="Times New Roman" panose="02020603050405020304" pitchFamily="18" charset="0"/>
              </a:rPr>
              <a:t>8. (name and) title of receiver</a:t>
            </a:r>
          </a:p>
          <a:p>
            <a:pPr>
              <a:lnSpc>
                <a:spcPct val="75000"/>
              </a:lnSpc>
              <a:spcBef>
                <a:spcPct val="35000"/>
              </a:spcBef>
            </a:pPr>
            <a:r>
              <a:rPr kumimoji="1" lang="en-US" altLang="zh-CN" sz="3600" b="1" dirty="0">
                <a:solidFill>
                  <a:schemeClr val="accent2"/>
                </a:solidFill>
                <a:latin typeface="Times New Roman" panose="02020603050405020304" pitchFamily="18" charset="0"/>
              </a:rPr>
              <a:t>      </a:t>
            </a:r>
            <a:r>
              <a:rPr kumimoji="1" lang="zh-CN" altLang="en-US" sz="3600" b="1" dirty="0">
                <a:solidFill>
                  <a:schemeClr val="accent2"/>
                </a:solidFill>
                <a:latin typeface="Times New Roman" panose="02020603050405020304" pitchFamily="18" charset="0"/>
              </a:rPr>
              <a:t>（收信人姓名或头衔</a:t>
            </a:r>
            <a:r>
              <a:rPr kumimoji="1" lang="zh-CN" altLang="en-US" sz="3200" b="1" dirty="0">
                <a:latin typeface="Times New Roman" panose="02020603050405020304" pitchFamily="18" charset="0"/>
              </a:rPr>
              <a:t> </a:t>
            </a:r>
            <a:r>
              <a:rPr kumimoji="1" lang="zh-CN" altLang="en-US" sz="3600" b="1" dirty="0">
                <a:solidFill>
                  <a:schemeClr val="accent2"/>
                </a:solidFill>
                <a:latin typeface="Times New Roman" panose="02020603050405020304" pitchFamily="18" charset="0"/>
              </a:rPr>
              <a:t>）</a:t>
            </a:r>
          </a:p>
          <a:p>
            <a:pPr>
              <a:lnSpc>
                <a:spcPct val="75000"/>
              </a:lnSpc>
              <a:spcBef>
                <a:spcPct val="35000"/>
              </a:spcBef>
            </a:pPr>
            <a:r>
              <a:rPr kumimoji="1" lang="zh-CN" altLang="en-US" sz="3600" b="1" dirty="0">
                <a:solidFill>
                  <a:srgbClr val="FF0000"/>
                </a:solidFill>
                <a:latin typeface="Times New Roman" panose="02020603050405020304" pitchFamily="18" charset="0"/>
              </a:rPr>
              <a:t> </a:t>
            </a:r>
            <a:r>
              <a:rPr kumimoji="1" lang="en-US" altLang="zh-CN" sz="3600" b="1" dirty="0">
                <a:solidFill>
                  <a:srgbClr val="FF0000"/>
                </a:solidFill>
                <a:latin typeface="Times New Roman" panose="02020603050405020304" pitchFamily="18" charset="0"/>
              </a:rPr>
              <a:t>9. name of sender</a:t>
            </a:r>
            <a:r>
              <a:rPr kumimoji="1" lang="zh-CN" altLang="en-US" sz="3600" b="1" dirty="0">
                <a:solidFill>
                  <a:schemeClr val="accent2"/>
                </a:solidFill>
                <a:latin typeface="Times New Roman" panose="02020603050405020304" pitchFamily="18" charset="0"/>
              </a:rPr>
              <a:t>（寄信人姓名）</a:t>
            </a:r>
          </a:p>
          <a:p>
            <a:pPr>
              <a:lnSpc>
                <a:spcPct val="75000"/>
              </a:lnSpc>
              <a:spcBef>
                <a:spcPct val="35000"/>
              </a:spcBef>
            </a:pPr>
            <a:r>
              <a:rPr kumimoji="1" lang="zh-CN" altLang="en-US" sz="3600" b="1" dirty="0">
                <a:solidFill>
                  <a:srgbClr val="FF0000"/>
                </a:solidFill>
                <a:latin typeface="Times New Roman" panose="02020603050405020304" pitchFamily="18" charset="0"/>
              </a:rPr>
              <a:t> </a:t>
            </a:r>
            <a:r>
              <a:rPr kumimoji="1" lang="en-US" altLang="zh-CN" sz="3600" b="1" dirty="0">
                <a:solidFill>
                  <a:srgbClr val="FF0000"/>
                </a:solidFill>
                <a:latin typeface="Times New Roman" panose="02020603050405020304" pitchFamily="18" charset="0"/>
              </a:rPr>
              <a:t>10.subject </a:t>
            </a:r>
            <a:r>
              <a:rPr kumimoji="1" lang="zh-CN" altLang="en-US" sz="3600" b="1" dirty="0">
                <a:solidFill>
                  <a:schemeClr val="accent2"/>
                </a:solidFill>
                <a:latin typeface="Times New Roman" panose="02020603050405020304" pitchFamily="18" charset="0"/>
              </a:rPr>
              <a:t>（主题</a:t>
            </a:r>
            <a:r>
              <a:rPr kumimoji="1" lang="en-US" altLang="zh-CN" sz="3600" b="1" dirty="0">
                <a:solidFill>
                  <a:schemeClr val="accent2"/>
                </a:solidFill>
                <a:latin typeface="Times New Roman" panose="02020603050405020304" pitchFamily="18" charset="0"/>
              </a:rPr>
              <a:t>) </a:t>
            </a:r>
          </a:p>
          <a:p>
            <a:pPr>
              <a:lnSpc>
                <a:spcPct val="75000"/>
              </a:lnSpc>
              <a:spcBef>
                <a:spcPct val="35000"/>
              </a:spcBef>
            </a:pPr>
            <a:r>
              <a:rPr kumimoji="1" lang="en-US" altLang="zh-CN" sz="3600" b="1" dirty="0">
                <a:solidFill>
                  <a:srgbClr val="FF0000"/>
                </a:solidFill>
                <a:latin typeface="Times New Roman" panose="02020603050405020304" pitchFamily="18" charset="0"/>
              </a:rPr>
              <a:t> 11.title of sender</a:t>
            </a:r>
            <a:r>
              <a:rPr kumimoji="1" lang="zh-CN" altLang="en-US" sz="3600" b="1" dirty="0">
                <a:solidFill>
                  <a:schemeClr val="accent2"/>
                </a:solidFill>
                <a:latin typeface="Times New Roman" panose="02020603050405020304" pitchFamily="18" charset="0"/>
              </a:rPr>
              <a:t>（寄信人头衔）</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381000" y="304800"/>
            <a:ext cx="7924800" cy="143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4000" b="1">
                <a:solidFill>
                  <a:srgbClr val="FF3300"/>
                </a:solidFill>
              </a:rPr>
              <a:t> </a:t>
            </a:r>
            <a:r>
              <a:rPr kumimoji="1" lang="en-US" altLang="zh-CN" sz="4000" b="1">
                <a:solidFill>
                  <a:srgbClr val="FF3300"/>
                </a:solidFill>
              </a:rPr>
              <a:t>Explanation</a:t>
            </a:r>
          </a:p>
          <a:p>
            <a:pPr>
              <a:spcBef>
                <a:spcPct val="50000"/>
              </a:spcBef>
            </a:pPr>
            <a:r>
              <a:rPr kumimoji="1" lang="en-US" altLang="zh-CN" sz="3200" b="1">
                <a:solidFill>
                  <a:srgbClr val="FF6600"/>
                </a:solidFill>
              </a:rPr>
              <a:t>An award for Daniel</a:t>
            </a:r>
          </a:p>
        </p:txBody>
      </p:sp>
      <p:sp>
        <p:nvSpPr>
          <p:cNvPr id="29699" name="Text Box 3"/>
          <p:cNvSpPr txBox="1">
            <a:spLocks noChangeArrowheads="1"/>
          </p:cNvSpPr>
          <p:nvPr/>
        </p:nvSpPr>
        <p:spPr bwMode="auto">
          <a:xfrm>
            <a:off x="1524000" y="2462213"/>
            <a:ext cx="3900488" cy="2166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4000" b="1">
                <a:latin typeface="Times New Roman" panose="02020603050405020304" pitchFamily="18" charset="0"/>
              </a:rPr>
              <a:t>                </a:t>
            </a:r>
            <a:r>
              <a:rPr kumimoji="1" lang="en-US" altLang="zh-CN" sz="4000" b="1">
                <a:latin typeface="Times New Roman" panose="02020603050405020304" pitchFamily="18" charset="0"/>
              </a:rPr>
              <a:t>(6)</a:t>
            </a:r>
            <a:r>
              <a:rPr kumimoji="1" lang="en-US" altLang="zh-CN" sz="2400">
                <a:latin typeface="Times New Roman" panose="02020603050405020304" pitchFamily="18" charset="0"/>
              </a:rPr>
              <a:t> </a:t>
            </a:r>
          </a:p>
          <a:p>
            <a:pPr>
              <a:spcBef>
                <a:spcPct val="50000"/>
              </a:spcBef>
            </a:pPr>
            <a:r>
              <a:rPr kumimoji="1" lang="en-US" altLang="zh-CN" sz="3600" b="1">
                <a:solidFill>
                  <a:srgbClr val="FF0000"/>
                </a:solidFill>
                <a:latin typeface="Times New Roman" panose="02020603050405020304" pitchFamily="18" charset="0"/>
              </a:rPr>
              <a:t>address of sender</a:t>
            </a:r>
          </a:p>
          <a:p>
            <a:pPr>
              <a:spcBef>
                <a:spcPct val="50000"/>
              </a:spcBef>
            </a:pPr>
            <a:r>
              <a:rPr kumimoji="1" lang="en-US" altLang="zh-CN" sz="2800" b="1">
                <a:latin typeface="Times New Roman" panose="02020603050405020304" pitchFamily="18" charset="0"/>
              </a:rPr>
              <a:t>     (</a:t>
            </a:r>
            <a:r>
              <a:rPr kumimoji="1" lang="zh-CN" altLang="en-US" sz="2800" b="1">
                <a:latin typeface="Times New Roman" panose="02020603050405020304" pitchFamily="18" charset="0"/>
              </a:rPr>
              <a:t>寄信人地址</a:t>
            </a:r>
            <a:r>
              <a:rPr kumimoji="1" lang="en-US" altLang="zh-CN" sz="2800" b="1">
                <a:latin typeface="Times New Roman" panose="02020603050405020304" pitchFamily="18" charset="0"/>
              </a:rPr>
              <a:t>)</a:t>
            </a:r>
          </a:p>
        </p:txBody>
      </p:sp>
      <p:sp>
        <p:nvSpPr>
          <p:cNvPr id="29700" name="Text Box 4"/>
          <p:cNvSpPr txBox="1">
            <a:spLocks noChangeArrowheads="1"/>
          </p:cNvSpPr>
          <p:nvPr/>
        </p:nvSpPr>
        <p:spPr bwMode="auto">
          <a:xfrm>
            <a:off x="5638800" y="1773238"/>
            <a:ext cx="3505200" cy="2443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800" b="1">
                <a:solidFill>
                  <a:srgbClr val="6600CC"/>
                </a:solidFill>
                <a:latin typeface="Times New Roman" panose="02020603050405020304" pitchFamily="18" charset="0"/>
              </a:rPr>
              <a:t>Beijing Sunshine </a:t>
            </a:r>
          </a:p>
          <a:p>
            <a:pPr>
              <a:spcBef>
                <a:spcPct val="50000"/>
              </a:spcBef>
            </a:pPr>
            <a:r>
              <a:rPr kumimoji="1" lang="en-US" altLang="zh-CN" sz="2800" b="1">
                <a:solidFill>
                  <a:srgbClr val="6600CC"/>
                </a:solidFill>
                <a:latin typeface="Times New Roman" panose="02020603050405020304" pitchFamily="18" charset="0"/>
              </a:rPr>
              <a:t>Secondary School</a:t>
            </a:r>
          </a:p>
          <a:p>
            <a:pPr>
              <a:spcBef>
                <a:spcPct val="50000"/>
              </a:spcBef>
            </a:pPr>
            <a:r>
              <a:rPr kumimoji="1" lang="en-US" altLang="zh-CN" sz="2800" b="1">
                <a:solidFill>
                  <a:srgbClr val="6600CC"/>
                </a:solidFill>
                <a:latin typeface="Times New Roman" panose="02020603050405020304" pitchFamily="18" charset="0"/>
              </a:rPr>
              <a:t>Sunshine Town</a:t>
            </a:r>
          </a:p>
          <a:p>
            <a:pPr>
              <a:spcBef>
                <a:spcPct val="50000"/>
              </a:spcBef>
            </a:pPr>
            <a:r>
              <a:rPr kumimoji="1" lang="en-US" altLang="zh-CN" sz="2800" b="1">
                <a:solidFill>
                  <a:srgbClr val="6600CC"/>
                </a:solidFill>
                <a:latin typeface="Times New Roman" panose="02020603050405020304" pitchFamily="18" charset="0"/>
              </a:rPr>
              <a:t>Beijing</a:t>
            </a:r>
          </a:p>
        </p:txBody>
      </p:sp>
      <p:sp>
        <p:nvSpPr>
          <p:cNvPr id="29701" name="Line 5"/>
          <p:cNvSpPr>
            <a:spLocks noChangeShapeType="1"/>
          </p:cNvSpPr>
          <p:nvPr/>
        </p:nvSpPr>
        <p:spPr bwMode="auto">
          <a:xfrm>
            <a:off x="5486400" y="2001838"/>
            <a:ext cx="228600"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9702" name="Line 6"/>
          <p:cNvSpPr>
            <a:spLocks noChangeShapeType="1"/>
          </p:cNvSpPr>
          <p:nvPr/>
        </p:nvSpPr>
        <p:spPr bwMode="auto">
          <a:xfrm>
            <a:off x="5486400" y="2001838"/>
            <a:ext cx="0" cy="1981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9703" name="Line 7"/>
          <p:cNvSpPr>
            <a:spLocks noChangeShapeType="1"/>
          </p:cNvSpPr>
          <p:nvPr/>
        </p:nvSpPr>
        <p:spPr bwMode="auto">
          <a:xfrm>
            <a:off x="5486400" y="3983038"/>
            <a:ext cx="228600"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9704" name="Line 8"/>
          <p:cNvSpPr>
            <a:spLocks noChangeShapeType="1"/>
          </p:cNvSpPr>
          <p:nvPr/>
        </p:nvSpPr>
        <p:spPr bwMode="auto">
          <a:xfrm>
            <a:off x="4876800" y="2992438"/>
            <a:ext cx="609600"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9705" name="AutoShape 9"/>
          <p:cNvSpPr>
            <a:spLocks noChangeArrowheads="1"/>
          </p:cNvSpPr>
          <p:nvPr/>
        </p:nvSpPr>
        <p:spPr bwMode="auto">
          <a:xfrm>
            <a:off x="1619250" y="5157788"/>
            <a:ext cx="4968875" cy="1295400"/>
          </a:xfrm>
          <a:prstGeom prst="wedgeEllipseCallout">
            <a:avLst>
              <a:gd name="adj1" fmla="val 30861"/>
              <a:gd name="adj2" fmla="val -103431"/>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kumimoji="1" lang="zh-CN" altLang="en-US" sz="3600" b="1">
                <a:solidFill>
                  <a:srgbClr val="3333FF"/>
                </a:solidFill>
                <a:latin typeface="Times New Roman" panose="02020603050405020304" pitchFamily="18" charset="0"/>
              </a:rPr>
              <a:t>写在信的右上角</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421063" y="1158875"/>
            <a:ext cx="5364162" cy="1249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4000" b="1">
                <a:latin typeface="Times New Roman" panose="02020603050405020304" pitchFamily="18" charset="0"/>
              </a:rPr>
              <a:t>(8)</a:t>
            </a:r>
            <a:r>
              <a:rPr kumimoji="1" lang="en-US" altLang="zh-CN" sz="2400">
                <a:latin typeface="Times New Roman" panose="02020603050405020304" pitchFamily="18" charset="0"/>
              </a:rPr>
              <a:t> </a:t>
            </a:r>
            <a:r>
              <a:rPr kumimoji="1" lang="en-US" altLang="zh-CN" sz="3000" b="1">
                <a:solidFill>
                  <a:srgbClr val="FF0000"/>
                </a:solidFill>
                <a:latin typeface="Times New Roman" panose="02020603050405020304" pitchFamily="18" charset="0"/>
              </a:rPr>
              <a:t>(name and) title of receiver</a:t>
            </a:r>
          </a:p>
          <a:p>
            <a:pPr>
              <a:spcBef>
                <a:spcPct val="50000"/>
              </a:spcBef>
            </a:pPr>
            <a:r>
              <a:rPr kumimoji="1" lang="en-US" altLang="zh-CN" sz="2400" b="1">
                <a:latin typeface="Times New Roman" panose="02020603050405020304" pitchFamily="18" charset="0"/>
              </a:rPr>
              <a:t>               (</a:t>
            </a:r>
            <a:r>
              <a:rPr kumimoji="1" lang="zh-CN" altLang="en-US" sz="2400" b="1">
                <a:latin typeface="Times New Roman" panose="02020603050405020304" pitchFamily="18" charset="0"/>
              </a:rPr>
              <a:t>收信人姓名或职务</a:t>
            </a:r>
            <a:r>
              <a:rPr kumimoji="1" lang="en-US" altLang="zh-CN" sz="2400" b="1">
                <a:latin typeface="Times New Roman" panose="02020603050405020304" pitchFamily="18" charset="0"/>
              </a:rPr>
              <a:t>)</a:t>
            </a:r>
          </a:p>
        </p:txBody>
      </p:sp>
      <p:sp>
        <p:nvSpPr>
          <p:cNvPr id="30723" name="Text Box 3"/>
          <p:cNvSpPr txBox="1">
            <a:spLocks noChangeArrowheads="1"/>
          </p:cNvSpPr>
          <p:nvPr/>
        </p:nvSpPr>
        <p:spPr bwMode="auto">
          <a:xfrm>
            <a:off x="250825" y="692150"/>
            <a:ext cx="3581400" cy="308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800" b="1">
                <a:solidFill>
                  <a:srgbClr val="6600CC"/>
                </a:solidFill>
                <a:latin typeface="Times New Roman" panose="02020603050405020304" pitchFamily="18" charset="0"/>
              </a:rPr>
              <a:t>15th June</a:t>
            </a:r>
          </a:p>
          <a:p>
            <a:pPr>
              <a:spcBef>
                <a:spcPct val="50000"/>
              </a:spcBef>
            </a:pPr>
            <a:r>
              <a:rPr kumimoji="1" lang="en-US" altLang="zh-CN" sz="2800" b="1">
                <a:solidFill>
                  <a:srgbClr val="6600CC"/>
                </a:solidFill>
                <a:latin typeface="Times New Roman" panose="02020603050405020304" pitchFamily="18" charset="0"/>
              </a:rPr>
              <a:t>Chairperson</a:t>
            </a:r>
          </a:p>
          <a:p>
            <a:pPr>
              <a:spcBef>
                <a:spcPct val="50000"/>
              </a:spcBef>
            </a:pPr>
            <a:r>
              <a:rPr kumimoji="1" lang="en-US" altLang="zh-CN" sz="2800" b="1">
                <a:solidFill>
                  <a:srgbClr val="6600CC"/>
                </a:solidFill>
                <a:latin typeface="Times New Roman" panose="02020603050405020304" pitchFamily="18" charset="0"/>
              </a:rPr>
              <a:t>Helping Hands Club</a:t>
            </a:r>
          </a:p>
          <a:p>
            <a:pPr>
              <a:spcBef>
                <a:spcPct val="50000"/>
              </a:spcBef>
            </a:pPr>
            <a:r>
              <a:rPr kumimoji="1" lang="en-US" altLang="zh-CN" sz="2800" b="1">
                <a:solidFill>
                  <a:srgbClr val="6600CC"/>
                </a:solidFill>
                <a:latin typeface="Times New Roman" panose="02020603050405020304" pitchFamily="18" charset="0"/>
              </a:rPr>
              <a:t>Sunny Street</a:t>
            </a:r>
          </a:p>
          <a:p>
            <a:pPr>
              <a:spcBef>
                <a:spcPct val="50000"/>
              </a:spcBef>
            </a:pPr>
            <a:r>
              <a:rPr kumimoji="1" lang="en-US" altLang="zh-CN" sz="2800" b="1">
                <a:solidFill>
                  <a:srgbClr val="6600CC"/>
                </a:solidFill>
                <a:latin typeface="Times New Roman" panose="02020603050405020304" pitchFamily="18" charset="0"/>
              </a:rPr>
              <a:t>Sunshine Town</a:t>
            </a:r>
          </a:p>
        </p:txBody>
      </p:sp>
      <p:sp>
        <p:nvSpPr>
          <p:cNvPr id="30724" name="Line 4"/>
          <p:cNvSpPr>
            <a:spLocks noChangeShapeType="1"/>
          </p:cNvSpPr>
          <p:nvPr/>
        </p:nvSpPr>
        <p:spPr bwMode="auto">
          <a:xfrm>
            <a:off x="3708400" y="2133600"/>
            <a:ext cx="228600"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0725" name="Line 5"/>
          <p:cNvSpPr>
            <a:spLocks noChangeShapeType="1"/>
          </p:cNvSpPr>
          <p:nvPr/>
        </p:nvSpPr>
        <p:spPr bwMode="auto">
          <a:xfrm>
            <a:off x="3708400" y="3716338"/>
            <a:ext cx="215900"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0726" name="Line 6"/>
          <p:cNvSpPr>
            <a:spLocks noChangeShapeType="1"/>
          </p:cNvSpPr>
          <p:nvPr/>
        </p:nvSpPr>
        <p:spPr bwMode="auto">
          <a:xfrm>
            <a:off x="1851025" y="1006475"/>
            <a:ext cx="1066800"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0727" name="Text Box 7"/>
          <p:cNvSpPr txBox="1">
            <a:spLocks noChangeArrowheads="1"/>
          </p:cNvSpPr>
          <p:nvPr/>
        </p:nvSpPr>
        <p:spPr bwMode="auto">
          <a:xfrm>
            <a:off x="2994025" y="549275"/>
            <a:ext cx="21558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4000" b="1">
                <a:latin typeface="Times New Roman" panose="02020603050405020304" pitchFamily="18" charset="0"/>
              </a:rPr>
              <a:t>(4)</a:t>
            </a:r>
            <a:r>
              <a:rPr kumimoji="1" lang="en-US" altLang="zh-CN" sz="2400">
                <a:latin typeface="Times New Roman" panose="02020603050405020304" pitchFamily="18" charset="0"/>
              </a:rPr>
              <a:t>   </a:t>
            </a:r>
            <a:r>
              <a:rPr kumimoji="1" lang="en-US" altLang="zh-CN" sz="3200" b="1">
                <a:solidFill>
                  <a:srgbClr val="FF0000"/>
                </a:solidFill>
                <a:latin typeface="Times New Roman" panose="02020603050405020304" pitchFamily="18" charset="0"/>
              </a:rPr>
              <a:t>date</a:t>
            </a:r>
          </a:p>
        </p:txBody>
      </p:sp>
      <p:sp>
        <p:nvSpPr>
          <p:cNvPr id="30728" name="Line 8"/>
          <p:cNvSpPr>
            <a:spLocks noChangeShapeType="1"/>
          </p:cNvSpPr>
          <p:nvPr/>
        </p:nvSpPr>
        <p:spPr bwMode="auto">
          <a:xfrm>
            <a:off x="2155825" y="1616075"/>
            <a:ext cx="1371600"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0729" name="Line 9"/>
          <p:cNvSpPr>
            <a:spLocks noChangeShapeType="1"/>
          </p:cNvSpPr>
          <p:nvPr/>
        </p:nvSpPr>
        <p:spPr bwMode="auto">
          <a:xfrm>
            <a:off x="3924300" y="2133600"/>
            <a:ext cx="0" cy="15875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0730" name="Line 10"/>
          <p:cNvSpPr>
            <a:spLocks noChangeShapeType="1"/>
          </p:cNvSpPr>
          <p:nvPr/>
        </p:nvSpPr>
        <p:spPr bwMode="auto">
          <a:xfrm flipV="1">
            <a:off x="3924300" y="2924175"/>
            <a:ext cx="517525" cy="4763"/>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0731" name="Text Box 11"/>
          <p:cNvSpPr txBox="1">
            <a:spLocks noChangeArrowheads="1"/>
          </p:cNvSpPr>
          <p:nvPr/>
        </p:nvSpPr>
        <p:spPr bwMode="auto">
          <a:xfrm>
            <a:off x="4365625" y="2606675"/>
            <a:ext cx="4211638"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ea typeface="宋体" panose="02010600030101010101" pitchFamily="2" charset="-122"/>
              </a:defRPr>
            </a:lvl1pPr>
            <a:lvl2pPr marL="914400" indent="-457200">
              <a:defRPr>
                <a:solidFill>
                  <a:schemeClr val="tx1"/>
                </a:solidFill>
                <a:latin typeface="Arial" panose="020B0604020202020204" pitchFamily="34" charset="0"/>
                <a:ea typeface="宋体" panose="02010600030101010101" pitchFamily="2" charset="-122"/>
              </a:defRPr>
            </a:lvl2pPr>
            <a:lvl3pPr marL="1371600" indent="-457200">
              <a:defRPr>
                <a:solidFill>
                  <a:schemeClr val="tx1"/>
                </a:solidFill>
                <a:latin typeface="Arial" panose="020B0604020202020204" pitchFamily="34" charset="0"/>
                <a:ea typeface="宋体" panose="02010600030101010101" pitchFamily="2" charset="-122"/>
              </a:defRPr>
            </a:lvl3pPr>
            <a:lvl4pPr marL="1828800" indent="-457200">
              <a:defRPr>
                <a:solidFill>
                  <a:schemeClr val="tx1"/>
                </a:solidFill>
                <a:latin typeface="Arial" panose="020B0604020202020204" pitchFamily="34" charset="0"/>
                <a:ea typeface="宋体" panose="02010600030101010101" pitchFamily="2" charset="-122"/>
              </a:defRPr>
            </a:lvl4pPr>
            <a:lvl5pPr marL="2286000" indent="-457200">
              <a:defRPr>
                <a:solidFill>
                  <a:schemeClr val="tx1"/>
                </a:solidFill>
                <a:latin typeface="Arial" panose="020B0604020202020204" pitchFamily="34" charset="0"/>
                <a:ea typeface="宋体" panose="02010600030101010101" pitchFamily="2" charset="-122"/>
              </a:defRPr>
            </a:lvl5pPr>
            <a:lvl6pPr marL="2743200" indent="-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indent="-4572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indent="-4572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indent="-4572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en-US" altLang="zh-CN" sz="3200" b="1">
                <a:latin typeface="Times New Roman" panose="02020603050405020304" pitchFamily="18" charset="0"/>
              </a:rPr>
              <a:t>(5)</a:t>
            </a:r>
            <a:r>
              <a:rPr kumimoji="1" lang="en-US" altLang="zh-CN" sz="3200" b="1">
                <a:solidFill>
                  <a:srgbClr val="FF0000"/>
                </a:solidFill>
                <a:latin typeface="Times New Roman" panose="02020603050405020304" pitchFamily="18" charset="0"/>
              </a:rPr>
              <a:t>address of receiver</a:t>
            </a:r>
          </a:p>
          <a:p>
            <a:pPr>
              <a:spcBef>
                <a:spcPct val="50000"/>
              </a:spcBef>
            </a:pPr>
            <a:r>
              <a:rPr kumimoji="1" lang="en-US" altLang="zh-CN" sz="2400" b="1">
                <a:latin typeface="Times New Roman" panose="02020603050405020304" pitchFamily="18" charset="0"/>
              </a:rPr>
              <a:t>       </a:t>
            </a:r>
            <a:r>
              <a:rPr kumimoji="1" lang="zh-CN" altLang="en-US" sz="2400" b="1">
                <a:latin typeface="Times New Roman" panose="02020603050405020304" pitchFamily="18" charset="0"/>
              </a:rPr>
              <a:t>（收信人地址）</a:t>
            </a:r>
          </a:p>
        </p:txBody>
      </p:sp>
      <p:sp>
        <p:nvSpPr>
          <p:cNvPr id="30732" name="AutoShape 12"/>
          <p:cNvSpPr>
            <a:spLocks noChangeArrowheads="1"/>
          </p:cNvSpPr>
          <p:nvPr/>
        </p:nvSpPr>
        <p:spPr bwMode="auto">
          <a:xfrm>
            <a:off x="1619250" y="5157788"/>
            <a:ext cx="4968875" cy="1295400"/>
          </a:xfrm>
          <a:prstGeom prst="wedgeEllipseCallout">
            <a:avLst>
              <a:gd name="adj1" fmla="val -46995"/>
              <a:gd name="adj2" fmla="val -142894"/>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kumimoji="1" lang="zh-CN" altLang="en-US" sz="3600" b="1">
                <a:solidFill>
                  <a:srgbClr val="3333FF"/>
                </a:solidFill>
                <a:latin typeface="Times New Roman" panose="02020603050405020304" pitchFamily="18" charset="0"/>
              </a:rPr>
              <a:t>写在信的左上方</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468313" y="620713"/>
            <a:ext cx="8208962" cy="499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400" b="1" dirty="0">
                <a:solidFill>
                  <a:srgbClr val="0099FF"/>
                </a:solidFill>
                <a:latin typeface="Times New Roman" panose="02020603050405020304" pitchFamily="18" charset="0"/>
              </a:rPr>
              <a:t>Dear Sir/Madam</a:t>
            </a:r>
          </a:p>
          <a:p>
            <a:pPr>
              <a:spcBef>
                <a:spcPct val="50000"/>
              </a:spcBef>
            </a:pPr>
            <a:r>
              <a:rPr kumimoji="1" lang="en-US" altLang="zh-CN" sz="2400" b="1" u="sng" dirty="0">
                <a:solidFill>
                  <a:srgbClr val="0099FF"/>
                </a:solidFill>
                <a:latin typeface="Times New Roman" panose="02020603050405020304" pitchFamily="18" charset="0"/>
              </a:rPr>
              <a:t>Youth Award for Daniel</a:t>
            </a:r>
          </a:p>
          <a:p>
            <a:pPr>
              <a:spcBef>
                <a:spcPct val="50000"/>
              </a:spcBef>
            </a:pPr>
            <a:r>
              <a:rPr kumimoji="1" lang="en-US" altLang="zh-CN" b="1" dirty="0">
                <a:latin typeface="Times New Roman" panose="02020603050405020304" pitchFamily="18" charset="0"/>
              </a:rPr>
              <a:t>I would like to recommend Daniel for this year’s Youth Award.</a:t>
            </a:r>
          </a:p>
          <a:p>
            <a:pPr>
              <a:spcBef>
                <a:spcPct val="50000"/>
              </a:spcBef>
            </a:pPr>
            <a:r>
              <a:rPr kumimoji="1" lang="en-US" altLang="zh-CN" b="1" dirty="0">
                <a:latin typeface="Times New Roman" panose="02020603050405020304" pitchFamily="18" charset="0"/>
              </a:rPr>
              <a:t>Daniel is a clever young boy. He can learn things quickly. He can use the computer well. He often helps at the Helping Hands Club. He does the computer work and sometimes gets information from the internet for the club.</a:t>
            </a:r>
          </a:p>
          <a:p>
            <a:pPr>
              <a:spcBef>
                <a:spcPct val="50000"/>
              </a:spcBef>
            </a:pPr>
            <a:r>
              <a:rPr kumimoji="1" lang="en-US" altLang="zh-CN" b="1" dirty="0">
                <a:latin typeface="Times New Roman" panose="02020603050405020304" pitchFamily="18" charset="0"/>
              </a:rPr>
              <a:t>Daniel is thoughtful and thinks carefully when he works. He plans everything well and works well in a team. He looks after our children’s group on Sundays and all the children like him.</a:t>
            </a:r>
          </a:p>
          <a:p>
            <a:pPr>
              <a:spcBef>
                <a:spcPct val="50000"/>
              </a:spcBef>
            </a:pPr>
            <a:r>
              <a:rPr kumimoji="1" lang="en-US" altLang="zh-CN" b="1" dirty="0">
                <a:latin typeface="Times New Roman" panose="02020603050405020304" pitchFamily="18" charset="0"/>
              </a:rPr>
              <a:t>Last week, a 5-year-old boy lost his way and cried in the street. Daniel was on his way to the club. He took him to the police station. He stayed with the boy and played with him for two hours before the boy’s parents came. Daniel is really kind.</a:t>
            </a:r>
          </a:p>
          <a:p>
            <a:pPr>
              <a:spcBef>
                <a:spcPct val="50000"/>
              </a:spcBef>
            </a:pPr>
            <a:r>
              <a:rPr kumimoji="1" lang="en-US" altLang="zh-CN" b="1" dirty="0">
                <a:latin typeface="Times New Roman" panose="02020603050405020304" pitchFamily="18" charset="0"/>
              </a:rPr>
              <a:t>The members at the Helping Hands Club think that Daniel should get an award. We look forward to hearing from you soon.</a:t>
            </a:r>
          </a:p>
        </p:txBody>
      </p:sp>
      <p:sp>
        <p:nvSpPr>
          <p:cNvPr id="31747" name="Line 3"/>
          <p:cNvSpPr>
            <a:spLocks noChangeShapeType="1"/>
          </p:cNvSpPr>
          <p:nvPr/>
        </p:nvSpPr>
        <p:spPr bwMode="auto">
          <a:xfrm>
            <a:off x="2843213" y="836613"/>
            <a:ext cx="1008062"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1748" name="Text Box 4"/>
          <p:cNvSpPr txBox="1">
            <a:spLocks noChangeArrowheads="1"/>
          </p:cNvSpPr>
          <p:nvPr/>
        </p:nvSpPr>
        <p:spPr bwMode="auto">
          <a:xfrm>
            <a:off x="3851275" y="404813"/>
            <a:ext cx="3886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200">
                <a:latin typeface="Times New Roman" panose="02020603050405020304" pitchFamily="18" charset="0"/>
              </a:rPr>
              <a:t>(1) </a:t>
            </a:r>
            <a:r>
              <a:rPr kumimoji="1" lang="en-US" altLang="zh-CN" sz="3200">
                <a:solidFill>
                  <a:schemeClr val="accent2"/>
                </a:solidFill>
                <a:latin typeface="Times New Roman" panose="02020603050405020304" pitchFamily="18" charset="0"/>
              </a:rPr>
              <a:t>greeting </a:t>
            </a:r>
            <a:r>
              <a:rPr kumimoji="1" lang="zh-CN" altLang="en-US" sz="3200">
                <a:solidFill>
                  <a:srgbClr val="FF0000"/>
                </a:solidFill>
                <a:latin typeface="Times New Roman" panose="02020603050405020304" pitchFamily="18" charset="0"/>
              </a:rPr>
              <a:t>问候语</a:t>
            </a:r>
          </a:p>
        </p:txBody>
      </p:sp>
      <p:sp>
        <p:nvSpPr>
          <p:cNvPr id="31749" name="Line 5"/>
          <p:cNvSpPr>
            <a:spLocks noChangeShapeType="1"/>
          </p:cNvSpPr>
          <p:nvPr/>
        </p:nvSpPr>
        <p:spPr bwMode="auto">
          <a:xfrm>
            <a:off x="4140200" y="981075"/>
            <a:ext cx="2819400"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1750" name="Text Box 6"/>
          <p:cNvSpPr txBox="1">
            <a:spLocks noChangeArrowheads="1"/>
          </p:cNvSpPr>
          <p:nvPr/>
        </p:nvSpPr>
        <p:spPr bwMode="auto">
          <a:xfrm>
            <a:off x="4067175" y="1125538"/>
            <a:ext cx="38417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200">
                <a:latin typeface="Times New Roman" panose="02020603050405020304" pitchFamily="18" charset="0"/>
              </a:rPr>
              <a:t>(10) </a:t>
            </a:r>
            <a:r>
              <a:rPr kumimoji="1" lang="en-US" altLang="zh-CN" sz="3200">
                <a:solidFill>
                  <a:schemeClr val="accent2"/>
                </a:solidFill>
                <a:latin typeface="Times New Roman" panose="02020603050405020304" pitchFamily="18" charset="0"/>
              </a:rPr>
              <a:t>subject</a:t>
            </a:r>
            <a:r>
              <a:rPr kumimoji="1" lang="zh-CN" altLang="en-US" sz="3200">
                <a:solidFill>
                  <a:srgbClr val="FF0000"/>
                </a:solidFill>
                <a:latin typeface="Times New Roman" panose="02020603050405020304" pitchFamily="18" charset="0"/>
              </a:rPr>
              <a:t>主题</a:t>
            </a:r>
          </a:p>
        </p:txBody>
      </p:sp>
      <p:sp>
        <p:nvSpPr>
          <p:cNvPr id="31751" name="Line 7"/>
          <p:cNvSpPr>
            <a:spLocks noChangeShapeType="1"/>
          </p:cNvSpPr>
          <p:nvPr/>
        </p:nvSpPr>
        <p:spPr bwMode="auto">
          <a:xfrm>
            <a:off x="395288" y="1700213"/>
            <a:ext cx="228600"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1752" name="Line 8"/>
          <p:cNvSpPr>
            <a:spLocks noChangeShapeType="1"/>
          </p:cNvSpPr>
          <p:nvPr/>
        </p:nvSpPr>
        <p:spPr bwMode="auto">
          <a:xfrm>
            <a:off x="395288" y="1700213"/>
            <a:ext cx="0" cy="388937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1753" name="Line 9"/>
          <p:cNvSpPr>
            <a:spLocks noChangeShapeType="1"/>
          </p:cNvSpPr>
          <p:nvPr/>
        </p:nvSpPr>
        <p:spPr bwMode="auto">
          <a:xfrm>
            <a:off x="395288" y="5589588"/>
            <a:ext cx="373062"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1754" name="Line 10"/>
          <p:cNvSpPr>
            <a:spLocks noChangeShapeType="1"/>
          </p:cNvSpPr>
          <p:nvPr/>
        </p:nvSpPr>
        <p:spPr bwMode="auto">
          <a:xfrm>
            <a:off x="250825" y="3500438"/>
            <a:ext cx="0" cy="15843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1755" name="Line 11"/>
          <p:cNvSpPr>
            <a:spLocks noChangeShapeType="1"/>
          </p:cNvSpPr>
          <p:nvPr/>
        </p:nvSpPr>
        <p:spPr bwMode="auto">
          <a:xfrm>
            <a:off x="152400" y="4191000"/>
            <a:ext cx="0"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1756" name="Line 12"/>
          <p:cNvSpPr>
            <a:spLocks noChangeShapeType="1"/>
          </p:cNvSpPr>
          <p:nvPr/>
        </p:nvSpPr>
        <p:spPr bwMode="auto">
          <a:xfrm flipH="1">
            <a:off x="250825" y="3573463"/>
            <a:ext cx="144463"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1757" name="Line 13"/>
          <p:cNvSpPr>
            <a:spLocks noChangeShapeType="1"/>
          </p:cNvSpPr>
          <p:nvPr/>
        </p:nvSpPr>
        <p:spPr bwMode="auto">
          <a:xfrm>
            <a:off x="323850" y="5084763"/>
            <a:ext cx="2051050" cy="98425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1758" name="Text Box 14"/>
          <p:cNvSpPr txBox="1">
            <a:spLocks noChangeArrowheads="1"/>
          </p:cNvSpPr>
          <p:nvPr/>
        </p:nvSpPr>
        <p:spPr bwMode="auto">
          <a:xfrm>
            <a:off x="2268538" y="5876925"/>
            <a:ext cx="352901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200">
                <a:latin typeface="Times New Roman" panose="02020603050405020304" pitchFamily="18" charset="0"/>
              </a:rPr>
              <a:t>(2) </a:t>
            </a:r>
            <a:r>
              <a:rPr kumimoji="1" lang="en-US" altLang="zh-CN" sz="3200">
                <a:solidFill>
                  <a:schemeClr val="accent2"/>
                </a:solidFill>
                <a:latin typeface="Times New Roman" panose="02020603050405020304" pitchFamily="18" charset="0"/>
              </a:rPr>
              <a:t>message </a:t>
            </a:r>
            <a:r>
              <a:rPr kumimoji="1" lang="zh-CN" altLang="en-US" sz="3200">
                <a:solidFill>
                  <a:srgbClr val="FF0000"/>
                </a:solidFill>
                <a:latin typeface="Times New Roman" panose="02020603050405020304" pitchFamily="18" charset="0"/>
              </a:rPr>
              <a:t>信息</a:t>
            </a:r>
          </a:p>
        </p:txBody>
      </p:sp>
      <p:sp>
        <p:nvSpPr>
          <p:cNvPr id="31759" name="AutoShape 15"/>
          <p:cNvSpPr>
            <a:spLocks noChangeArrowheads="1"/>
          </p:cNvSpPr>
          <p:nvPr/>
        </p:nvSpPr>
        <p:spPr bwMode="auto">
          <a:xfrm>
            <a:off x="7596188" y="476250"/>
            <a:ext cx="863600" cy="4392613"/>
          </a:xfrm>
          <a:prstGeom prst="wedgeEllipseCallout">
            <a:avLst>
              <a:gd name="adj1" fmla="val -106250"/>
              <a:gd name="adj2" fmla="val -35148"/>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kumimoji="1" lang="zh-CN" altLang="en-US" sz="3200" b="1">
                <a:solidFill>
                  <a:schemeClr val="accent2"/>
                </a:solidFill>
                <a:latin typeface="Times New Roman" panose="02020603050405020304" pitchFamily="18" charset="0"/>
              </a:rPr>
              <a:t>写在正文左上角</a:t>
            </a:r>
            <a:endParaRPr kumimoji="1" lang="zh-CN" altLang="en-US" sz="3600" b="1">
              <a:solidFill>
                <a:schemeClr val="accent2"/>
              </a:solidFill>
              <a:latin typeface="Times New Roman" panose="02020603050405020304" pitchFamily="18" charset="0"/>
            </a:endParaRPr>
          </a:p>
        </p:txBody>
      </p:sp>
      <p:sp>
        <p:nvSpPr>
          <p:cNvPr id="31760" name="AutoShape 16"/>
          <p:cNvSpPr>
            <a:spLocks noChangeArrowheads="1"/>
          </p:cNvSpPr>
          <p:nvPr/>
        </p:nvSpPr>
        <p:spPr bwMode="auto">
          <a:xfrm>
            <a:off x="5364163" y="5157788"/>
            <a:ext cx="3311525" cy="1339850"/>
          </a:xfrm>
          <a:prstGeom prst="wedgeEllipseCallout">
            <a:avLst>
              <a:gd name="adj1" fmla="val -55657"/>
              <a:gd name="adj2" fmla="val 25472"/>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kumimoji="1" lang="zh-CN" altLang="en-US" sz="3200" b="1">
                <a:solidFill>
                  <a:schemeClr val="accent2"/>
                </a:solidFill>
                <a:latin typeface="Times New Roman" panose="02020603050405020304" pitchFamily="18" charset="0"/>
              </a:rPr>
              <a:t>写在正文位于正中</a:t>
            </a:r>
          </a:p>
          <a:p>
            <a:pPr>
              <a:spcBef>
                <a:spcPct val="50000"/>
              </a:spcBef>
            </a:pPr>
            <a:endParaRPr kumimoji="1" lang="zh-CN" altLang="en-US" sz="3600" b="1">
              <a:solidFill>
                <a:schemeClr val="accent2"/>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anim calcmode="lin" valueType="num">
                                      <p:cBhvr additive="base">
                                        <p:cTn id="7" dur="500" fill="hold"/>
                                        <p:tgtEl>
                                          <p:spTgt spid="31748"/>
                                        </p:tgtEl>
                                        <p:attrNameLst>
                                          <p:attrName>ppt_x</p:attrName>
                                        </p:attrNameLst>
                                      </p:cBhvr>
                                      <p:tavLst>
                                        <p:tav tm="0">
                                          <p:val>
                                            <p:strVal val="0-#ppt_w/2"/>
                                          </p:val>
                                        </p:tav>
                                        <p:tav tm="100000">
                                          <p:val>
                                            <p:strVal val="#ppt_x"/>
                                          </p:val>
                                        </p:tav>
                                      </p:tavLst>
                                    </p:anim>
                                    <p:anim calcmode="lin" valueType="num">
                                      <p:cBhvr additive="base">
                                        <p:cTn id="8" dur="500" fill="hold"/>
                                        <p:tgtEl>
                                          <p:spTgt spid="3174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1750"/>
                                        </p:tgtEl>
                                        <p:attrNameLst>
                                          <p:attrName>style.visibility</p:attrName>
                                        </p:attrNameLst>
                                      </p:cBhvr>
                                      <p:to>
                                        <p:strVal val="visible"/>
                                      </p:to>
                                    </p:set>
                                    <p:anim calcmode="lin" valueType="num">
                                      <p:cBhvr additive="base">
                                        <p:cTn id="13" dur="500" fill="hold"/>
                                        <p:tgtEl>
                                          <p:spTgt spid="31750"/>
                                        </p:tgtEl>
                                        <p:attrNameLst>
                                          <p:attrName>ppt_x</p:attrName>
                                        </p:attrNameLst>
                                      </p:cBhvr>
                                      <p:tavLst>
                                        <p:tav tm="0">
                                          <p:val>
                                            <p:strVal val="#ppt_x"/>
                                          </p:val>
                                        </p:tav>
                                        <p:tav tm="100000">
                                          <p:val>
                                            <p:strVal val="#ppt_x"/>
                                          </p:val>
                                        </p:tav>
                                      </p:tavLst>
                                    </p:anim>
                                    <p:anim calcmode="lin" valueType="num">
                                      <p:cBhvr additive="base">
                                        <p:cTn id="14" dur="500" fill="hold"/>
                                        <p:tgtEl>
                                          <p:spTgt spid="3175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31759"/>
                                        </p:tgtEl>
                                        <p:attrNameLst>
                                          <p:attrName>style.visibility</p:attrName>
                                        </p:attrNameLst>
                                      </p:cBhvr>
                                      <p:to>
                                        <p:strVal val="visible"/>
                                      </p:to>
                                    </p:set>
                                    <p:animEffect transition="in" filter="wipe(right)">
                                      <p:cBhvr>
                                        <p:cTn id="19" dur="500"/>
                                        <p:tgtEl>
                                          <p:spTgt spid="31759"/>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1758"/>
                                        </p:tgtEl>
                                        <p:attrNameLst>
                                          <p:attrName>style.visibility</p:attrName>
                                        </p:attrNameLst>
                                      </p:cBhvr>
                                      <p:to>
                                        <p:strVal val="visible"/>
                                      </p:to>
                                    </p:set>
                                    <p:anim calcmode="lin" valueType="num">
                                      <p:cBhvr additive="base">
                                        <p:cTn id="24" dur="500" fill="hold"/>
                                        <p:tgtEl>
                                          <p:spTgt spid="31758"/>
                                        </p:tgtEl>
                                        <p:attrNameLst>
                                          <p:attrName>ppt_x</p:attrName>
                                        </p:attrNameLst>
                                      </p:cBhvr>
                                      <p:tavLst>
                                        <p:tav tm="0">
                                          <p:val>
                                            <p:strVal val="#ppt_x"/>
                                          </p:val>
                                        </p:tav>
                                        <p:tav tm="100000">
                                          <p:val>
                                            <p:strVal val="#ppt_x"/>
                                          </p:val>
                                        </p:tav>
                                      </p:tavLst>
                                    </p:anim>
                                    <p:anim calcmode="lin" valueType="num">
                                      <p:cBhvr additive="base">
                                        <p:cTn id="25" dur="500" fill="hold"/>
                                        <p:tgtEl>
                                          <p:spTgt spid="3175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2" name="chimes.wav"/>
                                        </p:tgtEl>
                                      </p:cMediaNode>
                                    </p:audio>
                                  </p:subTnLst>
                                </p:cTn>
                              </p:par>
                            </p:childTnLst>
                          </p:cTn>
                        </p:par>
                      </p:childTnLst>
                    </p:cTn>
                  </p:par>
                  <p:par>
                    <p:cTn id="26" fill="hold">
                      <p:stCondLst>
                        <p:cond delay="indefinite"/>
                      </p:stCondLst>
                      <p:childTnLst>
                        <p:par>
                          <p:cTn id="27" fill="hold">
                            <p:stCondLst>
                              <p:cond delay="0"/>
                            </p:stCondLst>
                            <p:childTnLst>
                              <p:par>
                                <p:cTn id="28" presetID="22" presetClass="entr" presetSubtype="2" fill="hold" grpId="0" nodeType="clickEffect">
                                  <p:stCondLst>
                                    <p:cond delay="0"/>
                                  </p:stCondLst>
                                  <p:childTnLst>
                                    <p:set>
                                      <p:cBhvr>
                                        <p:cTn id="29" dur="1" fill="hold">
                                          <p:stCondLst>
                                            <p:cond delay="0"/>
                                          </p:stCondLst>
                                        </p:cTn>
                                        <p:tgtEl>
                                          <p:spTgt spid="31760"/>
                                        </p:tgtEl>
                                        <p:attrNameLst>
                                          <p:attrName>style.visibility</p:attrName>
                                        </p:attrNameLst>
                                      </p:cBhvr>
                                      <p:to>
                                        <p:strVal val="visible"/>
                                      </p:to>
                                    </p:set>
                                    <p:animEffect transition="in" filter="wipe(right)">
                                      <p:cBhvr>
                                        <p:cTn id="30" dur="500"/>
                                        <p:tgtEl>
                                          <p:spTgt spid="317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autoUpdateAnimBg="0"/>
      <p:bldP spid="31750" grpId="0" autoUpdateAnimBg="0"/>
      <p:bldP spid="31758" grpId="0" autoUpdateAnimBg="0"/>
      <p:bldP spid="31759" grpId="0"/>
      <p:bldP spid="3176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323850" y="2171700"/>
            <a:ext cx="5943600" cy="326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200" b="1" dirty="0">
                <a:solidFill>
                  <a:srgbClr val="6600CC"/>
                </a:solidFill>
                <a:latin typeface="Times New Roman" panose="02020603050405020304" pitchFamily="18" charset="0"/>
              </a:rPr>
              <a:t>Yours faithfully</a:t>
            </a:r>
          </a:p>
          <a:p>
            <a:pPr>
              <a:spcBef>
                <a:spcPct val="50000"/>
              </a:spcBef>
            </a:pPr>
            <a:r>
              <a:rPr kumimoji="1" lang="en-US" altLang="zh-CN" sz="3200" b="1" i="1" dirty="0">
                <a:latin typeface="Tahoma" panose="020B0604030504040204" pitchFamily="34" charset="0"/>
              </a:rPr>
              <a:t>Wu Bing</a:t>
            </a:r>
          </a:p>
          <a:p>
            <a:pPr>
              <a:spcBef>
                <a:spcPct val="50000"/>
              </a:spcBef>
            </a:pPr>
            <a:r>
              <a:rPr kumimoji="1" lang="en-US" altLang="zh-CN" sz="3200" b="1" dirty="0">
                <a:solidFill>
                  <a:srgbClr val="6600CC"/>
                </a:solidFill>
                <a:latin typeface="Times New Roman" panose="02020603050405020304" pitchFamily="18" charset="0"/>
              </a:rPr>
              <a:t>Wu Bing</a:t>
            </a:r>
          </a:p>
          <a:p>
            <a:pPr>
              <a:spcBef>
                <a:spcPct val="50000"/>
              </a:spcBef>
            </a:pPr>
            <a:r>
              <a:rPr kumimoji="1" lang="en-US" altLang="zh-CN" sz="3200" b="1" dirty="0">
                <a:solidFill>
                  <a:srgbClr val="6600CC"/>
                </a:solidFill>
                <a:latin typeface="Times New Roman" panose="02020603050405020304" pitchFamily="18" charset="0"/>
              </a:rPr>
              <a:t>Class 1, Grade 7 teacher, Beijing Sunshine Secondary School</a:t>
            </a:r>
          </a:p>
        </p:txBody>
      </p:sp>
      <p:sp>
        <p:nvSpPr>
          <p:cNvPr id="32771" name="Line 3"/>
          <p:cNvSpPr>
            <a:spLocks noChangeShapeType="1"/>
          </p:cNvSpPr>
          <p:nvPr/>
        </p:nvSpPr>
        <p:spPr bwMode="auto">
          <a:xfrm>
            <a:off x="3376613" y="2568575"/>
            <a:ext cx="660400" cy="7938"/>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2772" name="Text Box 4"/>
          <p:cNvSpPr txBox="1">
            <a:spLocks noChangeArrowheads="1"/>
          </p:cNvSpPr>
          <p:nvPr/>
        </p:nvSpPr>
        <p:spPr bwMode="auto">
          <a:xfrm>
            <a:off x="4021138" y="2190750"/>
            <a:ext cx="455136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200" b="1">
                <a:latin typeface="Times New Roman" panose="02020603050405020304" pitchFamily="18" charset="0"/>
              </a:rPr>
              <a:t>(3) </a:t>
            </a:r>
            <a:r>
              <a:rPr kumimoji="1" lang="en-US" altLang="zh-CN" sz="3200" b="1">
                <a:solidFill>
                  <a:srgbClr val="FF0000"/>
                </a:solidFill>
                <a:latin typeface="Times New Roman" panose="02020603050405020304" pitchFamily="18" charset="0"/>
              </a:rPr>
              <a:t>closing</a:t>
            </a:r>
            <a:r>
              <a:rPr kumimoji="1" lang="en-US" altLang="zh-CN" sz="3200" b="1">
                <a:latin typeface="Times New Roman" panose="02020603050405020304" pitchFamily="18" charset="0"/>
              </a:rPr>
              <a:t> </a:t>
            </a:r>
            <a:r>
              <a:rPr kumimoji="1" lang="zh-CN" altLang="en-US" sz="3200" b="1">
                <a:solidFill>
                  <a:schemeClr val="accent2"/>
                </a:solidFill>
                <a:latin typeface="Times New Roman" panose="02020603050405020304" pitchFamily="18" charset="0"/>
              </a:rPr>
              <a:t>结束敬语</a:t>
            </a:r>
          </a:p>
        </p:txBody>
      </p:sp>
      <p:sp>
        <p:nvSpPr>
          <p:cNvPr id="32773" name="Line 5"/>
          <p:cNvSpPr>
            <a:spLocks noChangeShapeType="1"/>
          </p:cNvSpPr>
          <p:nvPr/>
        </p:nvSpPr>
        <p:spPr bwMode="auto">
          <a:xfrm>
            <a:off x="2555875" y="3357563"/>
            <a:ext cx="720725"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2774" name="Text Box 6"/>
          <p:cNvSpPr txBox="1">
            <a:spLocks noChangeArrowheads="1"/>
          </p:cNvSpPr>
          <p:nvPr/>
        </p:nvSpPr>
        <p:spPr bwMode="auto">
          <a:xfrm>
            <a:off x="3365500" y="2982913"/>
            <a:ext cx="57785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200" b="1">
                <a:latin typeface="Times New Roman" panose="02020603050405020304" pitchFamily="18" charset="0"/>
              </a:rPr>
              <a:t>(7) </a:t>
            </a:r>
            <a:r>
              <a:rPr kumimoji="1" lang="en-US" altLang="zh-CN" sz="3200" b="1">
                <a:solidFill>
                  <a:srgbClr val="FF0000"/>
                </a:solidFill>
                <a:latin typeface="Times New Roman" panose="02020603050405020304" pitchFamily="18" charset="0"/>
              </a:rPr>
              <a:t>signature of sender</a:t>
            </a:r>
            <a:r>
              <a:rPr kumimoji="1" lang="en-US" altLang="zh-CN" sz="3200" b="1">
                <a:latin typeface="Times New Roman" panose="02020603050405020304" pitchFamily="18" charset="0"/>
              </a:rPr>
              <a:t> </a:t>
            </a:r>
            <a:r>
              <a:rPr kumimoji="1" lang="zh-CN" altLang="en-US" sz="3000" b="1">
                <a:solidFill>
                  <a:schemeClr val="accent2"/>
                </a:solidFill>
                <a:latin typeface="Times New Roman" panose="02020603050405020304" pitchFamily="18" charset="0"/>
              </a:rPr>
              <a:t>寄者签名</a:t>
            </a:r>
          </a:p>
        </p:txBody>
      </p:sp>
      <p:sp>
        <p:nvSpPr>
          <p:cNvPr id="32775" name="Line 7"/>
          <p:cNvSpPr>
            <a:spLocks noChangeShapeType="1"/>
          </p:cNvSpPr>
          <p:nvPr/>
        </p:nvSpPr>
        <p:spPr bwMode="auto">
          <a:xfrm>
            <a:off x="2471738" y="4211638"/>
            <a:ext cx="804862" cy="9525"/>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2776" name="Text Box 8"/>
          <p:cNvSpPr txBox="1">
            <a:spLocks noChangeArrowheads="1"/>
          </p:cNvSpPr>
          <p:nvPr/>
        </p:nvSpPr>
        <p:spPr bwMode="auto">
          <a:xfrm>
            <a:off x="3419475" y="3789363"/>
            <a:ext cx="5435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200" b="1">
                <a:latin typeface="Times New Roman" panose="02020603050405020304" pitchFamily="18" charset="0"/>
              </a:rPr>
              <a:t>(9) </a:t>
            </a:r>
            <a:r>
              <a:rPr kumimoji="1" lang="en-US" altLang="zh-CN" sz="3200" b="1">
                <a:solidFill>
                  <a:srgbClr val="FF0000"/>
                </a:solidFill>
                <a:latin typeface="Times New Roman" panose="02020603050405020304" pitchFamily="18" charset="0"/>
              </a:rPr>
              <a:t>name of sender</a:t>
            </a:r>
          </a:p>
        </p:txBody>
      </p:sp>
      <p:sp>
        <p:nvSpPr>
          <p:cNvPr id="32777" name="Line 9"/>
          <p:cNvSpPr>
            <a:spLocks noChangeShapeType="1"/>
          </p:cNvSpPr>
          <p:nvPr/>
        </p:nvSpPr>
        <p:spPr bwMode="auto">
          <a:xfrm>
            <a:off x="5292725" y="5157788"/>
            <a:ext cx="503238"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2778" name="Text Box 10"/>
          <p:cNvSpPr txBox="1">
            <a:spLocks noChangeArrowheads="1"/>
          </p:cNvSpPr>
          <p:nvPr/>
        </p:nvSpPr>
        <p:spPr bwMode="auto">
          <a:xfrm>
            <a:off x="5783263" y="4883150"/>
            <a:ext cx="36845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000" b="1">
                <a:latin typeface="Times New Roman" panose="02020603050405020304" pitchFamily="18" charset="0"/>
              </a:rPr>
              <a:t>(11)</a:t>
            </a:r>
            <a:r>
              <a:rPr kumimoji="1" lang="en-US" altLang="zh-CN" sz="3200" b="1">
                <a:latin typeface="Times New Roman" panose="02020603050405020304" pitchFamily="18" charset="0"/>
              </a:rPr>
              <a:t> </a:t>
            </a:r>
            <a:r>
              <a:rPr kumimoji="1" lang="en-US" altLang="zh-CN" sz="3200" b="1">
                <a:solidFill>
                  <a:srgbClr val="FF0000"/>
                </a:solidFill>
                <a:latin typeface="Times New Roman" panose="02020603050405020304" pitchFamily="18" charset="0"/>
              </a:rPr>
              <a:t>title of sender</a:t>
            </a:r>
          </a:p>
        </p:txBody>
      </p:sp>
      <p:sp>
        <p:nvSpPr>
          <p:cNvPr id="32779" name="Text Box 11"/>
          <p:cNvSpPr txBox="1">
            <a:spLocks noChangeArrowheads="1"/>
          </p:cNvSpPr>
          <p:nvPr/>
        </p:nvSpPr>
        <p:spPr bwMode="auto">
          <a:xfrm>
            <a:off x="533400" y="304800"/>
            <a:ext cx="807085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200" b="1">
                <a:solidFill>
                  <a:srgbClr val="FF33CC"/>
                </a:solidFill>
                <a:latin typeface="Times New Roman" panose="02020603050405020304" pitchFamily="18" charset="0"/>
              </a:rPr>
              <a:t>faithfully=sincerely=truly </a:t>
            </a:r>
            <a:r>
              <a:rPr kumimoji="1" lang="zh-CN" altLang="en-US" sz="3200" b="1">
                <a:solidFill>
                  <a:srgbClr val="FF33CC"/>
                </a:solidFill>
                <a:latin typeface="Times New Roman" panose="02020603050405020304" pitchFamily="18" charset="0"/>
              </a:rPr>
              <a:t>真诚地</a:t>
            </a:r>
            <a:r>
              <a:rPr kumimoji="1" lang="en-US" altLang="zh-CN" sz="3200" b="1">
                <a:solidFill>
                  <a:srgbClr val="FF33CC"/>
                </a:solidFill>
                <a:latin typeface="Times New Roman" panose="02020603050405020304" pitchFamily="18" charset="0"/>
              </a:rPr>
              <a:t>,</a:t>
            </a:r>
            <a:r>
              <a:rPr kumimoji="1" lang="zh-CN" altLang="en-US" sz="3200" b="1">
                <a:solidFill>
                  <a:srgbClr val="FF33CC"/>
                </a:solidFill>
                <a:latin typeface="Times New Roman" panose="02020603050405020304" pitchFamily="18" charset="0"/>
              </a:rPr>
              <a:t>诚挚地</a:t>
            </a:r>
          </a:p>
          <a:p>
            <a:pPr>
              <a:spcBef>
                <a:spcPct val="50000"/>
              </a:spcBef>
            </a:pPr>
            <a:r>
              <a:rPr kumimoji="1" lang="en-US" altLang="zh-CN" sz="3200" b="1">
                <a:solidFill>
                  <a:srgbClr val="FF33CC"/>
                </a:solidFill>
                <a:latin typeface="Times New Roman" panose="02020603050405020304" pitchFamily="18" charset="0"/>
              </a:rPr>
              <a:t>signature: </a:t>
            </a:r>
            <a:r>
              <a:rPr kumimoji="1" lang="zh-CN" altLang="en-US" sz="3200" b="1">
                <a:solidFill>
                  <a:srgbClr val="FF33CC"/>
                </a:solidFill>
                <a:latin typeface="Times New Roman" panose="02020603050405020304" pitchFamily="18" charset="0"/>
              </a:rPr>
              <a:t>签名</a:t>
            </a:r>
          </a:p>
        </p:txBody>
      </p:sp>
      <p:sp>
        <p:nvSpPr>
          <p:cNvPr id="32780" name="AutoShape 12"/>
          <p:cNvSpPr>
            <a:spLocks noChangeArrowheads="1"/>
          </p:cNvSpPr>
          <p:nvPr/>
        </p:nvSpPr>
        <p:spPr bwMode="auto">
          <a:xfrm>
            <a:off x="3851275" y="5445125"/>
            <a:ext cx="4968875" cy="1152525"/>
          </a:xfrm>
          <a:prstGeom prst="wedgeEllipseCallout">
            <a:avLst>
              <a:gd name="adj1" fmla="val -49519"/>
              <a:gd name="adj2" fmla="val -45454"/>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kumimoji="1" lang="zh-CN" altLang="en-US" sz="3600" b="1">
                <a:solidFill>
                  <a:srgbClr val="3333FF"/>
                </a:solidFill>
                <a:latin typeface="Times New Roman" panose="02020603050405020304" pitchFamily="18" charset="0"/>
              </a:rPr>
              <a:t> </a:t>
            </a:r>
            <a:r>
              <a:rPr kumimoji="1" lang="zh-CN" altLang="en-US" sz="2800" b="1">
                <a:solidFill>
                  <a:srgbClr val="3333FF"/>
                </a:solidFill>
                <a:latin typeface="Times New Roman" panose="02020603050405020304" pitchFamily="18" charset="0"/>
              </a:rPr>
              <a:t>署名写在信正文结束后的左下方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anim calcmode="lin" valueType="num">
                                      <p:cBhvr additive="base">
                                        <p:cTn id="7" dur="500" fill="hold"/>
                                        <p:tgtEl>
                                          <p:spTgt spid="32772"/>
                                        </p:tgtEl>
                                        <p:attrNameLst>
                                          <p:attrName>ppt_x</p:attrName>
                                        </p:attrNameLst>
                                      </p:cBhvr>
                                      <p:tavLst>
                                        <p:tav tm="0">
                                          <p:val>
                                            <p:strVal val="1+#ppt_w/2"/>
                                          </p:val>
                                        </p:tav>
                                        <p:tav tm="100000">
                                          <p:val>
                                            <p:strVal val="#ppt_x"/>
                                          </p:val>
                                        </p:tav>
                                      </p:tavLst>
                                    </p:anim>
                                    <p:anim calcmode="lin" valueType="num">
                                      <p:cBhvr additive="base">
                                        <p:cTn id="8" dur="500" fill="hold"/>
                                        <p:tgtEl>
                                          <p:spTgt spid="3277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2779"/>
                                        </p:tgtEl>
                                        <p:attrNameLst>
                                          <p:attrName>style.visibility</p:attrName>
                                        </p:attrNameLst>
                                      </p:cBhvr>
                                      <p:to>
                                        <p:strVal val="visible"/>
                                      </p:to>
                                    </p:set>
                                    <p:anim calcmode="lin" valueType="num">
                                      <p:cBhvr additive="base">
                                        <p:cTn id="13" dur="500" fill="hold"/>
                                        <p:tgtEl>
                                          <p:spTgt spid="32779"/>
                                        </p:tgtEl>
                                        <p:attrNameLst>
                                          <p:attrName>ppt_x</p:attrName>
                                        </p:attrNameLst>
                                      </p:cBhvr>
                                      <p:tavLst>
                                        <p:tav tm="0">
                                          <p:val>
                                            <p:strVal val="#ppt_x"/>
                                          </p:val>
                                        </p:tav>
                                        <p:tav tm="100000">
                                          <p:val>
                                            <p:strVal val="#ppt_x"/>
                                          </p:val>
                                        </p:tav>
                                      </p:tavLst>
                                    </p:anim>
                                    <p:anim calcmode="lin" valueType="num">
                                      <p:cBhvr additive="base">
                                        <p:cTn id="14" dur="500" fill="hold"/>
                                        <p:tgtEl>
                                          <p:spTgt spid="32779"/>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2774"/>
                                        </p:tgtEl>
                                        <p:attrNameLst>
                                          <p:attrName>style.visibility</p:attrName>
                                        </p:attrNameLst>
                                      </p:cBhvr>
                                      <p:to>
                                        <p:strVal val="visible"/>
                                      </p:to>
                                    </p:set>
                                    <p:anim calcmode="lin" valueType="num">
                                      <p:cBhvr additive="base">
                                        <p:cTn id="19" dur="500" fill="hold"/>
                                        <p:tgtEl>
                                          <p:spTgt spid="32774"/>
                                        </p:tgtEl>
                                        <p:attrNameLst>
                                          <p:attrName>ppt_x</p:attrName>
                                        </p:attrNameLst>
                                      </p:cBhvr>
                                      <p:tavLst>
                                        <p:tav tm="0">
                                          <p:val>
                                            <p:strVal val="1+#ppt_w/2"/>
                                          </p:val>
                                        </p:tav>
                                        <p:tav tm="100000">
                                          <p:val>
                                            <p:strVal val="#ppt_x"/>
                                          </p:val>
                                        </p:tav>
                                      </p:tavLst>
                                    </p:anim>
                                    <p:anim calcmode="lin" valueType="num">
                                      <p:cBhvr additive="base">
                                        <p:cTn id="20" dur="500" fill="hold"/>
                                        <p:tgtEl>
                                          <p:spTgt spid="3277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2776"/>
                                        </p:tgtEl>
                                        <p:attrNameLst>
                                          <p:attrName>style.visibility</p:attrName>
                                        </p:attrNameLst>
                                      </p:cBhvr>
                                      <p:to>
                                        <p:strVal val="visible"/>
                                      </p:to>
                                    </p:set>
                                    <p:anim calcmode="lin" valueType="num">
                                      <p:cBhvr additive="base">
                                        <p:cTn id="25" dur="500" fill="hold"/>
                                        <p:tgtEl>
                                          <p:spTgt spid="32776"/>
                                        </p:tgtEl>
                                        <p:attrNameLst>
                                          <p:attrName>ppt_x</p:attrName>
                                        </p:attrNameLst>
                                      </p:cBhvr>
                                      <p:tavLst>
                                        <p:tav tm="0">
                                          <p:val>
                                            <p:strVal val="1+#ppt_w/2"/>
                                          </p:val>
                                        </p:tav>
                                        <p:tav tm="100000">
                                          <p:val>
                                            <p:strVal val="#ppt_x"/>
                                          </p:val>
                                        </p:tav>
                                      </p:tavLst>
                                    </p:anim>
                                    <p:anim calcmode="lin" valueType="num">
                                      <p:cBhvr additive="base">
                                        <p:cTn id="26" dur="500" fill="hold"/>
                                        <p:tgtEl>
                                          <p:spTgt spid="3277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2778"/>
                                        </p:tgtEl>
                                        <p:attrNameLst>
                                          <p:attrName>style.visibility</p:attrName>
                                        </p:attrNameLst>
                                      </p:cBhvr>
                                      <p:to>
                                        <p:strVal val="visible"/>
                                      </p:to>
                                    </p:set>
                                    <p:anim calcmode="lin" valueType="num">
                                      <p:cBhvr additive="base">
                                        <p:cTn id="31" dur="500" fill="hold"/>
                                        <p:tgtEl>
                                          <p:spTgt spid="32778"/>
                                        </p:tgtEl>
                                        <p:attrNameLst>
                                          <p:attrName>ppt_x</p:attrName>
                                        </p:attrNameLst>
                                      </p:cBhvr>
                                      <p:tavLst>
                                        <p:tav tm="0">
                                          <p:val>
                                            <p:strVal val="1+#ppt_w/2"/>
                                          </p:val>
                                        </p:tav>
                                        <p:tav tm="100000">
                                          <p:val>
                                            <p:strVal val="#ppt_x"/>
                                          </p:val>
                                        </p:tav>
                                      </p:tavLst>
                                    </p:anim>
                                    <p:anim calcmode="lin" valueType="num">
                                      <p:cBhvr additive="base">
                                        <p:cTn id="32" dur="500" fill="hold"/>
                                        <p:tgtEl>
                                          <p:spTgt spid="3277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2780"/>
                                        </p:tgtEl>
                                        <p:attrNameLst>
                                          <p:attrName>style.visibility</p:attrName>
                                        </p:attrNameLst>
                                      </p:cBhvr>
                                      <p:to>
                                        <p:strVal val="visible"/>
                                      </p:to>
                                    </p:set>
                                    <p:animEffect transition="in" filter="wipe(down)">
                                      <p:cBhvr>
                                        <p:cTn id="37" dur="500"/>
                                        <p:tgtEl>
                                          <p:spTgt spid="327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utoUpdateAnimBg="0"/>
      <p:bldP spid="32774" grpId="0" autoUpdateAnimBg="0"/>
      <p:bldP spid="32776" grpId="0" autoUpdateAnimBg="0"/>
      <p:bldP spid="32778" grpId="0" autoUpdateAnimBg="0"/>
      <p:bldP spid="32779" grpId="0" autoUpdateAnimBg="0"/>
      <p:bldP spid="3278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323850" y="1125538"/>
            <a:ext cx="8466138" cy="5314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70000"/>
              </a:lnSpc>
              <a:spcBef>
                <a:spcPct val="35000"/>
              </a:spcBef>
            </a:pPr>
            <a:r>
              <a:rPr kumimoji="1" lang="en-US" altLang="zh-CN" sz="2800" b="1" u="sng" dirty="0">
                <a:latin typeface="Times New Roman" panose="02020603050405020304" pitchFamily="18" charset="0"/>
              </a:rPr>
              <a:t>Recommendation letter</a:t>
            </a:r>
          </a:p>
          <a:p>
            <a:pPr>
              <a:lnSpc>
                <a:spcPct val="70000"/>
              </a:lnSpc>
              <a:spcBef>
                <a:spcPct val="35000"/>
              </a:spcBef>
            </a:pPr>
            <a:r>
              <a:rPr kumimoji="1" lang="en-US" altLang="zh-CN" sz="2800" b="1" u="sng" dirty="0">
                <a:solidFill>
                  <a:srgbClr val="FF0000"/>
                </a:solidFill>
                <a:latin typeface="Times New Roman" panose="02020603050405020304" pitchFamily="18" charset="0"/>
              </a:rPr>
              <a:t>Introduction</a:t>
            </a:r>
          </a:p>
          <a:p>
            <a:pPr>
              <a:lnSpc>
                <a:spcPct val="70000"/>
              </a:lnSpc>
              <a:spcBef>
                <a:spcPct val="35000"/>
              </a:spcBef>
            </a:pPr>
            <a:r>
              <a:rPr kumimoji="1" lang="en-US" altLang="zh-CN" sz="2800" b="1" dirty="0">
                <a:latin typeface="Times New Roman" panose="02020603050405020304" pitchFamily="18" charset="0"/>
              </a:rPr>
              <a:t>    </a:t>
            </a:r>
            <a:r>
              <a:rPr kumimoji="1" lang="en-US" altLang="zh-CN" sz="2800" b="1" dirty="0">
                <a:solidFill>
                  <a:schemeClr val="accent2"/>
                </a:solidFill>
                <a:latin typeface="Times New Roman" panose="02020603050405020304" pitchFamily="18" charset="0"/>
              </a:rPr>
              <a:t>The first paragraph tells the receiver what the letter is about</a:t>
            </a:r>
            <a:r>
              <a:rPr kumimoji="1" lang="en-US" altLang="zh-CN" sz="2800" b="1" dirty="0">
                <a:latin typeface="Times New Roman" panose="02020603050405020304" pitchFamily="18" charset="0"/>
              </a:rPr>
              <a:t>.</a:t>
            </a:r>
          </a:p>
          <a:p>
            <a:pPr>
              <a:lnSpc>
                <a:spcPct val="70000"/>
              </a:lnSpc>
              <a:spcBef>
                <a:spcPct val="35000"/>
              </a:spcBef>
            </a:pPr>
            <a:r>
              <a:rPr kumimoji="1" lang="en-US" altLang="zh-CN" sz="2800" b="1" u="sng" dirty="0">
                <a:solidFill>
                  <a:srgbClr val="FF0000"/>
                </a:solidFill>
                <a:latin typeface="Times New Roman" panose="02020603050405020304" pitchFamily="18" charset="0"/>
              </a:rPr>
              <a:t>Main body</a:t>
            </a:r>
          </a:p>
          <a:p>
            <a:pPr>
              <a:lnSpc>
                <a:spcPct val="70000"/>
              </a:lnSpc>
              <a:spcBef>
                <a:spcPct val="35000"/>
              </a:spcBef>
            </a:pPr>
            <a:r>
              <a:rPr kumimoji="1" lang="en-US" altLang="zh-CN" sz="2800" b="1" dirty="0">
                <a:latin typeface="Times New Roman" panose="02020603050405020304" pitchFamily="18" charset="0"/>
              </a:rPr>
              <a:t>    The main body of the letter talks about different points in this order.</a:t>
            </a:r>
          </a:p>
          <a:p>
            <a:pPr>
              <a:lnSpc>
                <a:spcPct val="70000"/>
              </a:lnSpc>
              <a:spcBef>
                <a:spcPct val="35000"/>
              </a:spcBef>
            </a:pPr>
            <a:r>
              <a:rPr kumimoji="1" lang="en-US" altLang="zh-CN" sz="2800" b="1" dirty="0">
                <a:latin typeface="Times New Roman" panose="02020603050405020304" pitchFamily="18" charset="0"/>
              </a:rPr>
              <a:t>    </a:t>
            </a:r>
            <a:r>
              <a:rPr kumimoji="1" lang="en-US" altLang="zh-CN" sz="2800" b="1" dirty="0">
                <a:solidFill>
                  <a:schemeClr val="accent2"/>
                </a:solidFill>
                <a:latin typeface="Times New Roman" panose="02020603050405020304" pitchFamily="18" charset="0"/>
              </a:rPr>
              <a:t>Paragraph 2: ability of your classmate</a:t>
            </a:r>
          </a:p>
          <a:p>
            <a:pPr>
              <a:lnSpc>
                <a:spcPct val="70000"/>
              </a:lnSpc>
              <a:spcBef>
                <a:spcPct val="35000"/>
              </a:spcBef>
            </a:pPr>
            <a:r>
              <a:rPr kumimoji="1" lang="en-US" altLang="zh-CN" sz="2800" b="1" dirty="0">
                <a:solidFill>
                  <a:schemeClr val="accent2"/>
                </a:solidFill>
                <a:latin typeface="Times New Roman" panose="02020603050405020304" pitchFamily="18" charset="0"/>
              </a:rPr>
              <a:t>    Paragraph 3: personality of your classmate</a:t>
            </a:r>
          </a:p>
          <a:p>
            <a:pPr>
              <a:lnSpc>
                <a:spcPct val="70000"/>
              </a:lnSpc>
              <a:spcBef>
                <a:spcPct val="35000"/>
              </a:spcBef>
            </a:pPr>
            <a:r>
              <a:rPr kumimoji="1" lang="en-US" altLang="zh-CN" sz="2800" b="1" dirty="0">
                <a:solidFill>
                  <a:schemeClr val="accent2"/>
                </a:solidFill>
                <a:latin typeface="Times New Roman" panose="02020603050405020304" pitchFamily="18" charset="0"/>
              </a:rPr>
              <a:t>    Paragraph 4: what your classmate did</a:t>
            </a:r>
          </a:p>
          <a:p>
            <a:pPr>
              <a:lnSpc>
                <a:spcPct val="70000"/>
              </a:lnSpc>
              <a:spcBef>
                <a:spcPct val="35000"/>
              </a:spcBef>
            </a:pPr>
            <a:r>
              <a:rPr kumimoji="1" lang="en-US" altLang="zh-CN" sz="2800" b="1" u="sng" dirty="0">
                <a:solidFill>
                  <a:srgbClr val="FF0000"/>
                </a:solidFill>
                <a:latin typeface="Times New Roman" panose="02020603050405020304" pitchFamily="18" charset="0"/>
              </a:rPr>
              <a:t>Conclusion</a:t>
            </a:r>
          </a:p>
          <a:p>
            <a:pPr>
              <a:lnSpc>
                <a:spcPct val="70000"/>
              </a:lnSpc>
              <a:spcBef>
                <a:spcPct val="35000"/>
              </a:spcBef>
            </a:pPr>
            <a:r>
              <a:rPr kumimoji="1" lang="en-US" altLang="zh-CN" sz="2800" b="1" dirty="0">
                <a:latin typeface="Times New Roman" panose="02020603050405020304" pitchFamily="18" charset="0"/>
              </a:rPr>
              <a:t>     </a:t>
            </a:r>
            <a:r>
              <a:rPr kumimoji="1" lang="en-US" altLang="zh-CN" sz="2800" b="1" dirty="0">
                <a:solidFill>
                  <a:schemeClr val="accent2"/>
                </a:solidFill>
                <a:latin typeface="Times New Roman" panose="02020603050405020304" pitchFamily="18" charset="0"/>
              </a:rPr>
              <a:t>The last paragraph states what you want from the receiver</a:t>
            </a:r>
          </a:p>
        </p:txBody>
      </p:sp>
      <p:sp>
        <p:nvSpPr>
          <p:cNvPr id="33795" name="AutoShape 3"/>
          <p:cNvSpPr>
            <a:spLocks noChangeArrowheads="1"/>
          </p:cNvSpPr>
          <p:nvPr/>
        </p:nvSpPr>
        <p:spPr bwMode="auto">
          <a:xfrm>
            <a:off x="0" y="2781300"/>
            <a:ext cx="323850" cy="288925"/>
          </a:xfrm>
          <a:prstGeom prst="star5">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sp>
        <p:nvSpPr>
          <p:cNvPr id="33796" name="AutoShape 4"/>
          <p:cNvSpPr>
            <a:spLocks noChangeArrowheads="1"/>
          </p:cNvSpPr>
          <p:nvPr/>
        </p:nvSpPr>
        <p:spPr bwMode="auto">
          <a:xfrm>
            <a:off x="0" y="1628775"/>
            <a:ext cx="323850" cy="287338"/>
          </a:xfrm>
          <a:prstGeom prst="star5">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zh-CN" altLang="en-US"/>
          </a:p>
        </p:txBody>
      </p:sp>
      <p:sp>
        <p:nvSpPr>
          <p:cNvPr id="33797" name="AutoShape 5"/>
          <p:cNvSpPr>
            <a:spLocks noChangeArrowheads="1"/>
          </p:cNvSpPr>
          <p:nvPr/>
        </p:nvSpPr>
        <p:spPr bwMode="auto">
          <a:xfrm>
            <a:off x="0" y="5373688"/>
            <a:ext cx="323850" cy="287337"/>
          </a:xfrm>
          <a:prstGeom prst="star5">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sp>
        <p:nvSpPr>
          <p:cNvPr id="33798" name="Text Box 6"/>
          <p:cNvSpPr txBox="1">
            <a:spLocks noChangeArrowheads="1"/>
          </p:cNvSpPr>
          <p:nvPr/>
        </p:nvSpPr>
        <p:spPr bwMode="auto">
          <a:xfrm>
            <a:off x="539750" y="260350"/>
            <a:ext cx="7920038" cy="64135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600" b="1" dirty="0">
                <a:solidFill>
                  <a:schemeClr val="accent1">
                    <a:lumMod val="50000"/>
                  </a:schemeClr>
                </a:solidFill>
                <a:latin typeface="Times New Roman" panose="02020603050405020304" pitchFamily="18" charset="0"/>
              </a:rPr>
              <a:t>How to write a recommendation letter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3798"/>
                                        </p:tgtEl>
                                        <p:attrNameLst>
                                          <p:attrName>style.visibility</p:attrName>
                                        </p:attrNameLst>
                                      </p:cBhvr>
                                      <p:to>
                                        <p:strVal val="visible"/>
                                      </p:to>
                                    </p:set>
                                    <p:anim calcmode="lin" valueType="num">
                                      <p:cBhvr additive="base">
                                        <p:cTn id="7" dur="500" fill="hold"/>
                                        <p:tgtEl>
                                          <p:spTgt spid="33798"/>
                                        </p:tgtEl>
                                        <p:attrNameLst>
                                          <p:attrName>ppt_x</p:attrName>
                                        </p:attrNameLst>
                                      </p:cBhvr>
                                      <p:tavLst>
                                        <p:tav tm="0">
                                          <p:val>
                                            <p:strVal val="0-#ppt_w/2"/>
                                          </p:val>
                                        </p:tav>
                                        <p:tav tm="100000">
                                          <p:val>
                                            <p:strVal val="#ppt_x"/>
                                          </p:val>
                                        </p:tav>
                                      </p:tavLst>
                                    </p:anim>
                                    <p:anim calcmode="lin" valueType="num">
                                      <p:cBhvr additive="base">
                                        <p:cTn id="8" dur="500" fill="hold"/>
                                        <p:tgtEl>
                                          <p:spTgt spid="3379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794"/>
                                        </p:tgtEl>
                                        <p:attrNameLst>
                                          <p:attrName>style.visibility</p:attrName>
                                        </p:attrNameLst>
                                      </p:cBhvr>
                                      <p:to>
                                        <p:strVal val="visible"/>
                                      </p:to>
                                    </p:set>
                                    <p:anim calcmode="lin" valueType="num">
                                      <p:cBhvr additive="base">
                                        <p:cTn id="13" dur="500" fill="hold"/>
                                        <p:tgtEl>
                                          <p:spTgt spid="33794"/>
                                        </p:tgtEl>
                                        <p:attrNameLst>
                                          <p:attrName>ppt_x</p:attrName>
                                        </p:attrNameLst>
                                      </p:cBhvr>
                                      <p:tavLst>
                                        <p:tav tm="0">
                                          <p:val>
                                            <p:strVal val="#ppt_x"/>
                                          </p:val>
                                        </p:tav>
                                        <p:tav tm="100000">
                                          <p:val>
                                            <p:strVal val="#ppt_x"/>
                                          </p:val>
                                        </p:tav>
                                      </p:tavLst>
                                    </p:anim>
                                    <p:anim calcmode="lin" valueType="num">
                                      <p:cBhvr additive="base">
                                        <p:cTn id="14" dur="500" fill="hold"/>
                                        <p:tgtEl>
                                          <p:spTgt spid="3379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nodePh="1">
                                  <p:stCondLst>
                                    <p:cond delay="0"/>
                                  </p:stCondLst>
                                  <p:endCondLst>
                                    <p:cond evt="begin" delay="0">
                                      <p:tn val="17"/>
                                    </p:cond>
                                  </p:endCondLst>
                                  <p:childTnLst>
                                    <p:set>
                                      <p:cBhvr>
                                        <p:cTn id="18" dur="1" fill="hold">
                                          <p:stCondLst>
                                            <p:cond delay="0"/>
                                          </p:stCondLst>
                                        </p:cTn>
                                        <p:tgtEl>
                                          <p:spTgt spid="33796"/>
                                        </p:tgtEl>
                                        <p:attrNameLst>
                                          <p:attrName>style.visibility</p:attrName>
                                        </p:attrNameLst>
                                      </p:cBhvr>
                                      <p:to>
                                        <p:strVal val="visible"/>
                                      </p:to>
                                    </p:set>
                                    <p:animEffect transition="in" filter="box(in)">
                                      <p:cBhvr>
                                        <p:cTn id="19" dur="500"/>
                                        <p:tgtEl>
                                          <p:spTgt spid="33796"/>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nodePh="1">
                                  <p:stCondLst>
                                    <p:cond delay="0"/>
                                  </p:stCondLst>
                                  <p:endCondLst>
                                    <p:cond evt="begin" delay="0">
                                      <p:tn val="22"/>
                                    </p:cond>
                                  </p:endCondLst>
                                  <p:childTnLst>
                                    <p:set>
                                      <p:cBhvr>
                                        <p:cTn id="23" dur="1" fill="hold">
                                          <p:stCondLst>
                                            <p:cond delay="0"/>
                                          </p:stCondLst>
                                        </p:cTn>
                                        <p:tgtEl>
                                          <p:spTgt spid="33795"/>
                                        </p:tgtEl>
                                        <p:attrNameLst>
                                          <p:attrName>style.visibility</p:attrName>
                                        </p:attrNameLst>
                                      </p:cBhvr>
                                      <p:to>
                                        <p:strVal val="visible"/>
                                      </p:to>
                                    </p:set>
                                    <p:animEffect transition="in" filter="diamond(in)">
                                      <p:cBhvr>
                                        <p:cTn id="24" dur="2000"/>
                                        <p:tgtEl>
                                          <p:spTgt spid="33795"/>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nodePh="1">
                                  <p:stCondLst>
                                    <p:cond delay="0"/>
                                  </p:stCondLst>
                                  <p:endCondLst>
                                    <p:cond evt="begin" delay="0">
                                      <p:tn val="27"/>
                                    </p:cond>
                                  </p:endCondLst>
                                  <p:childTnLst>
                                    <p:set>
                                      <p:cBhvr>
                                        <p:cTn id="28" dur="1" fill="hold">
                                          <p:stCondLst>
                                            <p:cond delay="0"/>
                                          </p:stCondLst>
                                        </p:cTn>
                                        <p:tgtEl>
                                          <p:spTgt spid="33797"/>
                                        </p:tgtEl>
                                        <p:attrNameLst>
                                          <p:attrName>style.visibility</p:attrName>
                                        </p:attrNameLst>
                                      </p:cBhvr>
                                      <p:to>
                                        <p:strVal val="visible"/>
                                      </p:to>
                                    </p:set>
                                    <p:animEffect transition="in" filter="box(in)">
                                      <p:cBhvr>
                                        <p:cTn id="29" dur="500"/>
                                        <p:tgtEl>
                                          <p:spTgt spid="33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P spid="33795" grpId="0" animBg="1"/>
      <p:bldP spid="33796" grpId="0" animBg="1"/>
      <p:bldP spid="33797" grpId="0" animBg="1"/>
      <p:bldP spid="337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body" idx="1"/>
          </p:nvPr>
        </p:nvSpPr>
        <p:spPr>
          <a:xfrm>
            <a:off x="432048" y="1412875"/>
            <a:ext cx="7812360" cy="4824413"/>
          </a:xfrm>
          <a:noFill/>
        </p:spPr>
        <p:txBody>
          <a:bodyPr/>
          <a:lstStyle/>
          <a:p>
            <a:pPr marL="609600" indent="-609600">
              <a:lnSpc>
                <a:spcPct val="80000"/>
              </a:lnSpc>
              <a:buFontTx/>
              <a:buAutoNum type="arabicPeriod"/>
            </a:pPr>
            <a:r>
              <a:rPr lang="en-US" altLang="zh-CN" b="1" dirty="0" smtClean="0">
                <a:solidFill>
                  <a:srgbClr val="003399"/>
                </a:solidFill>
              </a:rPr>
              <a:t>[‘</a:t>
            </a:r>
            <a:r>
              <a:rPr lang="en-US" altLang="zh-CN" b="1" dirty="0" err="1" smtClean="0">
                <a:solidFill>
                  <a:srgbClr val="003399"/>
                </a:solidFill>
              </a:rPr>
              <a:t>tʃeəpə:s</a:t>
            </a:r>
            <a:r>
              <a:rPr lang="en-US" altLang="zh-CN" b="1" dirty="0" smtClean="0">
                <a:solidFill>
                  <a:srgbClr val="003399"/>
                </a:solidFill>
              </a:rPr>
              <a:t>(e)n]                                  n.</a:t>
            </a:r>
            <a:r>
              <a:rPr lang="zh-CN" altLang="en-US" b="1" dirty="0" smtClean="0">
                <a:solidFill>
                  <a:srgbClr val="003399"/>
                </a:solidFill>
              </a:rPr>
              <a:t>主席     </a:t>
            </a:r>
          </a:p>
          <a:p>
            <a:pPr marL="609600" indent="-609600">
              <a:lnSpc>
                <a:spcPct val="80000"/>
              </a:lnSpc>
              <a:buFontTx/>
              <a:buAutoNum type="arabicPeriod"/>
            </a:pPr>
            <a:r>
              <a:rPr lang="en-US" altLang="zh-CN" b="1" dirty="0" smtClean="0">
                <a:solidFill>
                  <a:srgbClr val="003399"/>
                </a:solidFill>
              </a:rPr>
              <a:t>[‘</a:t>
            </a:r>
            <a:r>
              <a:rPr lang="en-US" altLang="zh-CN" b="1" dirty="0" err="1" smtClean="0">
                <a:solidFill>
                  <a:srgbClr val="003399"/>
                </a:solidFill>
              </a:rPr>
              <a:t>mædəm</a:t>
            </a:r>
            <a:r>
              <a:rPr lang="en-US" altLang="zh-CN" b="1" dirty="0" smtClean="0">
                <a:solidFill>
                  <a:srgbClr val="003399"/>
                </a:solidFill>
              </a:rPr>
              <a:t>]                                         n.</a:t>
            </a:r>
            <a:r>
              <a:rPr lang="zh-CN" altLang="en-US" b="1" dirty="0" smtClean="0">
                <a:solidFill>
                  <a:srgbClr val="003399"/>
                </a:solidFill>
              </a:rPr>
              <a:t>女士</a:t>
            </a:r>
          </a:p>
          <a:p>
            <a:pPr marL="609600" indent="-609600">
              <a:lnSpc>
                <a:spcPct val="80000"/>
              </a:lnSpc>
              <a:buFontTx/>
              <a:buAutoNum type="arabicPeriod"/>
            </a:pPr>
            <a:r>
              <a:rPr lang="en-US" altLang="zh-CN" b="1" dirty="0" smtClean="0">
                <a:solidFill>
                  <a:srgbClr val="003399"/>
                </a:solidFill>
              </a:rPr>
              <a:t>[‘</a:t>
            </a:r>
            <a:r>
              <a:rPr lang="en-US" altLang="zh-CN" b="1" dirty="0" err="1" smtClean="0">
                <a:solidFill>
                  <a:srgbClr val="003399"/>
                </a:solidFill>
              </a:rPr>
              <a:t>θɔ:tful</a:t>
            </a:r>
            <a:r>
              <a:rPr lang="en-US" altLang="zh-CN" b="1" dirty="0" smtClean="0">
                <a:solidFill>
                  <a:srgbClr val="003399"/>
                </a:solidFill>
              </a:rPr>
              <a:t>]                                   </a:t>
            </a:r>
            <a:r>
              <a:rPr lang="en-US" altLang="zh-CN" sz="2000" b="1" dirty="0" smtClean="0">
                <a:solidFill>
                  <a:srgbClr val="003399"/>
                </a:solidFill>
              </a:rPr>
              <a:t>adj.</a:t>
            </a:r>
            <a:r>
              <a:rPr lang="zh-CN" altLang="en-US" sz="2000" b="1" dirty="0" smtClean="0">
                <a:solidFill>
                  <a:srgbClr val="003399"/>
                </a:solidFill>
              </a:rPr>
              <a:t>考虑周到的</a:t>
            </a:r>
          </a:p>
          <a:p>
            <a:pPr marL="609600" indent="-609600">
              <a:lnSpc>
                <a:spcPct val="80000"/>
              </a:lnSpc>
              <a:buFontTx/>
              <a:buAutoNum type="arabicPeriod"/>
            </a:pPr>
            <a:r>
              <a:rPr lang="en-US" altLang="zh-CN" b="1" dirty="0" smtClean="0">
                <a:solidFill>
                  <a:srgbClr val="003399"/>
                </a:solidFill>
              </a:rPr>
              <a:t>[</a:t>
            </a:r>
            <a:r>
              <a:rPr lang="en-US" altLang="zh-CN" b="1" dirty="0" err="1" smtClean="0">
                <a:solidFill>
                  <a:srgbClr val="003399"/>
                </a:solidFill>
              </a:rPr>
              <a:t>lu:z</a:t>
            </a:r>
            <a:r>
              <a:rPr lang="en-US" altLang="zh-CN" b="1" dirty="0" smtClean="0">
                <a:solidFill>
                  <a:srgbClr val="003399"/>
                </a:solidFill>
              </a:rPr>
              <a:t>]                                             v.</a:t>
            </a:r>
            <a:r>
              <a:rPr lang="zh-CN" altLang="en-US" b="1" dirty="0" smtClean="0">
                <a:solidFill>
                  <a:srgbClr val="003399"/>
                </a:solidFill>
              </a:rPr>
              <a:t>丢失</a:t>
            </a:r>
          </a:p>
          <a:p>
            <a:pPr marL="609600" indent="-609600">
              <a:lnSpc>
                <a:spcPct val="80000"/>
              </a:lnSpc>
              <a:buFontTx/>
              <a:buAutoNum type="arabicPeriod"/>
            </a:pPr>
            <a:r>
              <a:rPr lang="en-US" altLang="zh-CN" b="1" dirty="0" smtClean="0">
                <a:solidFill>
                  <a:srgbClr val="003399"/>
                </a:solidFill>
              </a:rPr>
              <a:t>[</a:t>
            </a:r>
            <a:r>
              <a:rPr lang="en-US" altLang="zh-CN" b="1" dirty="0" err="1" smtClean="0">
                <a:solidFill>
                  <a:srgbClr val="003399"/>
                </a:solidFill>
              </a:rPr>
              <a:t>ækt</a:t>
            </a:r>
            <a:r>
              <a:rPr lang="en-US" altLang="zh-CN" b="1" dirty="0" smtClean="0">
                <a:solidFill>
                  <a:srgbClr val="003399"/>
                </a:solidFill>
              </a:rPr>
              <a:t>]                                              v.</a:t>
            </a:r>
            <a:r>
              <a:rPr lang="zh-CN" altLang="en-US" b="1" dirty="0" smtClean="0">
                <a:solidFill>
                  <a:srgbClr val="003399"/>
                </a:solidFill>
              </a:rPr>
              <a:t>表演</a:t>
            </a:r>
          </a:p>
          <a:p>
            <a:pPr marL="609600" indent="-609600">
              <a:lnSpc>
                <a:spcPct val="80000"/>
              </a:lnSpc>
              <a:buFontTx/>
              <a:buAutoNum type="arabicPeriod"/>
            </a:pPr>
            <a:r>
              <a:rPr lang="en-US" altLang="zh-CN" b="1" dirty="0" smtClean="0">
                <a:solidFill>
                  <a:srgbClr val="003399"/>
                </a:solidFill>
              </a:rPr>
              <a:t>[‘</a:t>
            </a:r>
            <a:r>
              <a:rPr lang="en-US" altLang="zh-CN" b="1" dirty="0" err="1" smtClean="0">
                <a:solidFill>
                  <a:srgbClr val="003399"/>
                </a:solidFill>
              </a:rPr>
              <a:t>hauswə:k</a:t>
            </a:r>
            <a:r>
              <a:rPr lang="en-US" altLang="zh-CN" b="1" dirty="0" smtClean="0">
                <a:solidFill>
                  <a:srgbClr val="003399"/>
                </a:solidFill>
              </a:rPr>
              <a:t>]                                  n.</a:t>
            </a:r>
            <a:r>
              <a:rPr lang="zh-CN" altLang="en-US" b="1" dirty="0" smtClean="0">
                <a:solidFill>
                  <a:srgbClr val="003399"/>
                </a:solidFill>
              </a:rPr>
              <a:t>家务活</a:t>
            </a:r>
          </a:p>
          <a:p>
            <a:pPr marL="609600" indent="-609600">
              <a:lnSpc>
                <a:spcPct val="80000"/>
              </a:lnSpc>
              <a:buFontTx/>
              <a:buAutoNum type="arabicPeriod"/>
            </a:pPr>
            <a:r>
              <a:rPr lang="en-US" altLang="zh-CN" b="1" dirty="0" smtClean="0">
                <a:solidFill>
                  <a:srgbClr val="003399"/>
                </a:solidFill>
              </a:rPr>
              <a:t>[‘</a:t>
            </a:r>
            <a:r>
              <a:rPr lang="en-US" altLang="zh-CN" b="1" dirty="0" err="1" smtClean="0">
                <a:solidFill>
                  <a:srgbClr val="003399"/>
                </a:solidFill>
              </a:rPr>
              <a:t>laikli</a:t>
            </a:r>
            <a:r>
              <a:rPr lang="en-US" altLang="zh-CN" b="1" dirty="0" smtClean="0">
                <a:solidFill>
                  <a:srgbClr val="003399"/>
                </a:solidFill>
              </a:rPr>
              <a:t>]                                      adj.</a:t>
            </a:r>
            <a:r>
              <a:rPr lang="zh-CN" altLang="en-US" b="1" dirty="0" smtClean="0">
                <a:solidFill>
                  <a:srgbClr val="003399"/>
                </a:solidFill>
              </a:rPr>
              <a:t>可能的</a:t>
            </a:r>
          </a:p>
          <a:p>
            <a:pPr marL="609600" indent="-609600">
              <a:lnSpc>
                <a:spcPct val="80000"/>
              </a:lnSpc>
              <a:buFontTx/>
              <a:buAutoNum type="arabicPeriod"/>
            </a:pPr>
            <a:r>
              <a:rPr lang="en-US" altLang="zh-CN" b="1" dirty="0" smtClean="0">
                <a:solidFill>
                  <a:srgbClr val="003399"/>
                </a:solidFill>
              </a:rPr>
              <a:t>[</a:t>
            </a:r>
            <a:r>
              <a:rPr lang="en-US" altLang="zh-CN" b="1" dirty="0" err="1" smtClean="0">
                <a:solidFill>
                  <a:srgbClr val="003399"/>
                </a:solidFill>
              </a:rPr>
              <a:t>həul</a:t>
            </a:r>
            <a:r>
              <a:rPr lang="en-US" altLang="zh-CN" b="1" dirty="0" smtClean="0">
                <a:solidFill>
                  <a:srgbClr val="003399"/>
                </a:solidFill>
              </a:rPr>
              <a:t>]                                         adj.</a:t>
            </a:r>
            <a:r>
              <a:rPr lang="zh-CN" altLang="en-US" b="1" dirty="0" smtClean="0">
                <a:solidFill>
                  <a:srgbClr val="003399"/>
                </a:solidFill>
              </a:rPr>
              <a:t>整个的</a:t>
            </a:r>
          </a:p>
          <a:p>
            <a:pPr marL="609600" indent="-609600">
              <a:lnSpc>
                <a:spcPct val="80000"/>
              </a:lnSpc>
              <a:buFontTx/>
              <a:buAutoNum type="arabicPeriod"/>
            </a:pPr>
            <a:r>
              <a:rPr lang="en-US" altLang="zh-CN" b="1" dirty="0" smtClean="0">
                <a:solidFill>
                  <a:srgbClr val="003399"/>
                </a:solidFill>
              </a:rPr>
              <a:t>[‘</a:t>
            </a:r>
            <a:r>
              <a:rPr lang="en-US" altLang="zh-CN" b="1" dirty="0" err="1" smtClean="0">
                <a:solidFill>
                  <a:srgbClr val="003399"/>
                </a:solidFill>
              </a:rPr>
              <a:t>drɑ:mə</a:t>
            </a:r>
            <a:r>
              <a:rPr lang="en-US" altLang="zh-CN" b="1" dirty="0" smtClean="0">
                <a:solidFill>
                  <a:srgbClr val="003399"/>
                </a:solidFill>
              </a:rPr>
              <a:t>]                                       n.</a:t>
            </a:r>
            <a:r>
              <a:rPr lang="zh-CN" altLang="en-US" b="1" dirty="0" smtClean="0">
                <a:solidFill>
                  <a:srgbClr val="003399"/>
                </a:solidFill>
              </a:rPr>
              <a:t>喜剧</a:t>
            </a:r>
          </a:p>
        </p:txBody>
      </p:sp>
      <p:sp>
        <p:nvSpPr>
          <p:cNvPr id="16387" name="WordArt 3"/>
          <p:cNvSpPr>
            <a:spLocks noChangeArrowheads="1" noChangeShapeType="1" noTextEdit="1"/>
          </p:cNvSpPr>
          <p:nvPr/>
        </p:nvSpPr>
        <p:spPr bwMode="auto">
          <a:xfrm>
            <a:off x="468313" y="188913"/>
            <a:ext cx="3097212" cy="1028700"/>
          </a:xfrm>
          <a:prstGeom prst="rect">
            <a:avLst/>
          </a:prstGeom>
        </p:spPr>
        <p:txBody>
          <a:bodyPr wrap="none" fromWordArt="1">
            <a:prstTxWarp prst="textSlantUp">
              <a:avLst>
                <a:gd name="adj" fmla="val 32056"/>
              </a:avLst>
            </a:prstTxWarp>
          </a:bodyPr>
          <a:lstStyle/>
          <a:p>
            <a:pPr algn="ctr"/>
            <a:r>
              <a:rPr lang="zh-CN" altLang="en-US" sz="3600" kern="10" dirty="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宋体" panose="02010600030101010101" pitchFamily="2" charset="-122"/>
                <a:ea typeface="宋体" panose="02010600030101010101" pitchFamily="2" charset="-122"/>
              </a:rPr>
              <a:t>预习反馈</a:t>
            </a:r>
          </a:p>
        </p:txBody>
      </p:sp>
      <p:sp>
        <p:nvSpPr>
          <p:cNvPr id="16388" name="Text Box 4"/>
          <p:cNvSpPr txBox="1">
            <a:spLocks noChangeArrowheads="1"/>
          </p:cNvSpPr>
          <p:nvPr/>
        </p:nvSpPr>
        <p:spPr bwMode="auto">
          <a:xfrm>
            <a:off x="3563888" y="1340768"/>
            <a:ext cx="2566988" cy="447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200" b="1" dirty="0">
                <a:solidFill>
                  <a:srgbClr val="FF0000"/>
                </a:solidFill>
                <a:latin typeface="Times New Roman" panose="02020603050405020304" pitchFamily="18" charset="0"/>
              </a:rPr>
              <a:t>1.chairperson</a:t>
            </a:r>
          </a:p>
          <a:p>
            <a:r>
              <a:rPr kumimoji="1" lang="en-US" altLang="zh-CN" sz="3200" b="1" dirty="0">
                <a:solidFill>
                  <a:srgbClr val="FF0000"/>
                </a:solidFill>
                <a:latin typeface="Times New Roman" panose="02020603050405020304" pitchFamily="18" charset="0"/>
              </a:rPr>
              <a:t>2.madam</a:t>
            </a:r>
          </a:p>
          <a:p>
            <a:r>
              <a:rPr kumimoji="1" lang="en-US" altLang="zh-CN" sz="3200" b="1" dirty="0">
                <a:solidFill>
                  <a:srgbClr val="FF0000"/>
                </a:solidFill>
                <a:latin typeface="Times New Roman" panose="02020603050405020304" pitchFamily="18" charset="0"/>
              </a:rPr>
              <a:t>3.thoughtful</a:t>
            </a:r>
          </a:p>
          <a:p>
            <a:r>
              <a:rPr kumimoji="1" lang="en-US" altLang="zh-CN" sz="3200" b="1" dirty="0">
                <a:solidFill>
                  <a:srgbClr val="FF0000"/>
                </a:solidFill>
                <a:latin typeface="Times New Roman" panose="02020603050405020304" pitchFamily="18" charset="0"/>
              </a:rPr>
              <a:t>4.lose</a:t>
            </a:r>
          </a:p>
          <a:p>
            <a:r>
              <a:rPr kumimoji="1" lang="en-US" altLang="zh-CN" sz="3200" b="1" dirty="0">
                <a:solidFill>
                  <a:srgbClr val="FF0000"/>
                </a:solidFill>
                <a:latin typeface="Times New Roman" panose="02020603050405020304" pitchFamily="18" charset="0"/>
              </a:rPr>
              <a:t>5.act</a:t>
            </a:r>
          </a:p>
          <a:p>
            <a:r>
              <a:rPr kumimoji="1" lang="en-US" altLang="zh-CN" sz="3200" b="1" dirty="0">
                <a:solidFill>
                  <a:srgbClr val="FF0000"/>
                </a:solidFill>
                <a:latin typeface="Times New Roman" panose="02020603050405020304" pitchFamily="18" charset="0"/>
              </a:rPr>
              <a:t>6.housework</a:t>
            </a:r>
          </a:p>
          <a:p>
            <a:r>
              <a:rPr kumimoji="1" lang="en-US" altLang="zh-CN" sz="3200" b="1" dirty="0">
                <a:solidFill>
                  <a:srgbClr val="FF0000"/>
                </a:solidFill>
                <a:latin typeface="Times New Roman" panose="02020603050405020304" pitchFamily="18" charset="0"/>
              </a:rPr>
              <a:t>7.likely</a:t>
            </a:r>
          </a:p>
          <a:p>
            <a:r>
              <a:rPr kumimoji="1" lang="en-US" altLang="zh-CN" sz="3200" b="1" dirty="0">
                <a:solidFill>
                  <a:srgbClr val="FF0000"/>
                </a:solidFill>
                <a:latin typeface="Times New Roman" panose="02020603050405020304" pitchFamily="18" charset="0"/>
              </a:rPr>
              <a:t>8.whole</a:t>
            </a:r>
          </a:p>
          <a:p>
            <a:r>
              <a:rPr kumimoji="1" lang="en-US" altLang="zh-CN" sz="3200" b="1" dirty="0">
                <a:solidFill>
                  <a:srgbClr val="FF0000"/>
                </a:solidFill>
                <a:latin typeface="Times New Roman" panose="02020603050405020304" pitchFamily="18" charset="0"/>
              </a:rPr>
              <a:t>9.drama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16388">
                                            <p:txEl>
                                              <p:pRg st="0" end="0"/>
                                            </p:txEl>
                                          </p:spTgt>
                                        </p:tgtEl>
                                        <p:attrNameLst>
                                          <p:attrName>style.visibility</p:attrName>
                                        </p:attrNameLst>
                                      </p:cBhvr>
                                      <p:to>
                                        <p:strVal val="visible"/>
                                      </p:to>
                                    </p:set>
                                    <p:animEffect transition="in" filter="fade">
                                      <p:cBhvr>
                                        <p:cTn id="7" dur="770" decel="100000"/>
                                        <p:tgtEl>
                                          <p:spTgt spid="16388">
                                            <p:txEl>
                                              <p:pRg st="0" end="0"/>
                                            </p:txEl>
                                          </p:spTgt>
                                        </p:tgtEl>
                                      </p:cBhvr>
                                    </p:animEffect>
                                    <p:animScale>
                                      <p:cBhvr>
                                        <p:cTn id="8" dur="770" decel="100000"/>
                                        <p:tgtEl>
                                          <p:spTgt spid="16388">
                                            <p:txEl>
                                              <p:pRg st="0" end="0"/>
                                            </p:txEl>
                                          </p:spTgt>
                                        </p:tgtEl>
                                      </p:cBhvr>
                                      <p:from x="10000" y="10000"/>
                                      <p:to x="200000" y="450000"/>
                                    </p:animScale>
                                    <p:animScale>
                                      <p:cBhvr>
                                        <p:cTn id="9" dur="1230" accel="100000" fill="hold">
                                          <p:stCondLst>
                                            <p:cond delay="770"/>
                                          </p:stCondLst>
                                        </p:cTn>
                                        <p:tgtEl>
                                          <p:spTgt spid="16388">
                                            <p:txEl>
                                              <p:pRg st="0" end="0"/>
                                            </p:txEl>
                                          </p:spTgt>
                                        </p:tgtEl>
                                      </p:cBhvr>
                                      <p:from x="200000" y="450000"/>
                                      <p:to x="100000" y="100000"/>
                                    </p:animScale>
                                    <p:set>
                                      <p:cBhvr>
                                        <p:cTn id="10" dur="770" fill="hold"/>
                                        <p:tgtEl>
                                          <p:spTgt spid="16388">
                                            <p:txEl>
                                              <p:pRg st="0" end="0"/>
                                            </p:txEl>
                                          </p:spTgt>
                                        </p:tgtEl>
                                        <p:attrNameLst>
                                          <p:attrName>ppt_x</p:attrName>
                                        </p:attrNameLst>
                                      </p:cBhvr>
                                      <p:to>
                                        <p:strVal val="(0.5)"/>
                                      </p:to>
                                    </p:set>
                                    <p:anim from="(0.5)" to="(#ppt_x)" calcmode="lin" valueType="num">
                                      <p:cBhvr>
                                        <p:cTn id="11" dur="1230" accel="100000" fill="hold">
                                          <p:stCondLst>
                                            <p:cond delay="770"/>
                                          </p:stCondLst>
                                        </p:cTn>
                                        <p:tgtEl>
                                          <p:spTgt spid="16388">
                                            <p:txEl>
                                              <p:pRg st="0" end="0"/>
                                            </p:txEl>
                                          </p:spTgt>
                                        </p:tgtEl>
                                        <p:attrNameLst>
                                          <p:attrName>ppt_x</p:attrName>
                                        </p:attrNameLst>
                                      </p:cBhvr>
                                    </p:anim>
                                    <p:set>
                                      <p:cBhvr>
                                        <p:cTn id="12" dur="770" fill="hold"/>
                                        <p:tgtEl>
                                          <p:spTgt spid="16388">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16388">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16388">
                                            <p:txEl>
                                              <p:pRg st="1" end="1"/>
                                            </p:txEl>
                                          </p:spTgt>
                                        </p:tgtEl>
                                        <p:attrNameLst>
                                          <p:attrName>style.visibility</p:attrName>
                                        </p:attrNameLst>
                                      </p:cBhvr>
                                      <p:to>
                                        <p:strVal val="visible"/>
                                      </p:to>
                                    </p:set>
                                    <p:animEffect transition="in" filter="fade">
                                      <p:cBhvr>
                                        <p:cTn id="18" dur="770" decel="100000"/>
                                        <p:tgtEl>
                                          <p:spTgt spid="16388">
                                            <p:txEl>
                                              <p:pRg st="1" end="1"/>
                                            </p:txEl>
                                          </p:spTgt>
                                        </p:tgtEl>
                                      </p:cBhvr>
                                    </p:animEffect>
                                    <p:animScale>
                                      <p:cBhvr>
                                        <p:cTn id="19" dur="770" decel="100000"/>
                                        <p:tgtEl>
                                          <p:spTgt spid="16388">
                                            <p:txEl>
                                              <p:pRg st="1" end="1"/>
                                            </p:txEl>
                                          </p:spTgt>
                                        </p:tgtEl>
                                      </p:cBhvr>
                                      <p:from x="10000" y="10000"/>
                                      <p:to x="200000" y="450000"/>
                                    </p:animScale>
                                    <p:animScale>
                                      <p:cBhvr>
                                        <p:cTn id="20" dur="1230" accel="100000" fill="hold">
                                          <p:stCondLst>
                                            <p:cond delay="770"/>
                                          </p:stCondLst>
                                        </p:cTn>
                                        <p:tgtEl>
                                          <p:spTgt spid="16388">
                                            <p:txEl>
                                              <p:pRg st="1" end="1"/>
                                            </p:txEl>
                                          </p:spTgt>
                                        </p:tgtEl>
                                      </p:cBhvr>
                                      <p:from x="200000" y="450000"/>
                                      <p:to x="100000" y="100000"/>
                                    </p:animScale>
                                    <p:set>
                                      <p:cBhvr>
                                        <p:cTn id="21" dur="770" fill="hold"/>
                                        <p:tgtEl>
                                          <p:spTgt spid="16388">
                                            <p:txEl>
                                              <p:pRg st="1" end="1"/>
                                            </p:txEl>
                                          </p:spTgt>
                                        </p:tgtEl>
                                        <p:attrNameLst>
                                          <p:attrName>ppt_x</p:attrName>
                                        </p:attrNameLst>
                                      </p:cBhvr>
                                      <p:to>
                                        <p:strVal val="(0.5)"/>
                                      </p:to>
                                    </p:set>
                                    <p:anim from="(0.5)" to="(#ppt_x)" calcmode="lin" valueType="num">
                                      <p:cBhvr>
                                        <p:cTn id="22" dur="1230" accel="100000" fill="hold">
                                          <p:stCondLst>
                                            <p:cond delay="770"/>
                                          </p:stCondLst>
                                        </p:cTn>
                                        <p:tgtEl>
                                          <p:spTgt spid="16388">
                                            <p:txEl>
                                              <p:pRg st="1" end="1"/>
                                            </p:txEl>
                                          </p:spTgt>
                                        </p:tgtEl>
                                        <p:attrNameLst>
                                          <p:attrName>ppt_x</p:attrName>
                                        </p:attrNameLst>
                                      </p:cBhvr>
                                    </p:anim>
                                    <p:set>
                                      <p:cBhvr>
                                        <p:cTn id="23" dur="770" fill="hold"/>
                                        <p:tgtEl>
                                          <p:spTgt spid="16388">
                                            <p:txEl>
                                              <p:pRg st="1" end="1"/>
                                            </p:txEl>
                                          </p:spTgt>
                                        </p:tgtEl>
                                        <p:attrNameLst>
                                          <p:attrName>ppt_y</p:attrName>
                                        </p:attrNameLst>
                                      </p:cBhvr>
                                      <p:to>
                                        <p:strVal val="(#ppt_y+0.4)"/>
                                      </p:to>
                                    </p:set>
                                    <p:anim from="(#ppt_y+0.4)" to="(#ppt_y)" calcmode="lin" valueType="num">
                                      <p:cBhvr>
                                        <p:cTn id="24" dur="1230" accel="100000" fill="hold">
                                          <p:stCondLst>
                                            <p:cond delay="770"/>
                                          </p:stCondLst>
                                        </p:cTn>
                                        <p:tgtEl>
                                          <p:spTgt spid="16388">
                                            <p:txEl>
                                              <p:pRg st="1" end="1"/>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16388">
                                            <p:txEl>
                                              <p:pRg st="2" end="2"/>
                                            </p:txEl>
                                          </p:spTgt>
                                        </p:tgtEl>
                                        <p:attrNameLst>
                                          <p:attrName>style.visibility</p:attrName>
                                        </p:attrNameLst>
                                      </p:cBhvr>
                                      <p:to>
                                        <p:strVal val="visible"/>
                                      </p:to>
                                    </p:set>
                                    <p:animEffect transition="in" filter="fade">
                                      <p:cBhvr>
                                        <p:cTn id="29" dur="770" decel="100000"/>
                                        <p:tgtEl>
                                          <p:spTgt spid="16388">
                                            <p:txEl>
                                              <p:pRg st="2" end="2"/>
                                            </p:txEl>
                                          </p:spTgt>
                                        </p:tgtEl>
                                      </p:cBhvr>
                                    </p:animEffect>
                                    <p:animScale>
                                      <p:cBhvr>
                                        <p:cTn id="30" dur="770" decel="100000"/>
                                        <p:tgtEl>
                                          <p:spTgt spid="16388">
                                            <p:txEl>
                                              <p:pRg st="2" end="2"/>
                                            </p:txEl>
                                          </p:spTgt>
                                        </p:tgtEl>
                                      </p:cBhvr>
                                      <p:from x="10000" y="10000"/>
                                      <p:to x="200000" y="450000"/>
                                    </p:animScale>
                                    <p:animScale>
                                      <p:cBhvr>
                                        <p:cTn id="31" dur="1230" accel="100000" fill="hold">
                                          <p:stCondLst>
                                            <p:cond delay="770"/>
                                          </p:stCondLst>
                                        </p:cTn>
                                        <p:tgtEl>
                                          <p:spTgt spid="16388">
                                            <p:txEl>
                                              <p:pRg st="2" end="2"/>
                                            </p:txEl>
                                          </p:spTgt>
                                        </p:tgtEl>
                                      </p:cBhvr>
                                      <p:from x="200000" y="450000"/>
                                      <p:to x="100000" y="100000"/>
                                    </p:animScale>
                                    <p:set>
                                      <p:cBhvr>
                                        <p:cTn id="32" dur="770" fill="hold"/>
                                        <p:tgtEl>
                                          <p:spTgt spid="16388">
                                            <p:txEl>
                                              <p:pRg st="2" end="2"/>
                                            </p:txEl>
                                          </p:spTgt>
                                        </p:tgtEl>
                                        <p:attrNameLst>
                                          <p:attrName>ppt_x</p:attrName>
                                        </p:attrNameLst>
                                      </p:cBhvr>
                                      <p:to>
                                        <p:strVal val="(0.5)"/>
                                      </p:to>
                                    </p:set>
                                    <p:anim from="(0.5)" to="(#ppt_x)" calcmode="lin" valueType="num">
                                      <p:cBhvr>
                                        <p:cTn id="33" dur="1230" accel="100000" fill="hold">
                                          <p:stCondLst>
                                            <p:cond delay="770"/>
                                          </p:stCondLst>
                                        </p:cTn>
                                        <p:tgtEl>
                                          <p:spTgt spid="16388">
                                            <p:txEl>
                                              <p:pRg st="2" end="2"/>
                                            </p:txEl>
                                          </p:spTgt>
                                        </p:tgtEl>
                                        <p:attrNameLst>
                                          <p:attrName>ppt_x</p:attrName>
                                        </p:attrNameLst>
                                      </p:cBhvr>
                                    </p:anim>
                                    <p:set>
                                      <p:cBhvr>
                                        <p:cTn id="34" dur="770" fill="hold"/>
                                        <p:tgtEl>
                                          <p:spTgt spid="16388">
                                            <p:txEl>
                                              <p:pRg st="2" end="2"/>
                                            </p:txEl>
                                          </p:spTgt>
                                        </p:tgtEl>
                                        <p:attrNameLst>
                                          <p:attrName>ppt_y</p:attrName>
                                        </p:attrNameLst>
                                      </p:cBhvr>
                                      <p:to>
                                        <p:strVal val="(#ppt_y+0.4)"/>
                                      </p:to>
                                    </p:set>
                                    <p:anim from="(#ppt_y+0.4)" to="(#ppt_y)" calcmode="lin" valueType="num">
                                      <p:cBhvr>
                                        <p:cTn id="35" dur="1230" accel="100000" fill="hold">
                                          <p:stCondLst>
                                            <p:cond delay="770"/>
                                          </p:stCondLst>
                                        </p:cTn>
                                        <p:tgtEl>
                                          <p:spTgt spid="16388">
                                            <p:txEl>
                                              <p:pRg st="2" end="2"/>
                                            </p:txEl>
                                          </p:spTgt>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nodeType="clickEffect">
                                  <p:stCondLst>
                                    <p:cond delay="0"/>
                                  </p:stCondLst>
                                  <p:childTnLst>
                                    <p:set>
                                      <p:cBhvr>
                                        <p:cTn id="39" dur="1" fill="hold">
                                          <p:stCondLst>
                                            <p:cond delay="0"/>
                                          </p:stCondLst>
                                        </p:cTn>
                                        <p:tgtEl>
                                          <p:spTgt spid="16388">
                                            <p:txEl>
                                              <p:pRg st="3" end="3"/>
                                            </p:txEl>
                                          </p:spTgt>
                                        </p:tgtEl>
                                        <p:attrNameLst>
                                          <p:attrName>style.visibility</p:attrName>
                                        </p:attrNameLst>
                                      </p:cBhvr>
                                      <p:to>
                                        <p:strVal val="visible"/>
                                      </p:to>
                                    </p:set>
                                    <p:animEffect transition="in" filter="fade">
                                      <p:cBhvr>
                                        <p:cTn id="40" dur="770" decel="100000"/>
                                        <p:tgtEl>
                                          <p:spTgt spid="16388">
                                            <p:txEl>
                                              <p:pRg st="3" end="3"/>
                                            </p:txEl>
                                          </p:spTgt>
                                        </p:tgtEl>
                                      </p:cBhvr>
                                    </p:animEffect>
                                    <p:animScale>
                                      <p:cBhvr>
                                        <p:cTn id="41" dur="770" decel="100000"/>
                                        <p:tgtEl>
                                          <p:spTgt spid="16388">
                                            <p:txEl>
                                              <p:pRg st="3" end="3"/>
                                            </p:txEl>
                                          </p:spTgt>
                                        </p:tgtEl>
                                      </p:cBhvr>
                                      <p:from x="10000" y="10000"/>
                                      <p:to x="200000" y="450000"/>
                                    </p:animScale>
                                    <p:animScale>
                                      <p:cBhvr>
                                        <p:cTn id="42" dur="1230" accel="100000" fill="hold">
                                          <p:stCondLst>
                                            <p:cond delay="770"/>
                                          </p:stCondLst>
                                        </p:cTn>
                                        <p:tgtEl>
                                          <p:spTgt spid="16388">
                                            <p:txEl>
                                              <p:pRg st="3" end="3"/>
                                            </p:txEl>
                                          </p:spTgt>
                                        </p:tgtEl>
                                      </p:cBhvr>
                                      <p:from x="200000" y="450000"/>
                                      <p:to x="100000" y="100000"/>
                                    </p:animScale>
                                    <p:set>
                                      <p:cBhvr>
                                        <p:cTn id="43" dur="770" fill="hold"/>
                                        <p:tgtEl>
                                          <p:spTgt spid="16388">
                                            <p:txEl>
                                              <p:pRg st="3" end="3"/>
                                            </p:txEl>
                                          </p:spTgt>
                                        </p:tgtEl>
                                        <p:attrNameLst>
                                          <p:attrName>ppt_x</p:attrName>
                                        </p:attrNameLst>
                                      </p:cBhvr>
                                      <p:to>
                                        <p:strVal val="(0.5)"/>
                                      </p:to>
                                    </p:set>
                                    <p:anim from="(0.5)" to="(#ppt_x)" calcmode="lin" valueType="num">
                                      <p:cBhvr>
                                        <p:cTn id="44" dur="1230" accel="100000" fill="hold">
                                          <p:stCondLst>
                                            <p:cond delay="770"/>
                                          </p:stCondLst>
                                        </p:cTn>
                                        <p:tgtEl>
                                          <p:spTgt spid="16388">
                                            <p:txEl>
                                              <p:pRg st="3" end="3"/>
                                            </p:txEl>
                                          </p:spTgt>
                                        </p:tgtEl>
                                        <p:attrNameLst>
                                          <p:attrName>ppt_x</p:attrName>
                                        </p:attrNameLst>
                                      </p:cBhvr>
                                    </p:anim>
                                    <p:set>
                                      <p:cBhvr>
                                        <p:cTn id="45" dur="770" fill="hold"/>
                                        <p:tgtEl>
                                          <p:spTgt spid="16388">
                                            <p:txEl>
                                              <p:pRg st="3" end="3"/>
                                            </p:txEl>
                                          </p:spTgt>
                                        </p:tgtEl>
                                        <p:attrNameLst>
                                          <p:attrName>ppt_y</p:attrName>
                                        </p:attrNameLst>
                                      </p:cBhvr>
                                      <p:to>
                                        <p:strVal val="(#ppt_y+0.4)"/>
                                      </p:to>
                                    </p:set>
                                    <p:anim from="(#ppt_y+0.4)" to="(#ppt_y)" calcmode="lin" valueType="num">
                                      <p:cBhvr>
                                        <p:cTn id="46" dur="1230" accel="100000" fill="hold">
                                          <p:stCondLst>
                                            <p:cond delay="770"/>
                                          </p:stCondLst>
                                        </p:cTn>
                                        <p:tgtEl>
                                          <p:spTgt spid="16388">
                                            <p:txEl>
                                              <p:pRg st="3" end="3"/>
                                            </p:txEl>
                                          </p:spTgt>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nodeType="clickEffect">
                                  <p:stCondLst>
                                    <p:cond delay="0"/>
                                  </p:stCondLst>
                                  <p:childTnLst>
                                    <p:set>
                                      <p:cBhvr>
                                        <p:cTn id="50" dur="1" fill="hold">
                                          <p:stCondLst>
                                            <p:cond delay="0"/>
                                          </p:stCondLst>
                                        </p:cTn>
                                        <p:tgtEl>
                                          <p:spTgt spid="16388">
                                            <p:txEl>
                                              <p:pRg st="4" end="4"/>
                                            </p:txEl>
                                          </p:spTgt>
                                        </p:tgtEl>
                                        <p:attrNameLst>
                                          <p:attrName>style.visibility</p:attrName>
                                        </p:attrNameLst>
                                      </p:cBhvr>
                                      <p:to>
                                        <p:strVal val="visible"/>
                                      </p:to>
                                    </p:set>
                                    <p:animEffect transition="in" filter="fade">
                                      <p:cBhvr>
                                        <p:cTn id="51" dur="770" decel="100000"/>
                                        <p:tgtEl>
                                          <p:spTgt spid="16388">
                                            <p:txEl>
                                              <p:pRg st="4" end="4"/>
                                            </p:txEl>
                                          </p:spTgt>
                                        </p:tgtEl>
                                      </p:cBhvr>
                                    </p:animEffect>
                                    <p:animScale>
                                      <p:cBhvr>
                                        <p:cTn id="52" dur="770" decel="100000"/>
                                        <p:tgtEl>
                                          <p:spTgt spid="16388">
                                            <p:txEl>
                                              <p:pRg st="4" end="4"/>
                                            </p:txEl>
                                          </p:spTgt>
                                        </p:tgtEl>
                                      </p:cBhvr>
                                      <p:from x="10000" y="10000"/>
                                      <p:to x="200000" y="450000"/>
                                    </p:animScale>
                                    <p:animScale>
                                      <p:cBhvr>
                                        <p:cTn id="53" dur="1230" accel="100000" fill="hold">
                                          <p:stCondLst>
                                            <p:cond delay="770"/>
                                          </p:stCondLst>
                                        </p:cTn>
                                        <p:tgtEl>
                                          <p:spTgt spid="16388">
                                            <p:txEl>
                                              <p:pRg st="4" end="4"/>
                                            </p:txEl>
                                          </p:spTgt>
                                        </p:tgtEl>
                                      </p:cBhvr>
                                      <p:from x="200000" y="450000"/>
                                      <p:to x="100000" y="100000"/>
                                    </p:animScale>
                                    <p:set>
                                      <p:cBhvr>
                                        <p:cTn id="54" dur="770" fill="hold"/>
                                        <p:tgtEl>
                                          <p:spTgt spid="16388">
                                            <p:txEl>
                                              <p:pRg st="4" end="4"/>
                                            </p:txEl>
                                          </p:spTgt>
                                        </p:tgtEl>
                                        <p:attrNameLst>
                                          <p:attrName>ppt_x</p:attrName>
                                        </p:attrNameLst>
                                      </p:cBhvr>
                                      <p:to>
                                        <p:strVal val="(0.5)"/>
                                      </p:to>
                                    </p:set>
                                    <p:anim from="(0.5)" to="(#ppt_x)" calcmode="lin" valueType="num">
                                      <p:cBhvr>
                                        <p:cTn id="55" dur="1230" accel="100000" fill="hold">
                                          <p:stCondLst>
                                            <p:cond delay="770"/>
                                          </p:stCondLst>
                                        </p:cTn>
                                        <p:tgtEl>
                                          <p:spTgt spid="16388">
                                            <p:txEl>
                                              <p:pRg st="4" end="4"/>
                                            </p:txEl>
                                          </p:spTgt>
                                        </p:tgtEl>
                                        <p:attrNameLst>
                                          <p:attrName>ppt_x</p:attrName>
                                        </p:attrNameLst>
                                      </p:cBhvr>
                                    </p:anim>
                                    <p:set>
                                      <p:cBhvr>
                                        <p:cTn id="56" dur="770" fill="hold"/>
                                        <p:tgtEl>
                                          <p:spTgt spid="16388">
                                            <p:txEl>
                                              <p:pRg st="4" end="4"/>
                                            </p:txEl>
                                          </p:spTgt>
                                        </p:tgtEl>
                                        <p:attrNameLst>
                                          <p:attrName>ppt_y</p:attrName>
                                        </p:attrNameLst>
                                      </p:cBhvr>
                                      <p:to>
                                        <p:strVal val="(#ppt_y+0.4)"/>
                                      </p:to>
                                    </p:set>
                                    <p:anim from="(#ppt_y+0.4)" to="(#ppt_y)" calcmode="lin" valueType="num">
                                      <p:cBhvr>
                                        <p:cTn id="57" dur="1230" accel="100000" fill="hold">
                                          <p:stCondLst>
                                            <p:cond delay="770"/>
                                          </p:stCondLst>
                                        </p:cTn>
                                        <p:tgtEl>
                                          <p:spTgt spid="16388">
                                            <p:txEl>
                                              <p:pRg st="4" end="4"/>
                                            </p:txEl>
                                          </p:spTgt>
                                        </p:tgtEl>
                                        <p:attrNameLst>
                                          <p:attrName>ppt_y</p:attrName>
                                        </p:attrNameLst>
                                      </p:cBhvr>
                                    </p:anim>
                                  </p:childTnLst>
                                </p:cTn>
                              </p:par>
                            </p:childTnLst>
                          </p:cTn>
                        </p:par>
                      </p:childTnLst>
                    </p:cTn>
                  </p:par>
                  <p:par>
                    <p:cTn id="58" fill="hold">
                      <p:stCondLst>
                        <p:cond delay="indefinite"/>
                      </p:stCondLst>
                      <p:childTnLst>
                        <p:par>
                          <p:cTn id="59" fill="hold">
                            <p:stCondLst>
                              <p:cond delay="0"/>
                            </p:stCondLst>
                            <p:childTnLst>
                              <p:par>
                                <p:cTn id="60" presetID="51" presetClass="entr" presetSubtype="0" fill="hold" nodeType="clickEffect">
                                  <p:stCondLst>
                                    <p:cond delay="0"/>
                                  </p:stCondLst>
                                  <p:childTnLst>
                                    <p:set>
                                      <p:cBhvr>
                                        <p:cTn id="61" dur="1" fill="hold">
                                          <p:stCondLst>
                                            <p:cond delay="0"/>
                                          </p:stCondLst>
                                        </p:cTn>
                                        <p:tgtEl>
                                          <p:spTgt spid="16388">
                                            <p:txEl>
                                              <p:pRg st="5" end="5"/>
                                            </p:txEl>
                                          </p:spTgt>
                                        </p:tgtEl>
                                        <p:attrNameLst>
                                          <p:attrName>style.visibility</p:attrName>
                                        </p:attrNameLst>
                                      </p:cBhvr>
                                      <p:to>
                                        <p:strVal val="visible"/>
                                      </p:to>
                                    </p:set>
                                    <p:animEffect transition="in" filter="fade">
                                      <p:cBhvr>
                                        <p:cTn id="62" dur="770" decel="100000"/>
                                        <p:tgtEl>
                                          <p:spTgt spid="16388">
                                            <p:txEl>
                                              <p:pRg st="5" end="5"/>
                                            </p:txEl>
                                          </p:spTgt>
                                        </p:tgtEl>
                                      </p:cBhvr>
                                    </p:animEffect>
                                    <p:animScale>
                                      <p:cBhvr>
                                        <p:cTn id="63" dur="770" decel="100000"/>
                                        <p:tgtEl>
                                          <p:spTgt spid="16388">
                                            <p:txEl>
                                              <p:pRg st="5" end="5"/>
                                            </p:txEl>
                                          </p:spTgt>
                                        </p:tgtEl>
                                      </p:cBhvr>
                                      <p:from x="10000" y="10000"/>
                                      <p:to x="200000" y="450000"/>
                                    </p:animScale>
                                    <p:animScale>
                                      <p:cBhvr>
                                        <p:cTn id="64" dur="1230" accel="100000" fill="hold">
                                          <p:stCondLst>
                                            <p:cond delay="770"/>
                                          </p:stCondLst>
                                        </p:cTn>
                                        <p:tgtEl>
                                          <p:spTgt spid="16388">
                                            <p:txEl>
                                              <p:pRg st="5" end="5"/>
                                            </p:txEl>
                                          </p:spTgt>
                                        </p:tgtEl>
                                      </p:cBhvr>
                                      <p:from x="200000" y="450000"/>
                                      <p:to x="100000" y="100000"/>
                                    </p:animScale>
                                    <p:set>
                                      <p:cBhvr>
                                        <p:cTn id="65" dur="770" fill="hold"/>
                                        <p:tgtEl>
                                          <p:spTgt spid="16388">
                                            <p:txEl>
                                              <p:pRg st="5" end="5"/>
                                            </p:txEl>
                                          </p:spTgt>
                                        </p:tgtEl>
                                        <p:attrNameLst>
                                          <p:attrName>ppt_x</p:attrName>
                                        </p:attrNameLst>
                                      </p:cBhvr>
                                      <p:to>
                                        <p:strVal val="(0.5)"/>
                                      </p:to>
                                    </p:set>
                                    <p:anim from="(0.5)" to="(#ppt_x)" calcmode="lin" valueType="num">
                                      <p:cBhvr>
                                        <p:cTn id="66" dur="1230" accel="100000" fill="hold">
                                          <p:stCondLst>
                                            <p:cond delay="770"/>
                                          </p:stCondLst>
                                        </p:cTn>
                                        <p:tgtEl>
                                          <p:spTgt spid="16388">
                                            <p:txEl>
                                              <p:pRg st="5" end="5"/>
                                            </p:txEl>
                                          </p:spTgt>
                                        </p:tgtEl>
                                        <p:attrNameLst>
                                          <p:attrName>ppt_x</p:attrName>
                                        </p:attrNameLst>
                                      </p:cBhvr>
                                    </p:anim>
                                    <p:set>
                                      <p:cBhvr>
                                        <p:cTn id="67" dur="770" fill="hold"/>
                                        <p:tgtEl>
                                          <p:spTgt spid="16388">
                                            <p:txEl>
                                              <p:pRg st="5" end="5"/>
                                            </p:txEl>
                                          </p:spTgt>
                                        </p:tgtEl>
                                        <p:attrNameLst>
                                          <p:attrName>ppt_y</p:attrName>
                                        </p:attrNameLst>
                                      </p:cBhvr>
                                      <p:to>
                                        <p:strVal val="(#ppt_y+0.4)"/>
                                      </p:to>
                                    </p:set>
                                    <p:anim from="(#ppt_y+0.4)" to="(#ppt_y)" calcmode="lin" valueType="num">
                                      <p:cBhvr>
                                        <p:cTn id="68" dur="1230" accel="100000" fill="hold">
                                          <p:stCondLst>
                                            <p:cond delay="770"/>
                                          </p:stCondLst>
                                        </p:cTn>
                                        <p:tgtEl>
                                          <p:spTgt spid="16388">
                                            <p:txEl>
                                              <p:pRg st="5" end="5"/>
                                            </p:txEl>
                                          </p:spTgt>
                                        </p:tgtEl>
                                        <p:attrNameLst>
                                          <p:attrName>ppt_y</p:attrName>
                                        </p:attrNameLst>
                                      </p:cBhvr>
                                    </p:anim>
                                  </p:childTnLst>
                                </p:cTn>
                              </p:par>
                            </p:childTnLst>
                          </p:cTn>
                        </p:par>
                      </p:childTnLst>
                    </p:cTn>
                  </p:par>
                  <p:par>
                    <p:cTn id="69" fill="hold">
                      <p:stCondLst>
                        <p:cond delay="indefinite"/>
                      </p:stCondLst>
                      <p:childTnLst>
                        <p:par>
                          <p:cTn id="70" fill="hold">
                            <p:stCondLst>
                              <p:cond delay="0"/>
                            </p:stCondLst>
                            <p:childTnLst>
                              <p:par>
                                <p:cTn id="71" presetID="51" presetClass="entr" presetSubtype="0" fill="hold" nodeType="clickEffect">
                                  <p:stCondLst>
                                    <p:cond delay="0"/>
                                  </p:stCondLst>
                                  <p:childTnLst>
                                    <p:set>
                                      <p:cBhvr>
                                        <p:cTn id="72" dur="1" fill="hold">
                                          <p:stCondLst>
                                            <p:cond delay="0"/>
                                          </p:stCondLst>
                                        </p:cTn>
                                        <p:tgtEl>
                                          <p:spTgt spid="16388">
                                            <p:txEl>
                                              <p:pRg st="6" end="6"/>
                                            </p:txEl>
                                          </p:spTgt>
                                        </p:tgtEl>
                                        <p:attrNameLst>
                                          <p:attrName>style.visibility</p:attrName>
                                        </p:attrNameLst>
                                      </p:cBhvr>
                                      <p:to>
                                        <p:strVal val="visible"/>
                                      </p:to>
                                    </p:set>
                                    <p:animEffect transition="in" filter="fade">
                                      <p:cBhvr>
                                        <p:cTn id="73" dur="770" decel="100000"/>
                                        <p:tgtEl>
                                          <p:spTgt spid="16388">
                                            <p:txEl>
                                              <p:pRg st="6" end="6"/>
                                            </p:txEl>
                                          </p:spTgt>
                                        </p:tgtEl>
                                      </p:cBhvr>
                                    </p:animEffect>
                                    <p:animScale>
                                      <p:cBhvr>
                                        <p:cTn id="74" dur="770" decel="100000"/>
                                        <p:tgtEl>
                                          <p:spTgt spid="16388">
                                            <p:txEl>
                                              <p:pRg st="6" end="6"/>
                                            </p:txEl>
                                          </p:spTgt>
                                        </p:tgtEl>
                                      </p:cBhvr>
                                      <p:from x="10000" y="10000"/>
                                      <p:to x="200000" y="450000"/>
                                    </p:animScale>
                                    <p:animScale>
                                      <p:cBhvr>
                                        <p:cTn id="75" dur="1230" accel="100000" fill="hold">
                                          <p:stCondLst>
                                            <p:cond delay="770"/>
                                          </p:stCondLst>
                                        </p:cTn>
                                        <p:tgtEl>
                                          <p:spTgt spid="16388">
                                            <p:txEl>
                                              <p:pRg st="6" end="6"/>
                                            </p:txEl>
                                          </p:spTgt>
                                        </p:tgtEl>
                                      </p:cBhvr>
                                      <p:from x="200000" y="450000"/>
                                      <p:to x="100000" y="100000"/>
                                    </p:animScale>
                                    <p:set>
                                      <p:cBhvr>
                                        <p:cTn id="76" dur="770" fill="hold"/>
                                        <p:tgtEl>
                                          <p:spTgt spid="16388">
                                            <p:txEl>
                                              <p:pRg st="6" end="6"/>
                                            </p:txEl>
                                          </p:spTgt>
                                        </p:tgtEl>
                                        <p:attrNameLst>
                                          <p:attrName>ppt_x</p:attrName>
                                        </p:attrNameLst>
                                      </p:cBhvr>
                                      <p:to>
                                        <p:strVal val="(0.5)"/>
                                      </p:to>
                                    </p:set>
                                    <p:anim from="(0.5)" to="(#ppt_x)" calcmode="lin" valueType="num">
                                      <p:cBhvr>
                                        <p:cTn id="77" dur="1230" accel="100000" fill="hold">
                                          <p:stCondLst>
                                            <p:cond delay="770"/>
                                          </p:stCondLst>
                                        </p:cTn>
                                        <p:tgtEl>
                                          <p:spTgt spid="16388">
                                            <p:txEl>
                                              <p:pRg st="6" end="6"/>
                                            </p:txEl>
                                          </p:spTgt>
                                        </p:tgtEl>
                                        <p:attrNameLst>
                                          <p:attrName>ppt_x</p:attrName>
                                        </p:attrNameLst>
                                      </p:cBhvr>
                                    </p:anim>
                                    <p:set>
                                      <p:cBhvr>
                                        <p:cTn id="78" dur="770" fill="hold"/>
                                        <p:tgtEl>
                                          <p:spTgt spid="16388">
                                            <p:txEl>
                                              <p:pRg st="6" end="6"/>
                                            </p:txEl>
                                          </p:spTgt>
                                        </p:tgtEl>
                                        <p:attrNameLst>
                                          <p:attrName>ppt_y</p:attrName>
                                        </p:attrNameLst>
                                      </p:cBhvr>
                                      <p:to>
                                        <p:strVal val="(#ppt_y+0.4)"/>
                                      </p:to>
                                    </p:set>
                                    <p:anim from="(#ppt_y+0.4)" to="(#ppt_y)" calcmode="lin" valueType="num">
                                      <p:cBhvr>
                                        <p:cTn id="79" dur="1230" accel="100000" fill="hold">
                                          <p:stCondLst>
                                            <p:cond delay="770"/>
                                          </p:stCondLst>
                                        </p:cTn>
                                        <p:tgtEl>
                                          <p:spTgt spid="16388">
                                            <p:txEl>
                                              <p:pRg st="6" end="6"/>
                                            </p:txEl>
                                          </p:spTgt>
                                        </p:tgtEl>
                                        <p:attrNameLst>
                                          <p:attrName>ppt_y</p:attrName>
                                        </p:attrNameLst>
                                      </p:cBhvr>
                                    </p:anim>
                                  </p:childTnLst>
                                </p:cTn>
                              </p:par>
                            </p:childTnLst>
                          </p:cTn>
                        </p:par>
                      </p:childTnLst>
                    </p:cTn>
                  </p:par>
                  <p:par>
                    <p:cTn id="80" fill="hold">
                      <p:stCondLst>
                        <p:cond delay="indefinite"/>
                      </p:stCondLst>
                      <p:childTnLst>
                        <p:par>
                          <p:cTn id="81" fill="hold">
                            <p:stCondLst>
                              <p:cond delay="0"/>
                            </p:stCondLst>
                            <p:childTnLst>
                              <p:par>
                                <p:cTn id="82" presetID="51" presetClass="entr" presetSubtype="0" fill="hold" nodeType="clickEffect">
                                  <p:stCondLst>
                                    <p:cond delay="0"/>
                                  </p:stCondLst>
                                  <p:childTnLst>
                                    <p:set>
                                      <p:cBhvr>
                                        <p:cTn id="83" dur="1" fill="hold">
                                          <p:stCondLst>
                                            <p:cond delay="0"/>
                                          </p:stCondLst>
                                        </p:cTn>
                                        <p:tgtEl>
                                          <p:spTgt spid="16388">
                                            <p:txEl>
                                              <p:pRg st="7" end="7"/>
                                            </p:txEl>
                                          </p:spTgt>
                                        </p:tgtEl>
                                        <p:attrNameLst>
                                          <p:attrName>style.visibility</p:attrName>
                                        </p:attrNameLst>
                                      </p:cBhvr>
                                      <p:to>
                                        <p:strVal val="visible"/>
                                      </p:to>
                                    </p:set>
                                    <p:animEffect transition="in" filter="fade">
                                      <p:cBhvr>
                                        <p:cTn id="84" dur="770" decel="100000"/>
                                        <p:tgtEl>
                                          <p:spTgt spid="16388">
                                            <p:txEl>
                                              <p:pRg st="7" end="7"/>
                                            </p:txEl>
                                          </p:spTgt>
                                        </p:tgtEl>
                                      </p:cBhvr>
                                    </p:animEffect>
                                    <p:animScale>
                                      <p:cBhvr>
                                        <p:cTn id="85" dur="770" decel="100000"/>
                                        <p:tgtEl>
                                          <p:spTgt spid="16388">
                                            <p:txEl>
                                              <p:pRg st="7" end="7"/>
                                            </p:txEl>
                                          </p:spTgt>
                                        </p:tgtEl>
                                      </p:cBhvr>
                                      <p:from x="10000" y="10000"/>
                                      <p:to x="200000" y="450000"/>
                                    </p:animScale>
                                    <p:animScale>
                                      <p:cBhvr>
                                        <p:cTn id="86" dur="1230" accel="100000" fill="hold">
                                          <p:stCondLst>
                                            <p:cond delay="770"/>
                                          </p:stCondLst>
                                        </p:cTn>
                                        <p:tgtEl>
                                          <p:spTgt spid="16388">
                                            <p:txEl>
                                              <p:pRg st="7" end="7"/>
                                            </p:txEl>
                                          </p:spTgt>
                                        </p:tgtEl>
                                      </p:cBhvr>
                                      <p:from x="200000" y="450000"/>
                                      <p:to x="100000" y="100000"/>
                                    </p:animScale>
                                    <p:set>
                                      <p:cBhvr>
                                        <p:cTn id="87" dur="770" fill="hold"/>
                                        <p:tgtEl>
                                          <p:spTgt spid="16388">
                                            <p:txEl>
                                              <p:pRg st="7" end="7"/>
                                            </p:txEl>
                                          </p:spTgt>
                                        </p:tgtEl>
                                        <p:attrNameLst>
                                          <p:attrName>ppt_x</p:attrName>
                                        </p:attrNameLst>
                                      </p:cBhvr>
                                      <p:to>
                                        <p:strVal val="(0.5)"/>
                                      </p:to>
                                    </p:set>
                                    <p:anim from="(0.5)" to="(#ppt_x)" calcmode="lin" valueType="num">
                                      <p:cBhvr>
                                        <p:cTn id="88" dur="1230" accel="100000" fill="hold">
                                          <p:stCondLst>
                                            <p:cond delay="770"/>
                                          </p:stCondLst>
                                        </p:cTn>
                                        <p:tgtEl>
                                          <p:spTgt spid="16388">
                                            <p:txEl>
                                              <p:pRg st="7" end="7"/>
                                            </p:txEl>
                                          </p:spTgt>
                                        </p:tgtEl>
                                        <p:attrNameLst>
                                          <p:attrName>ppt_x</p:attrName>
                                        </p:attrNameLst>
                                      </p:cBhvr>
                                    </p:anim>
                                    <p:set>
                                      <p:cBhvr>
                                        <p:cTn id="89" dur="770" fill="hold"/>
                                        <p:tgtEl>
                                          <p:spTgt spid="16388">
                                            <p:txEl>
                                              <p:pRg st="7" end="7"/>
                                            </p:txEl>
                                          </p:spTgt>
                                        </p:tgtEl>
                                        <p:attrNameLst>
                                          <p:attrName>ppt_y</p:attrName>
                                        </p:attrNameLst>
                                      </p:cBhvr>
                                      <p:to>
                                        <p:strVal val="(#ppt_y+0.4)"/>
                                      </p:to>
                                    </p:set>
                                    <p:anim from="(#ppt_y+0.4)" to="(#ppt_y)" calcmode="lin" valueType="num">
                                      <p:cBhvr>
                                        <p:cTn id="90" dur="1230" accel="100000" fill="hold">
                                          <p:stCondLst>
                                            <p:cond delay="770"/>
                                          </p:stCondLst>
                                        </p:cTn>
                                        <p:tgtEl>
                                          <p:spTgt spid="16388">
                                            <p:txEl>
                                              <p:pRg st="7" end="7"/>
                                            </p:txEl>
                                          </p:spTgt>
                                        </p:tgtEl>
                                        <p:attrNameLst>
                                          <p:attrName>ppt_y</p:attrName>
                                        </p:attrNameLst>
                                      </p:cBhvr>
                                    </p:anim>
                                  </p:childTnLst>
                                </p:cTn>
                              </p:par>
                            </p:childTnLst>
                          </p:cTn>
                        </p:par>
                      </p:childTnLst>
                    </p:cTn>
                  </p:par>
                  <p:par>
                    <p:cTn id="91" fill="hold">
                      <p:stCondLst>
                        <p:cond delay="indefinite"/>
                      </p:stCondLst>
                      <p:childTnLst>
                        <p:par>
                          <p:cTn id="92" fill="hold">
                            <p:stCondLst>
                              <p:cond delay="0"/>
                            </p:stCondLst>
                            <p:childTnLst>
                              <p:par>
                                <p:cTn id="93" presetID="51" presetClass="entr" presetSubtype="0" fill="hold" nodeType="clickEffect">
                                  <p:stCondLst>
                                    <p:cond delay="0"/>
                                  </p:stCondLst>
                                  <p:childTnLst>
                                    <p:set>
                                      <p:cBhvr>
                                        <p:cTn id="94" dur="1" fill="hold">
                                          <p:stCondLst>
                                            <p:cond delay="0"/>
                                          </p:stCondLst>
                                        </p:cTn>
                                        <p:tgtEl>
                                          <p:spTgt spid="16388">
                                            <p:txEl>
                                              <p:pRg st="8" end="8"/>
                                            </p:txEl>
                                          </p:spTgt>
                                        </p:tgtEl>
                                        <p:attrNameLst>
                                          <p:attrName>style.visibility</p:attrName>
                                        </p:attrNameLst>
                                      </p:cBhvr>
                                      <p:to>
                                        <p:strVal val="visible"/>
                                      </p:to>
                                    </p:set>
                                    <p:animEffect transition="in" filter="fade">
                                      <p:cBhvr>
                                        <p:cTn id="95" dur="770" decel="100000"/>
                                        <p:tgtEl>
                                          <p:spTgt spid="16388">
                                            <p:txEl>
                                              <p:pRg st="8" end="8"/>
                                            </p:txEl>
                                          </p:spTgt>
                                        </p:tgtEl>
                                      </p:cBhvr>
                                    </p:animEffect>
                                    <p:animScale>
                                      <p:cBhvr>
                                        <p:cTn id="96" dur="770" decel="100000"/>
                                        <p:tgtEl>
                                          <p:spTgt spid="16388">
                                            <p:txEl>
                                              <p:pRg st="8" end="8"/>
                                            </p:txEl>
                                          </p:spTgt>
                                        </p:tgtEl>
                                      </p:cBhvr>
                                      <p:from x="10000" y="10000"/>
                                      <p:to x="200000" y="450000"/>
                                    </p:animScale>
                                    <p:animScale>
                                      <p:cBhvr>
                                        <p:cTn id="97" dur="1230" accel="100000" fill="hold">
                                          <p:stCondLst>
                                            <p:cond delay="770"/>
                                          </p:stCondLst>
                                        </p:cTn>
                                        <p:tgtEl>
                                          <p:spTgt spid="16388">
                                            <p:txEl>
                                              <p:pRg st="8" end="8"/>
                                            </p:txEl>
                                          </p:spTgt>
                                        </p:tgtEl>
                                      </p:cBhvr>
                                      <p:from x="200000" y="450000"/>
                                      <p:to x="100000" y="100000"/>
                                    </p:animScale>
                                    <p:set>
                                      <p:cBhvr>
                                        <p:cTn id="98" dur="770" fill="hold"/>
                                        <p:tgtEl>
                                          <p:spTgt spid="16388">
                                            <p:txEl>
                                              <p:pRg st="8" end="8"/>
                                            </p:txEl>
                                          </p:spTgt>
                                        </p:tgtEl>
                                        <p:attrNameLst>
                                          <p:attrName>ppt_x</p:attrName>
                                        </p:attrNameLst>
                                      </p:cBhvr>
                                      <p:to>
                                        <p:strVal val="(0.5)"/>
                                      </p:to>
                                    </p:set>
                                    <p:anim from="(0.5)" to="(#ppt_x)" calcmode="lin" valueType="num">
                                      <p:cBhvr>
                                        <p:cTn id="99" dur="1230" accel="100000" fill="hold">
                                          <p:stCondLst>
                                            <p:cond delay="770"/>
                                          </p:stCondLst>
                                        </p:cTn>
                                        <p:tgtEl>
                                          <p:spTgt spid="16388">
                                            <p:txEl>
                                              <p:pRg st="8" end="8"/>
                                            </p:txEl>
                                          </p:spTgt>
                                        </p:tgtEl>
                                        <p:attrNameLst>
                                          <p:attrName>ppt_x</p:attrName>
                                        </p:attrNameLst>
                                      </p:cBhvr>
                                    </p:anim>
                                    <p:set>
                                      <p:cBhvr>
                                        <p:cTn id="100" dur="770" fill="hold"/>
                                        <p:tgtEl>
                                          <p:spTgt spid="16388">
                                            <p:txEl>
                                              <p:pRg st="8" end="8"/>
                                            </p:txEl>
                                          </p:spTgt>
                                        </p:tgtEl>
                                        <p:attrNameLst>
                                          <p:attrName>ppt_y</p:attrName>
                                        </p:attrNameLst>
                                      </p:cBhvr>
                                      <p:to>
                                        <p:strVal val="(#ppt_y+0.4)"/>
                                      </p:to>
                                    </p:set>
                                    <p:anim from="(#ppt_y+0.4)" to="(#ppt_y)" calcmode="lin" valueType="num">
                                      <p:cBhvr>
                                        <p:cTn id="101" dur="1230" accel="100000" fill="hold">
                                          <p:stCondLst>
                                            <p:cond delay="770"/>
                                          </p:stCondLst>
                                        </p:cTn>
                                        <p:tgtEl>
                                          <p:spTgt spid="16388">
                                            <p:txEl>
                                              <p:pRg st="8" end="8"/>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body" idx="1"/>
          </p:nvPr>
        </p:nvSpPr>
        <p:spPr>
          <a:xfrm>
            <a:off x="539750" y="1052513"/>
            <a:ext cx="6119813" cy="4114800"/>
          </a:xfrm>
          <a:noFill/>
        </p:spPr>
        <p:txBody>
          <a:bodyPr/>
          <a:lstStyle/>
          <a:p>
            <a:pPr>
              <a:buFont typeface="Arial" panose="020B0604020202020204" pitchFamily="34" charset="0"/>
              <a:buNone/>
            </a:pPr>
            <a:r>
              <a:rPr lang="zh-CN" altLang="en-US" sz="4800" b="1" smtClean="0"/>
              <a:t> </a:t>
            </a:r>
            <a:r>
              <a:rPr lang="en-US" altLang="zh-CN" sz="4800" b="1" smtClean="0"/>
              <a:t>Please write a letter to recommend a student in your class for </a:t>
            </a:r>
            <a:r>
              <a:rPr lang="en-US" altLang="zh-CN" sz="4800" b="1" smtClean="0">
                <a:solidFill>
                  <a:srgbClr val="FF3300"/>
                </a:solidFill>
              </a:rPr>
              <a:t>the Most Helpful Student Award.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0" y="260350"/>
            <a:ext cx="9144000" cy="614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nSpc>
                <a:spcPct val="50000"/>
              </a:lnSpc>
              <a:spcBef>
                <a:spcPct val="50000"/>
              </a:spcBef>
            </a:pPr>
            <a:r>
              <a:rPr kumimoji="1" lang="zh-CN" altLang="en-US" sz="2800" dirty="0">
                <a:solidFill>
                  <a:srgbClr val="3333FF"/>
                </a:solidFill>
                <a:latin typeface="Times New Roman" panose="02020603050405020304" pitchFamily="18" charset="0"/>
              </a:rPr>
              <a:t>                                          </a:t>
            </a:r>
            <a:r>
              <a:rPr kumimoji="1" lang="en-US" altLang="zh-CN" sz="2800" b="1" dirty="0">
                <a:solidFill>
                  <a:srgbClr val="3333FF"/>
                </a:solidFill>
                <a:latin typeface="Times New Roman" panose="02020603050405020304" pitchFamily="18" charset="0"/>
              </a:rPr>
              <a:t>Nanjing Starry Secondary School  </a:t>
            </a:r>
          </a:p>
          <a:p>
            <a:pPr marL="457200" indent="-457200">
              <a:lnSpc>
                <a:spcPct val="50000"/>
              </a:lnSpc>
              <a:spcBef>
                <a:spcPct val="50000"/>
              </a:spcBef>
            </a:pPr>
            <a:r>
              <a:rPr kumimoji="1" lang="en-US" altLang="zh-CN" sz="2800" b="1" dirty="0">
                <a:solidFill>
                  <a:srgbClr val="3333FF"/>
                </a:solidFill>
                <a:latin typeface="Times New Roman" panose="02020603050405020304" pitchFamily="18" charset="0"/>
              </a:rPr>
              <a:t>                                           Star Town , Nanjing</a:t>
            </a:r>
          </a:p>
          <a:p>
            <a:pPr marL="457200" indent="-457200">
              <a:lnSpc>
                <a:spcPct val="65000"/>
              </a:lnSpc>
              <a:spcBef>
                <a:spcPct val="20000"/>
              </a:spcBef>
            </a:pPr>
            <a:r>
              <a:rPr kumimoji="1" lang="en-US" altLang="zh-CN" sz="2800" b="1" dirty="0">
                <a:solidFill>
                  <a:srgbClr val="3333FF"/>
                </a:solidFill>
                <a:latin typeface="Times New Roman" panose="02020603050405020304" pitchFamily="18" charset="0"/>
              </a:rPr>
              <a:t>     21st September      </a:t>
            </a:r>
          </a:p>
          <a:p>
            <a:pPr marL="457200" indent="-457200">
              <a:lnSpc>
                <a:spcPct val="65000"/>
              </a:lnSpc>
              <a:spcBef>
                <a:spcPct val="20000"/>
              </a:spcBef>
            </a:pPr>
            <a:r>
              <a:rPr kumimoji="1" lang="en-US" altLang="zh-CN" sz="2800" b="1" dirty="0">
                <a:solidFill>
                  <a:srgbClr val="3333FF"/>
                </a:solidFill>
                <a:latin typeface="Times New Roman" panose="02020603050405020304" pitchFamily="18" charset="0"/>
              </a:rPr>
              <a:t>     Chairperson</a:t>
            </a:r>
          </a:p>
          <a:p>
            <a:pPr marL="457200" indent="-457200">
              <a:lnSpc>
                <a:spcPct val="65000"/>
              </a:lnSpc>
              <a:spcBef>
                <a:spcPct val="20000"/>
              </a:spcBef>
            </a:pPr>
            <a:r>
              <a:rPr kumimoji="1" lang="en-US" altLang="zh-CN" sz="2800" b="1" dirty="0">
                <a:solidFill>
                  <a:srgbClr val="3333FF"/>
                </a:solidFill>
                <a:latin typeface="Times New Roman" panose="02020603050405020304" pitchFamily="18" charset="0"/>
              </a:rPr>
              <a:t>     Helping Hands Club</a:t>
            </a:r>
          </a:p>
          <a:p>
            <a:pPr marL="457200" indent="-457200">
              <a:lnSpc>
                <a:spcPct val="65000"/>
              </a:lnSpc>
              <a:spcBef>
                <a:spcPct val="20000"/>
              </a:spcBef>
            </a:pPr>
            <a:r>
              <a:rPr kumimoji="1" lang="en-US" altLang="zh-CN" sz="2800" b="1" dirty="0">
                <a:solidFill>
                  <a:srgbClr val="3333FF"/>
                </a:solidFill>
                <a:latin typeface="Times New Roman" panose="02020603050405020304" pitchFamily="18" charset="0"/>
              </a:rPr>
              <a:t>     Starry Street</a:t>
            </a:r>
          </a:p>
          <a:p>
            <a:pPr marL="457200" indent="-457200">
              <a:lnSpc>
                <a:spcPct val="65000"/>
              </a:lnSpc>
              <a:spcBef>
                <a:spcPct val="20000"/>
              </a:spcBef>
            </a:pPr>
            <a:r>
              <a:rPr kumimoji="1" lang="en-US" altLang="zh-CN" sz="2800" b="1" dirty="0">
                <a:solidFill>
                  <a:srgbClr val="3333FF"/>
                </a:solidFill>
                <a:latin typeface="Times New Roman" panose="02020603050405020304" pitchFamily="18" charset="0"/>
              </a:rPr>
              <a:t>     Star Town</a:t>
            </a:r>
          </a:p>
          <a:p>
            <a:pPr marL="457200" indent="-457200">
              <a:lnSpc>
                <a:spcPct val="65000"/>
              </a:lnSpc>
              <a:spcBef>
                <a:spcPct val="60000"/>
              </a:spcBef>
            </a:pPr>
            <a:r>
              <a:rPr kumimoji="1" lang="en-US" altLang="zh-CN" sz="2800" b="1" dirty="0">
                <a:solidFill>
                  <a:srgbClr val="3333FF"/>
                </a:solidFill>
                <a:latin typeface="Times New Roman" panose="02020603050405020304" pitchFamily="18" charset="0"/>
              </a:rPr>
              <a:t>     Dear Sir/Madam</a:t>
            </a:r>
          </a:p>
          <a:p>
            <a:pPr marL="457200" indent="-457200">
              <a:lnSpc>
                <a:spcPct val="80000"/>
              </a:lnSpc>
              <a:spcBef>
                <a:spcPct val="5000"/>
              </a:spcBef>
            </a:pPr>
            <a:r>
              <a:rPr kumimoji="1" lang="en-US" altLang="zh-CN" sz="2400" b="1" dirty="0">
                <a:latin typeface="Times New Roman" panose="02020603050405020304" pitchFamily="18" charset="0"/>
              </a:rPr>
              <a:t>    </a:t>
            </a:r>
          </a:p>
          <a:p>
            <a:pPr marL="457200" indent="-457200">
              <a:lnSpc>
                <a:spcPct val="65000"/>
              </a:lnSpc>
            </a:pPr>
            <a:r>
              <a:rPr kumimoji="1" lang="en-US" altLang="zh-CN" sz="2400" b="1" dirty="0">
                <a:latin typeface="Times New Roman" panose="02020603050405020304" pitchFamily="18" charset="0"/>
              </a:rPr>
              <a:t>      </a:t>
            </a:r>
            <a:r>
              <a:rPr kumimoji="1" lang="en-US" altLang="zh-CN" sz="2800" b="1" dirty="0">
                <a:latin typeface="Times New Roman" panose="02020603050405020304" pitchFamily="18" charset="0"/>
              </a:rPr>
              <a:t>The Most Helpful Student Award for  this year’s Youth Award.</a:t>
            </a:r>
          </a:p>
          <a:p>
            <a:pPr marL="457200" indent="-457200">
              <a:lnSpc>
                <a:spcPct val="95000"/>
              </a:lnSpc>
            </a:pPr>
            <a:r>
              <a:rPr kumimoji="1" lang="en-US" altLang="zh-CN" sz="2800" b="1" dirty="0">
                <a:latin typeface="Times New Roman" panose="02020603050405020304" pitchFamily="18" charset="0"/>
              </a:rPr>
              <a:t>      I’d like to recommend</a:t>
            </a:r>
            <a:r>
              <a:rPr kumimoji="1" lang="en-US" altLang="zh-CN" sz="2800" dirty="0">
                <a:latin typeface="Times New Roman" panose="02020603050405020304" pitchFamily="18" charset="0"/>
              </a:rPr>
              <a:t>_____________________ ______________________________________</a:t>
            </a:r>
            <a:r>
              <a:rPr kumimoji="1" lang="en-US" altLang="zh-CN" sz="2400" b="1" dirty="0">
                <a:latin typeface="Times New Roman" panose="02020603050405020304" pitchFamily="18" charset="0"/>
              </a:rPr>
              <a:t>         </a:t>
            </a:r>
          </a:p>
          <a:p>
            <a:pPr marL="457200" indent="-457200">
              <a:lnSpc>
                <a:spcPct val="60000"/>
              </a:lnSpc>
              <a:spcBef>
                <a:spcPct val="30000"/>
              </a:spcBef>
            </a:pPr>
            <a:r>
              <a:rPr kumimoji="1" lang="en-US" altLang="zh-CN" sz="2400" b="1" dirty="0">
                <a:latin typeface="Times New Roman" panose="02020603050405020304" pitchFamily="18" charset="0"/>
              </a:rPr>
              <a:t>     </a:t>
            </a:r>
            <a:r>
              <a:rPr kumimoji="1" lang="en-US" altLang="zh-CN" sz="2400" b="1" dirty="0">
                <a:solidFill>
                  <a:srgbClr val="3333FF"/>
                </a:solidFill>
                <a:latin typeface="Times New Roman" panose="02020603050405020304" pitchFamily="18" charset="0"/>
              </a:rPr>
              <a:t>Yours faithfully</a:t>
            </a:r>
          </a:p>
          <a:p>
            <a:pPr marL="457200" indent="-457200">
              <a:lnSpc>
                <a:spcPct val="65000"/>
              </a:lnSpc>
              <a:spcBef>
                <a:spcPct val="50000"/>
              </a:spcBef>
            </a:pPr>
            <a:r>
              <a:rPr kumimoji="1" lang="en-US" altLang="zh-CN" sz="2400" b="1" dirty="0">
                <a:latin typeface="Times New Roman" panose="02020603050405020304" pitchFamily="18" charset="0"/>
              </a:rPr>
              <a:t>      </a:t>
            </a:r>
            <a:r>
              <a:rPr kumimoji="1" lang="en-US" altLang="zh-CN" sz="3600" b="1" dirty="0">
                <a:solidFill>
                  <a:srgbClr val="3333FF"/>
                </a:solidFill>
              </a:rPr>
              <a:t>Amy</a:t>
            </a:r>
          </a:p>
          <a:p>
            <a:pPr marL="457200" indent="-457200" eaLnBrk="0" hangingPunct="0">
              <a:lnSpc>
                <a:spcPct val="65000"/>
              </a:lnSpc>
              <a:spcBef>
                <a:spcPct val="50000"/>
              </a:spcBef>
            </a:pPr>
            <a:r>
              <a:rPr kumimoji="1" lang="en-US" altLang="zh-CN" sz="2400" b="1" dirty="0">
                <a:latin typeface="Times New Roman" panose="02020603050405020304" pitchFamily="18" charset="0"/>
              </a:rPr>
              <a:t>      </a:t>
            </a:r>
            <a:r>
              <a:rPr kumimoji="1" lang="en-US" altLang="zh-CN" sz="2400" b="1" dirty="0">
                <a:solidFill>
                  <a:srgbClr val="3333FF"/>
                </a:solidFill>
                <a:latin typeface="Times New Roman" panose="02020603050405020304" pitchFamily="18" charset="0"/>
              </a:rPr>
              <a:t>Class 10,Grade 8 student , Nanjing Starry Secondary School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body" idx="1"/>
          </p:nvPr>
        </p:nvSpPr>
        <p:spPr>
          <a:xfrm>
            <a:off x="179388" y="981075"/>
            <a:ext cx="4392612" cy="5876925"/>
          </a:xfrm>
          <a:noFill/>
        </p:spPr>
        <p:txBody>
          <a:bodyPr/>
          <a:lstStyle/>
          <a:p>
            <a:pPr>
              <a:buFont typeface="Arial" panose="020B0604020202020204" pitchFamily="34" charset="0"/>
              <a:buNone/>
            </a:pPr>
            <a:r>
              <a:rPr lang="en-US" altLang="zh-CN" sz="2800" b="1" dirty="0" smtClean="0">
                <a:solidFill>
                  <a:srgbClr val="000066"/>
                </a:solidFill>
              </a:rPr>
              <a:t>1.learn…quickly</a:t>
            </a:r>
          </a:p>
          <a:p>
            <a:pPr>
              <a:buFont typeface="Arial" panose="020B0604020202020204" pitchFamily="34" charset="0"/>
              <a:buNone/>
            </a:pPr>
            <a:r>
              <a:rPr lang="en-US" altLang="zh-CN" sz="2800" b="1" dirty="0" smtClean="0">
                <a:solidFill>
                  <a:srgbClr val="000066"/>
                </a:solidFill>
              </a:rPr>
              <a:t>2.get information from</a:t>
            </a:r>
          </a:p>
          <a:p>
            <a:pPr>
              <a:buFont typeface="Arial" panose="020B0604020202020204" pitchFamily="34" charset="0"/>
              <a:buNone/>
            </a:pPr>
            <a:r>
              <a:rPr lang="en-US" altLang="zh-CN" sz="2800" b="1" dirty="0" smtClean="0">
                <a:solidFill>
                  <a:srgbClr val="000066"/>
                </a:solidFill>
              </a:rPr>
              <a:t>3.be thoughtful</a:t>
            </a:r>
          </a:p>
          <a:p>
            <a:pPr>
              <a:buFont typeface="Arial" panose="020B0604020202020204" pitchFamily="34" charset="0"/>
              <a:buNone/>
            </a:pPr>
            <a:r>
              <a:rPr lang="en-US" altLang="zh-CN" sz="2800" b="1" dirty="0" smtClean="0">
                <a:solidFill>
                  <a:srgbClr val="000066"/>
                </a:solidFill>
              </a:rPr>
              <a:t>4.plan…well</a:t>
            </a:r>
          </a:p>
          <a:p>
            <a:pPr>
              <a:buFont typeface="Arial" panose="020B0604020202020204" pitchFamily="34" charset="0"/>
              <a:buNone/>
            </a:pPr>
            <a:r>
              <a:rPr lang="en-US" altLang="zh-CN" sz="2800" b="1" dirty="0" smtClean="0">
                <a:solidFill>
                  <a:srgbClr val="000066"/>
                </a:solidFill>
              </a:rPr>
              <a:t>5.a 5-year-old boy</a:t>
            </a:r>
          </a:p>
          <a:p>
            <a:pPr>
              <a:buFont typeface="Arial" panose="020B0604020202020204" pitchFamily="34" charset="0"/>
              <a:buNone/>
            </a:pPr>
            <a:r>
              <a:rPr lang="en-US" altLang="zh-CN" sz="2800" b="1" dirty="0" smtClean="0">
                <a:solidFill>
                  <a:srgbClr val="000066"/>
                </a:solidFill>
              </a:rPr>
              <a:t>6.cry in the street</a:t>
            </a:r>
          </a:p>
          <a:p>
            <a:pPr>
              <a:buFont typeface="Arial" panose="020B0604020202020204" pitchFamily="34" charset="0"/>
              <a:buNone/>
            </a:pPr>
            <a:r>
              <a:rPr lang="en-US" altLang="zh-CN" sz="2800" b="1" dirty="0" smtClean="0">
                <a:solidFill>
                  <a:srgbClr val="000066"/>
                </a:solidFill>
              </a:rPr>
              <a:t>7.stay with</a:t>
            </a:r>
          </a:p>
          <a:p>
            <a:pPr>
              <a:buFont typeface="Arial" panose="020B0604020202020204" pitchFamily="34" charset="0"/>
              <a:buNone/>
            </a:pPr>
            <a:r>
              <a:rPr lang="en-US" altLang="zh-CN" sz="2800" b="1" dirty="0" smtClean="0">
                <a:solidFill>
                  <a:srgbClr val="000066"/>
                </a:solidFill>
              </a:rPr>
              <a:t>8.get an award</a:t>
            </a:r>
          </a:p>
          <a:p>
            <a:pPr>
              <a:buFont typeface="Arial" panose="020B0604020202020204" pitchFamily="34" charset="0"/>
              <a:buNone/>
            </a:pPr>
            <a:r>
              <a:rPr lang="en-US" altLang="zh-CN" sz="2800" b="1" dirty="0" smtClean="0">
                <a:solidFill>
                  <a:srgbClr val="000066"/>
                </a:solidFill>
              </a:rPr>
              <a:t>9.look forward to</a:t>
            </a:r>
          </a:p>
          <a:p>
            <a:pPr>
              <a:buFont typeface="Arial" panose="020B0604020202020204" pitchFamily="34" charset="0"/>
              <a:buNone/>
            </a:pPr>
            <a:r>
              <a:rPr lang="en-US" altLang="zh-CN" sz="2800" b="1" dirty="0" smtClean="0">
                <a:solidFill>
                  <a:srgbClr val="000066"/>
                </a:solidFill>
              </a:rPr>
              <a:t>10.hear from</a:t>
            </a:r>
          </a:p>
        </p:txBody>
      </p:sp>
      <p:sp>
        <p:nvSpPr>
          <p:cNvPr id="36867" name="WordArt 3"/>
          <p:cNvSpPr>
            <a:spLocks noChangeArrowheads="1" noChangeShapeType="1" noTextEdit="1"/>
          </p:cNvSpPr>
          <p:nvPr/>
        </p:nvSpPr>
        <p:spPr bwMode="auto">
          <a:xfrm>
            <a:off x="395288" y="0"/>
            <a:ext cx="4824412" cy="1028700"/>
          </a:xfrm>
          <a:prstGeom prst="rect">
            <a:avLst/>
          </a:prstGeom>
        </p:spPr>
        <p:txBody>
          <a:bodyPr wrap="none" fromWordArt="1">
            <a:prstTxWarp prst="textSlantUp">
              <a:avLst>
                <a:gd name="adj" fmla="val 32056"/>
              </a:avLst>
            </a:prstTxWarp>
          </a:bodyPr>
          <a:lstStyle/>
          <a:p>
            <a:pPr algn="ctr"/>
            <a:r>
              <a:rPr lang="zh-CN" altLang="en-US" sz="3600" kern="10" dirty="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宋体" panose="02010600030101010101" pitchFamily="2" charset="-122"/>
                <a:ea typeface="宋体" panose="02010600030101010101" pitchFamily="2" charset="-122"/>
              </a:rPr>
              <a:t>测测你的记忆力：</a:t>
            </a:r>
          </a:p>
        </p:txBody>
      </p:sp>
      <p:sp>
        <p:nvSpPr>
          <p:cNvPr id="36868" name="Text Box 4"/>
          <p:cNvSpPr txBox="1">
            <a:spLocks noChangeArrowheads="1"/>
          </p:cNvSpPr>
          <p:nvPr/>
        </p:nvSpPr>
        <p:spPr bwMode="auto">
          <a:xfrm>
            <a:off x="4500563" y="1176338"/>
            <a:ext cx="3343275"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a:latin typeface="Times New Roman" panose="02020603050405020304" pitchFamily="18" charset="0"/>
              </a:rPr>
              <a:t>1.</a:t>
            </a:r>
            <a:r>
              <a:rPr kumimoji="1" lang="zh-CN" altLang="en-US" sz="3200" b="1">
                <a:latin typeface="Times New Roman" panose="02020603050405020304" pitchFamily="18" charset="0"/>
              </a:rPr>
              <a:t>学习</a:t>
            </a:r>
            <a:r>
              <a:rPr kumimoji="1" lang="en-US" altLang="zh-CN" sz="3200" b="1">
                <a:latin typeface="Times New Roman" panose="02020603050405020304" pitchFamily="18" charset="0"/>
              </a:rPr>
              <a:t>…</a:t>
            </a:r>
            <a:r>
              <a:rPr kumimoji="1" lang="zh-CN" altLang="en-US" sz="3200" b="1">
                <a:latin typeface="Times New Roman" panose="02020603050405020304" pitchFamily="18" charset="0"/>
              </a:rPr>
              <a:t>很快</a:t>
            </a:r>
          </a:p>
          <a:p>
            <a:r>
              <a:rPr kumimoji="1" lang="en-US" altLang="zh-CN" sz="3200" b="1">
                <a:latin typeface="Times New Roman" panose="02020603050405020304" pitchFamily="18" charset="0"/>
              </a:rPr>
              <a:t>2.</a:t>
            </a:r>
            <a:r>
              <a:rPr kumimoji="1" lang="zh-CN" altLang="en-US" sz="3200" b="1">
                <a:latin typeface="Times New Roman" panose="02020603050405020304" pitchFamily="18" charset="0"/>
              </a:rPr>
              <a:t>从</a:t>
            </a:r>
            <a:r>
              <a:rPr kumimoji="1" lang="en-US" altLang="zh-CN" sz="3200" b="1">
                <a:latin typeface="Times New Roman" panose="02020603050405020304" pitchFamily="18" charset="0"/>
              </a:rPr>
              <a:t>…</a:t>
            </a:r>
            <a:r>
              <a:rPr kumimoji="1" lang="zh-CN" altLang="en-US" sz="3200" b="1">
                <a:latin typeface="Times New Roman" panose="02020603050405020304" pitchFamily="18" charset="0"/>
              </a:rPr>
              <a:t>得到信息</a:t>
            </a:r>
          </a:p>
          <a:p>
            <a:r>
              <a:rPr kumimoji="1" lang="en-US" altLang="zh-CN" sz="3200" b="1">
                <a:latin typeface="Times New Roman" panose="02020603050405020304" pitchFamily="18" charset="0"/>
              </a:rPr>
              <a:t>3.</a:t>
            </a:r>
            <a:r>
              <a:rPr kumimoji="1" lang="zh-CN" altLang="en-US" sz="3200" b="1">
                <a:latin typeface="Times New Roman" panose="02020603050405020304" pitchFamily="18" charset="0"/>
              </a:rPr>
              <a:t>考虑周到的</a:t>
            </a:r>
          </a:p>
          <a:p>
            <a:r>
              <a:rPr kumimoji="1" lang="en-US" altLang="zh-CN" sz="3200" b="1">
                <a:latin typeface="Times New Roman" panose="02020603050405020304" pitchFamily="18" charset="0"/>
              </a:rPr>
              <a:t>4.</a:t>
            </a:r>
            <a:r>
              <a:rPr kumimoji="1" lang="zh-CN" altLang="en-US" sz="3200" b="1">
                <a:latin typeface="Times New Roman" panose="02020603050405020304" pitchFamily="18" charset="0"/>
              </a:rPr>
              <a:t>把</a:t>
            </a:r>
            <a:r>
              <a:rPr kumimoji="1" lang="en-US" altLang="zh-CN" sz="3200" b="1">
                <a:latin typeface="Times New Roman" panose="02020603050405020304" pitchFamily="18" charset="0"/>
              </a:rPr>
              <a:t>…</a:t>
            </a:r>
            <a:r>
              <a:rPr kumimoji="1" lang="zh-CN" altLang="en-US" sz="3200" b="1">
                <a:latin typeface="Times New Roman" panose="02020603050405020304" pitchFamily="18" charset="0"/>
              </a:rPr>
              <a:t>计划得很好</a:t>
            </a:r>
          </a:p>
          <a:p>
            <a:r>
              <a:rPr kumimoji="1" lang="en-US" altLang="zh-CN" sz="3200" b="1">
                <a:latin typeface="Times New Roman" panose="02020603050405020304" pitchFamily="18" charset="0"/>
              </a:rPr>
              <a:t>5.</a:t>
            </a:r>
            <a:r>
              <a:rPr kumimoji="1" lang="zh-CN" altLang="en-US" sz="3200" b="1">
                <a:latin typeface="Times New Roman" panose="02020603050405020304" pitchFamily="18" charset="0"/>
              </a:rPr>
              <a:t>一个</a:t>
            </a:r>
            <a:r>
              <a:rPr kumimoji="1" lang="en-US" altLang="zh-CN" sz="3200" b="1">
                <a:latin typeface="Times New Roman" panose="02020603050405020304" pitchFamily="18" charset="0"/>
              </a:rPr>
              <a:t>5</a:t>
            </a:r>
            <a:r>
              <a:rPr kumimoji="1" lang="zh-CN" altLang="en-US" sz="3200" b="1">
                <a:latin typeface="Times New Roman" panose="02020603050405020304" pitchFamily="18" charset="0"/>
              </a:rPr>
              <a:t>岁的男孩</a:t>
            </a:r>
          </a:p>
          <a:p>
            <a:r>
              <a:rPr kumimoji="1" lang="en-US" altLang="zh-CN" sz="3200" b="1">
                <a:latin typeface="Times New Roman" panose="02020603050405020304" pitchFamily="18" charset="0"/>
              </a:rPr>
              <a:t>6.</a:t>
            </a:r>
            <a:r>
              <a:rPr kumimoji="1" lang="zh-CN" altLang="en-US" sz="3200" b="1">
                <a:latin typeface="Times New Roman" panose="02020603050405020304" pitchFamily="18" charset="0"/>
              </a:rPr>
              <a:t>在街上大哭</a:t>
            </a:r>
          </a:p>
          <a:p>
            <a:r>
              <a:rPr kumimoji="1" lang="en-US" altLang="zh-CN" sz="3200" b="1">
                <a:latin typeface="Times New Roman" panose="02020603050405020304" pitchFamily="18" charset="0"/>
              </a:rPr>
              <a:t>7.</a:t>
            </a:r>
            <a:r>
              <a:rPr kumimoji="1" lang="zh-CN" altLang="en-US" sz="3200" b="1">
                <a:latin typeface="Times New Roman" panose="02020603050405020304" pitchFamily="18" charset="0"/>
              </a:rPr>
              <a:t>和</a:t>
            </a:r>
            <a:r>
              <a:rPr kumimoji="1" lang="en-US" altLang="zh-CN" sz="3200" b="1">
                <a:latin typeface="Times New Roman" panose="02020603050405020304" pitchFamily="18" charset="0"/>
              </a:rPr>
              <a:t>…</a:t>
            </a:r>
            <a:r>
              <a:rPr kumimoji="1" lang="zh-CN" altLang="en-US" sz="3200" b="1">
                <a:latin typeface="Times New Roman" panose="02020603050405020304" pitchFamily="18" charset="0"/>
              </a:rPr>
              <a:t>待在一起</a:t>
            </a:r>
          </a:p>
          <a:p>
            <a:r>
              <a:rPr kumimoji="1" lang="en-US" altLang="zh-CN" sz="3200" b="1">
                <a:latin typeface="Times New Roman" panose="02020603050405020304" pitchFamily="18" charset="0"/>
              </a:rPr>
              <a:t>8.</a:t>
            </a:r>
            <a:r>
              <a:rPr kumimoji="1" lang="zh-CN" altLang="en-US" sz="3200" b="1">
                <a:latin typeface="Times New Roman" panose="02020603050405020304" pitchFamily="18" charset="0"/>
              </a:rPr>
              <a:t>得到一个奖</a:t>
            </a:r>
          </a:p>
          <a:p>
            <a:r>
              <a:rPr kumimoji="1" lang="en-US" altLang="zh-CN" sz="3200" b="1">
                <a:latin typeface="Times New Roman" panose="02020603050405020304" pitchFamily="18" charset="0"/>
              </a:rPr>
              <a:t>9.</a:t>
            </a:r>
            <a:r>
              <a:rPr kumimoji="1" lang="zh-CN" altLang="en-US" sz="3200" b="1">
                <a:latin typeface="Times New Roman" panose="02020603050405020304" pitchFamily="18" charset="0"/>
              </a:rPr>
              <a:t>期待做某事</a:t>
            </a:r>
          </a:p>
          <a:p>
            <a:r>
              <a:rPr kumimoji="1" lang="en-US" altLang="zh-CN" sz="3200" b="1">
                <a:latin typeface="Times New Roman" panose="02020603050405020304" pitchFamily="18" charset="0"/>
              </a:rPr>
              <a:t>10.</a:t>
            </a:r>
            <a:r>
              <a:rPr kumimoji="1" lang="zh-CN" altLang="en-US" sz="3200" b="1">
                <a:latin typeface="Times New Roman" panose="02020603050405020304" pitchFamily="18" charset="0"/>
              </a:rPr>
              <a:t>收到</a:t>
            </a:r>
            <a:r>
              <a:rPr kumimoji="1" lang="en-US" altLang="zh-CN" sz="3200" b="1">
                <a:latin typeface="Times New Roman" panose="02020603050405020304" pitchFamily="18" charset="0"/>
              </a:rPr>
              <a:t>…</a:t>
            </a:r>
            <a:r>
              <a:rPr kumimoji="1" lang="zh-CN" altLang="en-US" sz="3200" b="1">
                <a:latin typeface="Times New Roman" panose="02020603050405020304" pitchFamily="18" charset="0"/>
              </a:rPr>
              <a:t>的来信</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 calcmode="lin" valueType="num">
                                      <p:cBhvr additive="base">
                                        <p:cTn id="7" dur="500" fill="hold"/>
                                        <p:tgtEl>
                                          <p:spTgt spid="368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6866">
                                            <p:txEl>
                                              <p:pRg st="1" end="1"/>
                                            </p:txEl>
                                          </p:spTgt>
                                        </p:tgtEl>
                                        <p:attrNameLst>
                                          <p:attrName>style.visibility</p:attrName>
                                        </p:attrNameLst>
                                      </p:cBhvr>
                                      <p:to>
                                        <p:strVal val="visible"/>
                                      </p:to>
                                    </p:set>
                                    <p:anim calcmode="lin" valueType="num">
                                      <p:cBhvr additive="base">
                                        <p:cTn id="13" dur="500" fill="hold"/>
                                        <p:tgtEl>
                                          <p:spTgt spid="3686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6866">
                                            <p:txEl>
                                              <p:pRg st="2" end="2"/>
                                            </p:txEl>
                                          </p:spTgt>
                                        </p:tgtEl>
                                        <p:attrNameLst>
                                          <p:attrName>style.visibility</p:attrName>
                                        </p:attrNameLst>
                                      </p:cBhvr>
                                      <p:to>
                                        <p:strVal val="visible"/>
                                      </p:to>
                                    </p:set>
                                    <p:anim calcmode="lin" valueType="num">
                                      <p:cBhvr additive="base">
                                        <p:cTn id="19" dur="500" fill="hold"/>
                                        <p:tgtEl>
                                          <p:spTgt spid="3686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8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6866">
                                            <p:txEl>
                                              <p:pRg st="3" end="3"/>
                                            </p:txEl>
                                          </p:spTgt>
                                        </p:tgtEl>
                                        <p:attrNameLst>
                                          <p:attrName>style.visibility</p:attrName>
                                        </p:attrNameLst>
                                      </p:cBhvr>
                                      <p:to>
                                        <p:strVal val="visible"/>
                                      </p:to>
                                    </p:set>
                                    <p:anim calcmode="lin" valueType="num">
                                      <p:cBhvr additive="base">
                                        <p:cTn id="25" dur="500" fill="hold"/>
                                        <p:tgtEl>
                                          <p:spTgt spid="3686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686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6866">
                                            <p:txEl>
                                              <p:pRg st="4" end="4"/>
                                            </p:txEl>
                                          </p:spTgt>
                                        </p:tgtEl>
                                        <p:attrNameLst>
                                          <p:attrName>style.visibility</p:attrName>
                                        </p:attrNameLst>
                                      </p:cBhvr>
                                      <p:to>
                                        <p:strVal val="visible"/>
                                      </p:to>
                                    </p:set>
                                    <p:anim calcmode="lin" valueType="num">
                                      <p:cBhvr additive="base">
                                        <p:cTn id="31" dur="500" fill="hold"/>
                                        <p:tgtEl>
                                          <p:spTgt spid="3686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686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6866">
                                            <p:txEl>
                                              <p:pRg st="5" end="5"/>
                                            </p:txEl>
                                          </p:spTgt>
                                        </p:tgtEl>
                                        <p:attrNameLst>
                                          <p:attrName>style.visibility</p:attrName>
                                        </p:attrNameLst>
                                      </p:cBhvr>
                                      <p:to>
                                        <p:strVal val="visible"/>
                                      </p:to>
                                    </p:set>
                                    <p:anim calcmode="lin" valueType="num">
                                      <p:cBhvr additive="base">
                                        <p:cTn id="37" dur="500" fill="hold"/>
                                        <p:tgtEl>
                                          <p:spTgt spid="3686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686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6866">
                                            <p:txEl>
                                              <p:pRg st="6" end="6"/>
                                            </p:txEl>
                                          </p:spTgt>
                                        </p:tgtEl>
                                        <p:attrNameLst>
                                          <p:attrName>style.visibility</p:attrName>
                                        </p:attrNameLst>
                                      </p:cBhvr>
                                      <p:to>
                                        <p:strVal val="visible"/>
                                      </p:to>
                                    </p:set>
                                    <p:anim calcmode="lin" valueType="num">
                                      <p:cBhvr additive="base">
                                        <p:cTn id="43" dur="500" fill="hold"/>
                                        <p:tgtEl>
                                          <p:spTgt spid="3686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686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6866">
                                            <p:txEl>
                                              <p:pRg st="7" end="7"/>
                                            </p:txEl>
                                          </p:spTgt>
                                        </p:tgtEl>
                                        <p:attrNameLst>
                                          <p:attrName>style.visibility</p:attrName>
                                        </p:attrNameLst>
                                      </p:cBhvr>
                                      <p:to>
                                        <p:strVal val="visible"/>
                                      </p:to>
                                    </p:set>
                                    <p:anim calcmode="lin" valueType="num">
                                      <p:cBhvr additive="base">
                                        <p:cTn id="49" dur="500" fill="hold"/>
                                        <p:tgtEl>
                                          <p:spTgt spid="3686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686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6866">
                                            <p:txEl>
                                              <p:pRg st="8" end="8"/>
                                            </p:txEl>
                                          </p:spTgt>
                                        </p:tgtEl>
                                        <p:attrNameLst>
                                          <p:attrName>style.visibility</p:attrName>
                                        </p:attrNameLst>
                                      </p:cBhvr>
                                      <p:to>
                                        <p:strVal val="visible"/>
                                      </p:to>
                                    </p:set>
                                    <p:anim calcmode="lin" valueType="num">
                                      <p:cBhvr additive="base">
                                        <p:cTn id="55" dur="500" fill="hold"/>
                                        <p:tgtEl>
                                          <p:spTgt spid="3686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686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6866">
                                            <p:txEl>
                                              <p:pRg st="9" end="9"/>
                                            </p:txEl>
                                          </p:spTgt>
                                        </p:tgtEl>
                                        <p:attrNameLst>
                                          <p:attrName>style.visibility</p:attrName>
                                        </p:attrNameLst>
                                      </p:cBhvr>
                                      <p:to>
                                        <p:strVal val="visible"/>
                                      </p:to>
                                    </p:set>
                                    <p:anim calcmode="lin" valueType="num">
                                      <p:cBhvr additive="base">
                                        <p:cTn id="61" dur="500" fill="hold"/>
                                        <p:tgtEl>
                                          <p:spTgt spid="3686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686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1908175" y="1844675"/>
            <a:ext cx="5543550" cy="2608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6600" b="1" i="1" dirty="0">
                <a:solidFill>
                  <a:srgbClr val="D60093"/>
                </a:solidFill>
              </a:rPr>
              <a:t>Many thanks !</a:t>
            </a:r>
          </a:p>
          <a:p>
            <a:pPr>
              <a:spcBef>
                <a:spcPct val="50000"/>
              </a:spcBef>
            </a:pPr>
            <a:r>
              <a:rPr kumimoji="1" lang="en-US" altLang="zh-CN" sz="6600" b="1" i="1" dirty="0">
                <a:solidFill>
                  <a:srgbClr val="D60093"/>
                </a:solidFill>
              </a:rPr>
              <a:t>   Bye-bye</a:t>
            </a:r>
            <a:r>
              <a:rPr kumimoji="1" lang="en-US" altLang="zh-CN" sz="6600" b="1" i="1" dirty="0" smtClean="0">
                <a:solidFill>
                  <a:srgbClr val="D60093"/>
                </a:solidFill>
              </a:rPr>
              <a:t>! </a:t>
            </a:r>
            <a:endParaRPr kumimoji="1" lang="en-US" altLang="zh-CN" sz="6600" b="1" i="1" dirty="0">
              <a:solidFill>
                <a:srgbClr val="D6009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655043_DSC_9146"/>
          <p:cNvPicPr>
            <a:picLocks noChangeAspect="1" noChangeArrowheads="1"/>
          </p:cNvPicPr>
          <p:nvPr/>
        </p:nvPicPr>
        <p:blipFill>
          <a:blip r:embed="rId2"/>
          <a:srcRect/>
          <a:stretch>
            <a:fillRect/>
          </a:stretch>
        </p:blipFill>
        <p:spPr bwMode="auto">
          <a:xfrm>
            <a:off x="142875" y="0"/>
            <a:ext cx="8893175" cy="6858000"/>
          </a:xfrm>
          <a:prstGeom prst="rect">
            <a:avLst/>
          </a:prstGeom>
          <a:noFill/>
          <a:extLst>
            <a:ext uri="{909E8E84-426E-40DD-AFC4-6F175D3DCCD1}">
              <a14:hiddenFill xmlns:a14="http://schemas.microsoft.com/office/drawing/2010/main">
                <a:solidFill>
                  <a:srgbClr val="FFFFFF"/>
                </a:solidFill>
              </a14:hiddenFill>
            </a:ext>
          </a:extLst>
        </p:spPr>
      </p:pic>
      <p:sp>
        <p:nvSpPr>
          <p:cNvPr id="17411" name="Text Box 3"/>
          <p:cNvSpPr txBox="1">
            <a:spLocks noChangeArrowheads="1"/>
          </p:cNvSpPr>
          <p:nvPr/>
        </p:nvSpPr>
        <p:spPr bwMode="auto">
          <a:xfrm>
            <a:off x="0" y="4724400"/>
            <a:ext cx="33099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200" b="1">
                <a:solidFill>
                  <a:srgbClr val="FF0000"/>
                </a:solidFill>
                <a:latin typeface="Times New Roman" panose="02020603050405020304" pitchFamily="18" charset="0"/>
              </a:rPr>
              <a:t>What is he doing?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wedge">
                                      <p:cBhvr>
                                        <p:cTn id="7" dur="10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51" presetClass="entr" presetSubtype="0" fill="hold" grpId="0" nodeType="clickEffect">
                                  <p:stCondLst>
                                    <p:cond delay="0"/>
                                  </p:stCondLst>
                                  <p:childTnLst>
                                    <p:set>
                                      <p:cBhvr>
                                        <p:cTn id="11" dur="1" fill="hold">
                                          <p:stCondLst>
                                            <p:cond delay="0"/>
                                          </p:stCondLst>
                                        </p:cTn>
                                        <p:tgtEl>
                                          <p:spTgt spid="17411"/>
                                        </p:tgtEl>
                                        <p:attrNameLst>
                                          <p:attrName>style.visibility</p:attrName>
                                        </p:attrNameLst>
                                      </p:cBhvr>
                                      <p:to>
                                        <p:strVal val="visible"/>
                                      </p:to>
                                    </p:set>
                                    <p:animEffect transition="in" filter="fade">
                                      <p:cBhvr>
                                        <p:cTn id="12" dur="770" decel="100000"/>
                                        <p:tgtEl>
                                          <p:spTgt spid="17411"/>
                                        </p:tgtEl>
                                      </p:cBhvr>
                                    </p:animEffect>
                                    <p:animScale>
                                      <p:cBhvr>
                                        <p:cTn id="13" dur="770" decel="100000"/>
                                        <p:tgtEl>
                                          <p:spTgt spid="17411"/>
                                        </p:tgtEl>
                                      </p:cBhvr>
                                      <p:from x="10000" y="10000"/>
                                      <p:to x="200000" y="450000"/>
                                    </p:animScale>
                                    <p:animScale>
                                      <p:cBhvr>
                                        <p:cTn id="14" dur="1230" accel="100000" fill="hold">
                                          <p:stCondLst>
                                            <p:cond delay="770"/>
                                          </p:stCondLst>
                                        </p:cTn>
                                        <p:tgtEl>
                                          <p:spTgt spid="17411"/>
                                        </p:tgtEl>
                                      </p:cBhvr>
                                      <p:from x="200000" y="450000"/>
                                      <p:to x="100000" y="100000"/>
                                    </p:animScale>
                                    <p:set>
                                      <p:cBhvr>
                                        <p:cTn id="15" dur="770" fill="hold"/>
                                        <p:tgtEl>
                                          <p:spTgt spid="17411"/>
                                        </p:tgtEl>
                                        <p:attrNameLst>
                                          <p:attrName>ppt_x</p:attrName>
                                        </p:attrNameLst>
                                      </p:cBhvr>
                                      <p:to>
                                        <p:strVal val="(0.5)"/>
                                      </p:to>
                                    </p:set>
                                    <p:anim from="(0.5)" to="(#ppt_x)" calcmode="lin" valueType="num">
                                      <p:cBhvr>
                                        <p:cTn id="16" dur="1230" accel="100000" fill="hold">
                                          <p:stCondLst>
                                            <p:cond delay="770"/>
                                          </p:stCondLst>
                                        </p:cTn>
                                        <p:tgtEl>
                                          <p:spTgt spid="17411"/>
                                        </p:tgtEl>
                                        <p:attrNameLst>
                                          <p:attrName>ppt_x</p:attrName>
                                        </p:attrNameLst>
                                      </p:cBhvr>
                                    </p:anim>
                                    <p:set>
                                      <p:cBhvr>
                                        <p:cTn id="17" dur="770" fill="hold"/>
                                        <p:tgtEl>
                                          <p:spTgt spid="17411"/>
                                        </p:tgtEl>
                                        <p:attrNameLst>
                                          <p:attrName>ppt_y</p:attrName>
                                        </p:attrNameLst>
                                      </p:cBhvr>
                                      <p:to>
                                        <p:strVal val="(#ppt_y+0.4)"/>
                                      </p:to>
                                    </p:set>
                                    <p:anim from="(#ppt_y+0.4)" to="(#ppt_y)" calcmode="lin" valueType="num">
                                      <p:cBhvr>
                                        <p:cTn id="18" dur="1230" accel="100000" fill="hold">
                                          <p:stCondLst>
                                            <p:cond delay="770"/>
                                          </p:stCondLst>
                                        </p:cTn>
                                        <p:tgtEl>
                                          <p:spTgt spid="17411"/>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505200" y="5562600"/>
            <a:ext cx="2514600" cy="579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endParaRPr lang="zh-CN" altLang="en-US" sz="3200" b="1">
              <a:solidFill>
                <a:srgbClr val="FF3300"/>
              </a:solidFill>
              <a:latin typeface="Times New Roman" panose="02020603050405020304" pitchFamily="18" charset="0"/>
            </a:endParaRPr>
          </a:p>
        </p:txBody>
      </p:sp>
      <p:pic>
        <p:nvPicPr>
          <p:cNvPr id="18435" name="Picture 3" descr="helpful"/>
          <p:cNvPicPr>
            <a:picLocks noChangeAspect="1" noChangeArrowheads="1"/>
          </p:cNvPicPr>
          <p:nvPr/>
        </p:nvPicPr>
        <p:blipFill>
          <a:blip r:embed="rId2"/>
          <a:srcRect/>
          <a:stretch>
            <a:fillRect/>
          </a:stretch>
        </p:blipFill>
        <p:spPr bwMode="auto">
          <a:xfrm>
            <a:off x="323850" y="188913"/>
            <a:ext cx="7883525" cy="645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ext Box 4"/>
          <p:cNvSpPr txBox="1">
            <a:spLocks noChangeArrowheads="1"/>
          </p:cNvSpPr>
          <p:nvPr/>
        </p:nvSpPr>
        <p:spPr bwMode="auto">
          <a:xfrm>
            <a:off x="179388" y="549275"/>
            <a:ext cx="44831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200" b="1">
                <a:solidFill>
                  <a:srgbClr val="FF0000"/>
                </a:solidFill>
                <a:latin typeface="Times New Roman" panose="02020603050405020304" pitchFamily="18" charset="0"/>
              </a:rPr>
              <a:t>What is Yaoming doing?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p:cTn id="7" dur="500" fill="hold"/>
                                        <p:tgtEl>
                                          <p:spTgt spid="18435"/>
                                        </p:tgtEl>
                                        <p:attrNameLst>
                                          <p:attrName>ppt_w</p:attrName>
                                        </p:attrNameLst>
                                      </p:cBhvr>
                                      <p:tavLst>
                                        <p:tav tm="0">
                                          <p:val>
                                            <p:fltVal val="0"/>
                                          </p:val>
                                        </p:tav>
                                        <p:tav tm="100000">
                                          <p:val>
                                            <p:strVal val="#ppt_w"/>
                                          </p:val>
                                        </p:tav>
                                      </p:tavLst>
                                    </p:anim>
                                    <p:anim calcmode="lin" valueType="num">
                                      <p:cBhvr>
                                        <p:cTn id="8" dur="500" fill="hold"/>
                                        <p:tgtEl>
                                          <p:spTgt spid="1843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2590800" y="457200"/>
            <a:ext cx="40386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endParaRPr lang="zh-CN" altLang="en-US" sz="4400">
              <a:solidFill>
                <a:schemeClr val="tx2"/>
              </a:solidFill>
              <a:effectLst>
                <a:outerShdw blurRad="38100" dist="38100" dir="2700000" algn="tl">
                  <a:srgbClr val="000000"/>
                </a:outerShdw>
              </a:effectLst>
              <a:latin typeface="Verdana" panose="020B0604030504040204" pitchFamily="34" charset="0"/>
            </a:endParaRPr>
          </a:p>
        </p:txBody>
      </p:sp>
      <p:sp>
        <p:nvSpPr>
          <p:cNvPr id="19459" name="Rectangle 3"/>
          <p:cNvSpPr>
            <a:spLocks noChangeArrowheads="1"/>
          </p:cNvSpPr>
          <p:nvPr/>
        </p:nvSpPr>
        <p:spPr bwMode="auto">
          <a:xfrm>
            <a:off x="4479925" y="3081338"/>
            <a:ext cx="18415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90000"/>
              </a:lnSpc>
            </a:pPr>
            <a:endParaRPr lang="zh-CN" altLang="en-US" sz="4400">
              <a:solidFill>
                <a:schemeClr val="tx2"/>
              </a:solidFill>
              <a:effectLst>
                <a:outerShdw blurRad="38100" dist="38100" dir="2700000" algn="tl">
                  <a:srgbClr val="000000"/>
                </a:outerShdw>
              </a:effectLst>
              <a:latin typeface="Verdana" panose="020B0604030504040204" pitchFamily="34" charset="0"/>
            </a:endParaRPr>
          </a:p>
        </p:txBody>
      </p:sp>
      <p:sp>
        <p:nvSpPr>
          <p:cNvPr id="19460" name="Rectangle 4"/>
          <p:cNvSpPr>
            <a:spLocks noChangeArrowheads="1"/>
          </p:cNvSpPr>
          <p:nvPr/>
        </p:nvSpPr>
        <p:spPr bwMode="auto">
          <a:xfrm>
            <a:off x="4343400" y="5029200"/>
            <a:ext cx="2987675"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endParaRPr lang="zh-CN" altLang="en-US" sz="4400">
              <a:solidFill>
                <a:schemeClr val="tx2"/>
              </a:solidFill>
              <a:effectLst>
                <a:outerShdw blurRad="38100" dist="38100" dir="2700000" algn="tl">
                  <a:srgbClr val="000000"/>
                </a:outerShdw>
              </a:effectLst>
              <a:latin typeface="Verdana" panose="020B0604030504040204" pitchFamily="34" charset="0"/>
            </a:endParaRPr>
          </a:p>
        </p:txBody>
      </p:sp>
      <p:pic>
        <p:nvPicPr>
          <p:cNvPr id="19461" name="Picture 5" descr="52"/>
          <p:cNvPicPr>
            <a:picLocks noChangeAspect="1" noChangeArrowheads="1"/>
          </p:cNvPicPr>
          <p:nvPr/>
        </p:nvPicPr>
        <p:blipFill>
          <a:blip r:embed="rId3" cstate="email">
            <a:lum bright="-24000" contrast="54000"/>
          </a:blip>
          <a:srcRect/>
          <a:stretch>
            <a:fillRect/>
          </a:stretch>
        </p:blipFill>
        <p:spPr bwMode="auto">
          <a:xfrm>
            <a:off x="1066800" y="188913"/>
            <a:ext cx="6026150" cy="5318125"/>
          </a:xfrm>
          <a:prstGeom prst="rect">
            <a:avLst/>
          </a:prstGeom>
          <a:noFill/>
          <a:extLst>
            <a:ext uri="{909E8E84-426E-40DD-AFC4-6F175D3DCCD1}">
              <a14:hiddenFill xmlns:a14="http://schemas.microsoft.com/office/drawing/2010/main">
                <a:solidFill>
                  <a:srgbClr val="FFFFFF"/>
                </a:solidFill>
              </a14:hiddenFill>
            </a:ext>
          </a:extLst>
        </p:spPr>
      </p:pic>
      <p:sp>
        <p:nvSpPr>
          <p:cNvPr id="19462" name="Text Box 6"/>
          <p:cNvSpPr txBox="1">
            <a:spLocks noChangeArrowheads="1"/>
          </p:cNvSpPr>
          <p:nvPr/>
        </p:nvSpPr>
        <p:spPr bwMode="auto">
          <a:xfrm>
            <a:off x="365125" y="5730875"/>
            <a:ext cx="8229600" cy="701675"/>
          </a:xfrm>
          <a:prstGeom prst="rect">
            <a:avLst/>
          </a:prstGeom>
          <a:noFill/>
          <a:ln>
            <a:noFill/>
          </a:ln>
          <a:effectLst/>
          <a:extLst>
            <a:ext uri="{909E8E84-426E-40DD-AFC4-6F175D3DCCD1}">
              <a14:hiddenFill xmlns:a14="http://schemas.microsoft.com/office/drawing/2010/main">
                <a:solidFill>
                  <a:srgbClr val="9999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2400" dirty="0">
                <a:latin typeface="Times New Roman" panose="02020603050405020304" pitchFamily="18" charset="0"/>
              </a:rPr>
              <a:t> </a:t>
            </a:r>
            <a:r>
              <a:rPr kumimoji="1" lang="en-US" altLang="zh-CN" sz="4000" b="1" dirty="0">
                <a:solidFill>
                  <a:srgbClr val="FF0000"/>
                </a:solidFill>
                <a:latin typeface="Times New Roman" panose="02020603050405020304" pitchFamily="18" charset="0"/>
              </a:rPr>
              <a:t>give a seat to someone </a:t>
            </a:r>
            <a:r>
              <a:rPr kumimoji="1" lang="en-US" altLang="zh-CN" sz="4000" b="1" dirty="0">
                <a:latin typeface="Times New Roman" panose="02020603050405020304" pitchFamily="18" charset="0"/>
              </a:rPr>
              <a:t>on the bus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461"/>
                                        </p:tgtEl>
                                        <p:attrNameLst>
                                          <p:attrName>style.visibility</p:attrName>
                                        </p:attrNameLst>
                                      </p:cBhvr>
                                      <p:to>
                                        <p:strVal val="visible"/>
                                      </p:to>
                                    </p:set>
                                    <p:animEffect transition="in" filter="blinds(horizontal)">
                                      <p:cBhvr>
                                        <p:cTn id="7" dur="500"/>
                                        <p:tgtEl>
                                          <p:spTgt spid="1946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462"/>
                                        </p:tgtEl>
                                        <p:attrNameLst>
                                          <p:attrName>style.visibility</p:attrName>
                                        </p:attrNameLst>
                                      </p:cBhvr>
                                      <p:to>
                                        <p:strVal val="visible"/>
                                      </p:to>
                                    </p:set>
                                    <p:animEffect transition="in" filter="blinds(horizontal)">
                                      <p:cBhvr>
                                        <p:cTn id="12" dur="500"/>
                                        <p:tgtEl>
                                          <p:spTgt spid="19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52"/>
          <p:cNvPicPr>
            <a:picLocks noChangeAspect="1" noChangeArrowheads="1"/>
          </p:cNvPicPr>
          <p:nvPr/>
        </p:nvPicPr>
        <p:blipFill>
          <a:blip r:embed="rId3" cstate="email">
            <a:lum bright="-18000" contrast="60000"/>
          </a:blip>
          <a:srcRect/>
          <a:stretch>
            <a:fillRect/>
          </a:stretch>
        </p:blipFill>
        <p:spPr bwMode="auto">
          <a:xfrm>
            <a:off x="1066800" y="304800"/>
            <a:ext cx="7239000" cy="5867400"/>
          </a:xfrm>
          <a:prstGeom prst="rect">
            <a:avLst/>
          </a:prstGeom>
          <a:noFill/>
          <a:extLst>
            <a:ext uri="{909E8E84-426E-40DD-AFC4-6F175D3DCCD1}">
              <a14:hiddenFill xmlns:a14="http://schemas.microsoft.com/office/drawing/2010/main">
                <a:solidFill>
                  <a:srgbClr val="FFFFFF"/>
                </a:solidFill>
              </a14:hiddenFill>
            </a:ext>
          </a:extLst>
        </p:spPr>
      </p:pic>
      <p:sp>
        <p:nvSpPr>
          <p:cNvPr id="20483" name="Text Box 3"/>
          <p:cNvSpPr txBox="1">
            <a:spLocks noChangeArrowheads="1"/>
          </p:cNvSpPr>
          <p:nvPr/>
        </p:nvSpPr>
        <p:spPr bwMode="auto">
          <a:xfrm>
            <a:off x="2133600" y="5791200"/>
            <a:ext cx="4876800" cy="701675"/>
          </a:xfrm>
          <a:prstGeom prst="rect">
            <a:avLst/>
          </a:prstGeom>
          <a:noFill/>
          <a:ln>
            <a:noFill/>
          </a:ln>
          <a:effectLst/>
          <a:extLst>
            <a:ext uri="{909E8E84-426E-40DD-AFC4-6F175D3DCCD1}">
              <a14:hiddenFill xmlns:a14="http://schemas.microsoft.com/office/drawing/2010/main">
                <a:solidFill>
                  <a:srgbClr val="9999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2400">
                <a:solidFill>
                  <a:schemeClr val="bg1"/>
                </a:solidFill>
                <a:latin typeface="Times New Roman" panose="02020603050405020304" pitchFamily="18" charset="0"/>
              </a:rPr>
              <a:t> </a:t>
            </a:r>
            <a:r>
              <a:rPr kumimoji="1" lang="en-US" altLang="zh-CN" sz="4000" b="1">
                <a:solidFill>
                  <a:srgbClr val="FFFF00"/>
                </a:solidFill>
                <a:latin typeface="Times New Roman" panose="02020603050405020304" pitchFamily="18" charset="0"/>
              </a:rPr>
              <a:t>clean up</a:t>
            </a:r>
            <a:r>
              <a:rPr kumimoji="1" lang="en-US" altLang="zh-CN" sz="4000" b="1">
                <a:latin typeface="Times New Roman" panose="02020603050405020304" pitchFamily="18" charset="0"/>
              </a:rPr>
              <a:t> the park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0-#ppt_w/2"/>
                                          </p:val>
                                        </p:tav>
                                        <p:tav tm="100000">
                                          <p:val>
                                            <p:strVal val="#ppt_x"/>
                                          </p:val>
                                        </p:tav>
                                      </p:tavLst>
                                    </p:anim>
                                    <p:anim calcmode="lin" valueType="num">
                                      <p:cBhvr additive="base">
                                        <p:cTn id="8" dur="500" fill="hold"/>
                                        <p:tgtEl>
                                          <p:spTgt spid="2048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3"/>
                                        </p:tgtEl>
                                        <p:attrNameLst>
                                          <p:attrName>style.visibility</p:attrName>
                                        </p:attrNameLst>
                                      </p:cBhvr>
                                      <p:to>
                                        <p:strVal val="visible"/>
                                      </p:to>
                                    </p:set>
                                    <p:anim calcmode="lin" valueType="num">
                                      <p:cBhvr additive="base">
                                        <p:cTn id="13" dur="500" fill="hold"/>
                                        <p:tgtEl>
                                          <p:spTgt spid="20483"/>
                                        </p:tgtEl>
                                        <p:attrNameLst>
                                          <p:attrName>ppt_x</p:attrName>
                                        </p:attrNameLst>
                                      </p:cBhvr>
                                      <p:tavLst>
                                        <p:tav tm="0">
                                          <p:val>
                                            <p:strVal val="0-#ppt_w/2"/>
                                          </p:val>
                                        </p:tav>
                                        <p:tav tm="100000">
                                          <p:val>
                                            <p:strVal val="#ppt_x"/>
                                          </p:val>
                                        </p:tav>
                                      </p:tavLst>
                                    </p:anim>
                                    <p:anim calcmode="lin" valueType="num">
                                      <p:cBhvr additive="base">
                                        <p:cTn id="14" dur="500" fill="hold"/>
                                        <p:tgtEl>
                                          <p:spTgt spid="2048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52"/>
          <p:cNvPicPr>
            <a:picLocks noChangeAspect="1" noChangeArrowheads="1"/>
          </p:cNvPicPr>
          <p:nvPr/>
        </p:nvPicPr>
        <p:blipFill>
          <a:blip r:embed="rId3" cstate="email">
            <a:lum bright="-18000" contrast="66000"/>
          </a:blip>
          <a:srcRect/>
          <a:stretch>
            <a:fillRect/>
          </a:stretch>
        </p:blipFill>
        <p:spPr bwMode="auto">
          <a:xfrm>
            <a:off x="457200" y="228600"/>
            <a:ext cx="7942263" cy="6170613"/>
          </a:xfrm>
          <a:prstGeom prst="rect">
            <a:avLst/>
          </a:prstGeom>
          <a:noFill/>
          <a:extLst>
            <a:ext uri="{909E8E84-426E-40DD-AFC4-6F175D3DCCD1}">
              <a14:hiddenFill xmlns:a14="http://schemas.microsoft.com/office/drawing/2010/main">
                <a:solidFill>
                  <a:srgbClr val="FFFFFF"/>
                </a:solidFill>
              </a14:hiddenFill>
            </a:ext>
          </a:extLst>
        </p:spPr>
      </p:pic>
      <p:sp>
        <p:nvSpPr>
          <p:cNvPr id="21507" name="Text Box 3"/>
          <p:cNvSpPr txBox="1">
            <a:spLocks noChangeArrowheads="1"/>
          </p:cNvSpPr>
          <p:nvPr/>
        </p:nvSpPr>
        <p:spPr bwMode="auto">
          <a:xfrm>
            <a:off x="1905000" y="4800600"/>
            <a:ext cx="4419600" cy="1766888"/>
          </a:xfrm>
          <a:prstGeom prst="rect">
            <a:avLst/>
          </a:prstGeom>
          <a:noFill/>
          <a:ln>
            <a:noFill/>
          </a:ln>
          <a:effectLst/>
          <a:extLst>
            <a:ext uri="{909E8E84-426E-40DD-AFC4-6F175D3DCCD1}">
              <a14:hiddenFill xmlns:a14="http://schemas.microsoft.com/office/drawing/2010/main">
                <a:solidFill>
                  <a:srgbClr val="9999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2400">
                <a:latin typeface="Times New Roman" panose="02020603050405020304" pitchFamily="18" charset="0"/>
              </a:rPr>
              <a:t> </a:t>
            </a:r>
            <a:r>
              <a:rPr kumimoji="1" lang="en-US" altLang="zh-CN" sz="4400" b="1">
                <a:latin typeface="Times New Roman" panose="02020603050405020304" pitchFamily="18" charset="0"/>
              </a:rPr>
              <a:t>donate money, </a:t>
            </a:r>
          </a:p>
          <a:p>
            <a:pPr>
              <a:spcBef>
                <a:spcPct val="50000"/>
              </a:spcBef>
            </a:pPr>
            <a:r>
              <a:rPr kumimoji="1" lang="en-US" altLang="zh-CN" sz="4400" b="1">
                <a:solidFill>
                  <a:srgbClr val="FFFF00"/>
                </a:solidFill>
                <a:latin typeface="Times New Roman" panose="02020603050405020304" pitchFamily="18" charset="0"/>
              </a:rPr>
              <a:t>collect</a:t>
            </a:r>
            <a:r>
              <a:rPr kumimoji="1" lang="en-US" altLang="zh-CN" sz="4400" b="1">
                <a:latin typeface="Times New Roman" panose="02020603050405020304" pitchFamily="18" charset="0"/>
              </a:rPr>
              <a:t> things…</a:t>
            </a:r>
          </a:p>
        </p:txBody>
      </p:sp>
      <p:sp>
        <p:nvSpPr>
          <p:cNvPr id="21508" name="Text Box 4"/>
          <p:cNvSpPr txBox="1">
            <a:spLocks noChangeArrowheads="1"/>
          </p:cNvSpPr>
          <p:nvPr/>
        </p:nvSpPr>
        <p:spPr bwMode="auto">
          <a:xfrm>
            <a:off x="1165225" y="4495800"/>
            <a:ext cx="18065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kumimoji="1" lang="zh-CN" altLang="en-US" sz="3200" b="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0-#ppt_w/2"/>
                                          </p:val>
                                        </p:tav>
                                        <p:tav tm="100000">
                                          <p:val>
                                            <p:strVal val="#ppt_x"/>
                                          </p:val>
                                        </p:tav>
                                      </p:tavLst>
                                    </p:anim>
                                    <p:anim calcmode="lin" valueType="num">
                                      <p:cBhvr additive="base">
                                        <p:cTn id="8" dur="500" fill="hold"/>
                                        <p:tgtEl>
                                          <p:spTgt spid="2150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7"/>
                                        </p:tgtEl>
                                        <p:attrNameLst>
                                          <p:attrName>style.visibility</p:attrName>
                                        </p:attrNameLst>
                                      </p:cBhvr>
                                      <p:to>
                                        <p:strVal val="visible"/>
                                      </p:to>
                                    </p:set>
                                    <p:anim calcmode="lin" valueType="num">
                                      <p:cBhvr additive="base">
                                        <p:cTn id="13" dur="500" fill="hold"/>
                                        <p:tgtEl>
                                          <p:spTgt spid="21507"/>
                                        </p:tgtEl>
                                        <p:attrNameLst>
                                          <p:attrName>ppt_x</p:attrName>
                                        </p:attrNameLst>
                                      </p:cBhvr>
                                      <p:tavLst>
                                        <p:tav tm="0">
                                          <p:val>
                                            <p:strVal val="0-#ppt_w/2"/>
                                          </p:val>
                                        </p:tav>
                                        <p:tav tm="100000">
                                          <p:val>
                                            <p:strVal val="#ppt_x"/>
                                          </p:val>
                                        </p:tav>
                                      </p:tavLst>
                                    </p:anim>
                                    <p:anim calcmode="lin" valueType="num">
                                      <p:cBhvr additive="base">
                                        <p:cTn id="14" dur="500" fill="hold"/>
                                        <p:tgtEl>
                                          <p:spTgt spid="2150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52"/>
          <p:cNvPicPr>
            <a:picLocks noChangeAspect="1" noChangeArrowheads="1"/>
          </p:cNvPicPr>
          <p:nvPr/>
        </p:nvPicPr>
        <p:blipFill>
          <a:blip r:embed="rId3" cstate="email">
            <a:lum bright="-24000" contrast="54000"/>
          </a:blip>
          <a:srcRect/>
          <a:stretch>
            <a:fillRect/>
          </a:stretch>
        </p:blipFill>
        <p:spPr bwMode="auto">
          <a:xfrm>
            <a:off x="1219200" y="228600"/>
            <a:ext cx="6248400" cy="6381750"/>
          </a:xfrm>
          <a:prstGeom prst="rect">
            <a:avLst/>
          </a:prstGeom>
          <a:noFill/>
          <a:extLst>
            <a:ext uri="{909E8E84-426E-40DD-AFC4-6F175D3DCCD1}">
              <a14:hiddenFill xmlns:a14="http://schemas.microsoft.com/office/drawing/2010/main">
                <a:solidFill>
                  <a:srgbClr val="FFFFFF"/>
                </a:solidFill>
              </a14:hiddenFill>
            </a:ext>
          </a:extLst>
        </p:spPr>
      </p:pic>
      <p:sp>
        <p:nvSpPr>
          <p:cNvPr id="22531" name="Text Box 3"/>
          <p:cNvSpPr txBox="1">
            <a:spLocks noChangeArrowheads="1"/>
          </p:cNvSpPr>
          <p:nvPr/>
        </p:nvSpPr>
        <p:spPr bwMode="auto">
          <a:xfrm>
            <a:off x="304800" y="5181600"/>
            <a:ext cx="7848600" cy="701675"/>
          </a:xfrm>
          <a:prstGeom prst="rect">
            <a:avLst/>
          </a:prstGeom>
          <a:noFill/>
          <a:ln>
            <a:noFill/>
          </a:ln>
          <a:effectLst/>
          <a:extLst>
            <a:ext uri="{909E8E84-426E-40DD-AFC4-6F175D3DCCD1}">
              <a14:hiddenFill xmlns:a14="http://schemas.microsoft.com/office/drawing/2010/main">
                <a:solidFill>
                  <a:srgbClr val="9999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4000" b="1">
                <a:latin typeface="Times New Roman" panose="02020603050405020304" pitchFamily="18" charset="0"/>
              </a:rPr>
              <a:t>help an old man to cross the road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fill="hold"/>
                                        <p:tgtEl>
                                          <p:spTgt spid="22530"/>
                                        </p:tgtEl>
                                        <p:attrNameLst>
                                          <p:attrName>ppt_x</p:attrName>
                                        </p:attrNameLst>
                                      </p:cBhvr>
                                      <p:tavLst>
                                        <p:tav tm="0">
                                          <p:val>
                                            <p:strVal val="0-#ppt_w/2"/>
                                          </p:val>
                                        </p:tav>
                                        <p:tav tm="100000">
                                          <p:val>
                                            <p:strVal val="#ppt_x"/>
                                          </p:val>
                                        </p:tav>
                                      </p:tavLst>
                                    </p:anim>
                                    <p:anim calcmode="lin" valueType="num">
                                      <p:cBhvr additive="base">
                                        <p:cTn id="8" dur="500" fill="hold"/>
                                        <p:tgtEl>
                                          <p:spTgt spid="2253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1"/>
                                        </p:tgtEl>
                                        <p:attrNameLst>
                                          <p:attrName>style.visibility</p:attrName>
                                        </p:attrNameLst>
                                      </p:cBhvr>
                                      <p:to>
                                        <p:strVal val="visible"/>
                                      </p:to>
                                    </p:set>
                                    <p:anim calcmode="lin" valueType="num">
                                      <p:cBhvr additive="base">
                                        <p:cTn id="13" dur="500" fill="hold"/>
                                        <p:tgtEl>
                                          <p:spTgt spid="22531"/>
                                        </p:tgtEl>
                                        <p:attrNameLst>
                                          <p:attrName>ppt_x</p:attrName>
                                        </p:attrNameLst>
                                      </p:cBhvr>
                                      <p:tavLst>
                                        <p:tav tm="0">
                                          <p:val>
                                            <p:strVal val="0-#ppt_w/2"/>
                                          </p:val>
                                        </p:tav>
                                        <p:tav tm="100000">
                                          <p:val>
                                            <p:strVal val="#ppt_x"/>
                                          </p:val>
                                        </p:tav>
                                      </p:tavLst>
                                    </p:anim>
                                    <p:anim calcmode="lin" valueType="num">
                                      <p:cBhvr additive="base">
                                        <p:cTn id="14" dur="500" fill="hold"/>
                                        <p:tgtEl>
                                          <p:spTgt spid="2253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228600" y="0"/>
            <a:ext cx="7772400" cy="1143000"/>
          </a:xfrm>
          <a:noFill/>
        </p:spPr>
        <p:txBody>
          <a:bodyPr/>
          <a:lstStyle/>
          <a:p>
            <a:r>
              <a:rPr lang="en-US" altLang="zh-CN" b="1" dirty="0" smtClean="0">
                <a:solidFill>
                  <a:srgbClr val="FF0000"/>
                </a:solidFill>
              </a:rPr>
              <a:t>Listening</a:t>
            </a:r>
          </a:p>
        </p:txBody>
      </p:sp>
      <p:sp>
        <p:nvSpPr>
          <p:cNvPr id="23555" name="Rectangle 3"/>
          <p:cNvSpPr>
            <a:spLocks noGrp="1"/>
          </p:cNvSpPr>
          <p:nvPr>
            <p:ph type="body" idx="1"/>
          </p:nvPr>
        </p:nvSpPr>
        <p:spPr>
          <a:xfrm>
            <a:off x="342900" y="1447800"/>
            <a:ext cx="8153400" cy="5410200"/>
          </a:xfrm>
          <a:noFill/>
        </p:spPr>
        <p:txBody>
          <a:bodyPr/>
          <a:lstStyle/>
          <a:p>
            <a:pPr marL="609600" indent="-609600">
              <a:buFontTx/>
              <a:buAutoNum type="arabicPeriod"/>
            </a:pPr>
            <a:r>
              <a:rPr lang="en-US" altLang="zh-CN" b="1" dirty="0" smtClean="0">
                <a:solidFill>
                  <a:srgbClr val="0000CC"/>
                </a:solidFill>
                <a:latin typeface="Verdana" panose="020B0604030504040204" pitchFamily="34" charset="0"/>
              </a:rPr>
              <a:t>Why did Mr. Wu write this letter?</a:t>
            </a:r>
          </a:p>
          <a:p>
            <a:pPr marL="609600" indent="-609600"/>
            <a:r>
              <a:rPr lang="en-US" altLang="zh-CN" b="1" dirty="0" smtClean="0">
                <a:latin typeface="Verdana" panose="020B0604030504040204" pitchFamily="34" charset="0"/>
              </a:rPr>
              <a:t>Mr. Wu wrote this ______ to __________  Daniel for this year’s _____ _____.</a:t>
            </a:r>
          </a:p>
          <a:p>
            <a:pPr marL="609600" indent="-609600">
              <a:buFont typeface="Arial" panose="020B0604020202020204" pitchFamily="34" charset="0"/>
              <a:buNone/>
            </a:pPr>
            <a:r>
              <a:rPr lang="en-US" altLang="zh-CN" b="1" dirty="0" smtClean="0">
                <a:solidFill>
                  <a:srgbClr val="0000CC"/>
                </a:solidFill>
                <a:latin typeface="Verdana" panose="020B0604030504040204" pitchFamily="34" charset="0"/>
              </a:rPr>
              <a:t>2. What kind of boy is Daniel?</a:t>
            </a:r>
          </a:p>
          <a:p>
            <a:pPr marL="609600" indent="-609600"/>
            <a:r>
              <a:rPr lang="en-US" altLang="zh-CN" b="1" dirty="0" smtClean="0">
                <a:latin typeface="Verdana" panose="020B0604030504040204" pitchFamily="34" charset="0"/>
              </a:rPr>
              <a:t>Daniel is ____________.</a:t>
            </a:r>
          </a:p>
          <a:p>
            <a:pPr marL="609600" indent="-609600"/>
            <a:r>
              <a:rPr lang="en-US" altLang="zh-CN" b="1" dirty="0" smtClean="0">
                <a:latin typeface="Verdana" panose="020B0604030504040204" pitchFamily="34" charset="0"/>
              </a:rPr>
              <a:t>Daniel is ____________.</a:t>
            </a:r>
          </a:p>
          <a:p>
            <a:pPr marL="609600" indent="-609600"/>
            <a:r>
              <a:rPr lang="en-US" altLang="zh-CN" b="1" dirty="0" smtClean="0">
                <a:latin typeface="Verdana" panose="020B0604030504040204" pitchFamily="34" charset="0"/>
              </a:rPr>
              <a:t>Daniel is ____________.</a:t>
            </a:r>
          </a:p>
        </p:txBody>
      </p:sp>
      <p:sp>
        <p:nvSpPr>
          <p:cNvPr id="23556" name="Rectangle 4"/>
          <p:cNvSpPr>
            <a:spLocks noChangeArrowheads="1"/>
          </p:cNvSpPr>
          <p:nvPr/>
        </p:nvSpPr>
        <p:spPr bwMode="auto">
          <a:xfrm>
            <a:off x="5448300" y="1981200"/>
            <a:ext cx="14716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600" b="1" i="1">
                <a:solidFill>
                  <a:srgbClr val="FF0000"/>
                </a:solidFill>
                <a:latin typeface="Comic Sans MS" panose="030F0702030302020204" pitchFamily="66" charset="0"/>
              </a:rPr>
              <a:t>letter</a:t>
            </a:r>
          </a:p>
        </p:txBody>
      </p:sp>
      <p:sp>
        <p:nvSpPr>
          <p:cNvPr id="23557" name="Rectangle 5"/>
          <p:cNvSpPr>
            <a:spLocks noChangeArrowheads="1"/>
          </p:cNvSpPr>
          <p:nvPr/>
        </p:nvSpPr>
        <p:spPr bwMode="auto">
          <a:xfrm>
            <a:off x="1028700" y="2514600"/>
            <a:ext cx="260826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600" b="1" i="1">
                <a:solidFill>
                  <a:srgbClr val="FF0000"/>
                </a:solidFill>
                <a:latin typeface="Comic Sans MS" panose="030F0702030302020204" pitchFamily="66" charset="0"/>
              </a:rPr>
              <a:t>recommend</a:t>
            </a:r>
          </a:p>
        </p:txBody>
      </p:sp>
      <p:sp>
        <p:nvSpPr>
          <p:cNvPr id="23558" name="Rectangle 6"/>
          <p:cNvSpPr>
            <a:spLocks noChangeArrowheads="1"/>
          </p:cNvSpPr>
          <p:nvPr/>
        </p:nvSpPr>
        <p:spPr bwMode="auto">
          <a:xfrm>
            <a:off x="2628900" y="2971800"/>
            <a:ext cx="30194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600" b="1" i="1">
                <a:solidFill>
                  <a:srgbClr val="FF0000"/>
                </a:solidFill>
                <a:latin typeface="Comic Sans MS" panose="030F0702030302020204" pitchFamily="66" charset="0"/>
              </a:rPr>
              <a:t>Youth Award</a:t>
            </a:r>
          </a:p>
        </p:txBody>
      </p:sp>
      <p:sp>
        <p:nvSpPr>
          <p:cNvPr id="23559" name="Rectangle 7"/>
          <p:cNvSpPr>
            <a:spLocks noChangeArrowheads="1"/>
          </p:cNvSpPr>
          <p:nvPr/>
        </p:nvSpPr>
        <p:spPr bwMode="auto">
          <a:xfrm>
            <a:off x="3848100" y="4191000"/>
            <a:ext cx="14970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600" b="1" i="1">
                <a:solidFill>
                  <a:srgbClr val="FF0000"/>
                </a:solidFill>
                <a:latin typeface="Comic Sans MS" panose="030F0702030302020204" pitchFamily="66" charset="0"/>
              </a:rPr>
              <a:t>clever</a:t>
            </a:r>
          </a:p>
        </p:txBody>
      </p:sp>
      <p:sp>
        <p:nvSpPr>
          <p:cNvPr id="23560" name="Rectangle 8"/>
          <p:cNvSpPr>
            <a:spLocks noChangeArrowheads="1"/>
          </p:cNvSpPr>
          <p:nvPr/>
        </p:nvSpPr>
        <p:spPr bwMode="auto">
          <a:xfrm>
            <a:off x="3848100" y="4724400"/>
            <a:ext cx="24590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600" b="1" i="1">
                <a:solidFill>
                  <a:srgbClr val="FF0000"/>
                </a:solidFill>
                <a:latin typeface="Comic Sans MS" panose="030F0702030302020204" pitchFamily="66" charset="0"/>
              </a:rPr>
              <a:t>thoughtful</a:t>
            </a:r>
          </a:p>
        </p:txBody>
      </p:sp>
      <p:sp>
        <p:nvSpPr>
          <p:cNvPr id="23561" name="Rectangle 9"/>
          <p:cNvSpPr>
            <a:spLocks noChangeArrowheads="1"/>
          </p:cNvSpPr>
          <p:nvPr/>
        </p:nvSpPr>
        <p:spPr bwMode="auto">
          <a:xfrm>
            <a:off x="3924300" y="5334000"/>
            <a:ext cx="10683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600" b="1" i="1">
                <a:solidFill>
                  <a:srgbClr val="FF0000"/>
                </a:solidFill>
                <a:latin typeface="Comic Sans MS" panose="030F0702030302020204" pitchFamily="66" charset="0"/>
              </a:rPr>
              <a:t>kind</a:t>
            </a:r>
          </a:p>
        </p:txBody>
      </p:sp>
      <p:pic>
        <p:nvPicPr>
          <p:cNvPr id="23562" name="7B Mai task.mp3">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5">
            <a:extLst>
              <a:ext uri="{28A0092B-C50C-407E-A947-70E740481C1C}">
                <a14:useLocalDpi xmlns:a14="http://schemas.microsoft.com/office/drawing/2010/main" val="0"/>
              </a:ext>
            </a:extLst>
          </a:blip>
          <a:srcRect/>
          <a:stretch>
            <a:fillRect/>
          </a:stretch>
        </p:blipFill>
        <p:spPr bwMode="auto">
          <a:xfrm>
            <a:off x="5638800" y="5334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additive="base">
                                        <p:cTn id="7" dur="500" fill="hold"/>
                                        <p:tgtEl>
                                          <p:spTgt spid="23556"/>
                                        </p:tgtEl>
                                        <p:attrNameLst>
                                          <p:attrName>ppt_x</p:attrName>
                                        </p:attrNameLst>
                                      </p:cBhvr>
                                      <p:tavLst>
                                        <p:tav tm="0">
                                          <p:val>
                                            <p:strVal val="0-#ppt_w/2"/>
                                          </p:val>
                                        </p:tav>
                                        <p:tav tm="100000">
                                          <p:val>
                                            <p:strVal val="#ppt_x"/>
                                          </p:val>
                                        </p:tav>
                                      </p:tavLst>
                                    </p:anim>
                                    <p:anim calcmode="lin" valueType="num">
                                      <p:cBhvr additive="base">
                                        <p:cTn id="8" dur="500" fill="hold"/>
                                        <p:tgtEl>
                                          <p:spTgt spid="2355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7"/>
                                        </p:tgtEl>
                                        <p:attrNameLst>
                                          <p:attrName>style.visibility</p:attrName>
                                        </p:attrNameLst>
                                      </p:cBhvr>
                                      <p:to>
                                        <p:strVal val="visible"/>
                                      </p:to>
                                    </p:set>
                                    <p:anim calcmode="lin" valueType="num">
                                      <p:cBhvr additive="base">
                                        <p:cTn id="13" dur="500" fill="hold"/>
                                        <p:tgtEl>
                                          <p:spTgt spid="23557"/>
                                        </p:tgtEl>
                                        <p:attrNameLst>
                                          <p:attrName>ppt_x</p:attrName>
                                        </p:attrNameLst>
                                      </p:cBhvr>
                                      <p:tavLst>
                                        <p:tav tm="0">
                                          <p:val>
                                            <p:strVal val="0-#ppt_w/2"/>
                                          </p:val>
                                        </p:tav>
                                        <p:tav tm="100000">
                                          <p:val>
                                            <p:strVal val="#ppt_x"/>
                                          </p:val>
                                        </p:tav>
                                      </p:tavLst>
                                    </p:anim>
                                    <p:anim calcmode="lin" valueType="num">
                                      <p:cBhvr additive="base">
                                        <p:cTn id="14" dur="500" fill="hold"/>
                                        <p:tgtEl>
                                          <p:spTgt spid="2355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558"/>
                                        </p:tgtEl>
                                        <p:attrNameLst>
                                          <p:attrName>style.visibility</p:attrName>
                                        </p:attrNameLst>
                                      </p:cBhvr>
                                      <p:to>
                                        <p:strVal val="visible"/>
                                      </p:to>
                                    </p:set>
                                    <p:anim calcmode="lin" valueType="num">
                                      <p:cBhvr additive="base">
                                        <p:cTn id="19" dur="500" fill="hold"/>
                                        <p:tgtEl>
                                          <p:spTgt spid="23558"/>
                                        </p:tgtEl>
                                        <p:attrNameLst>
                                          <p:attrName>ppt_x</p:attrName>
                                        </p:attrNameLst>
                                      </p:cBhvr>
                                      <p:tavLst>
                                        <p:tav tm="0">
                                          <p:val>
                                            <p:strVal val="0-#ppt_w/2"/>
                                          </p:val>
                                        </p:tav>
                                        <p:tav tm="100000">
                                          <p:val>
                                            <p:strVal val="#ppt_x"/>
                                          </p:val>
                                        </p:tav>
                                      </p:tavLst>
                                    </p:anim>
                                    <p:anim calcmode="lin" valueType="num">
                                      <p:cBhvr additive="base">
                                        <p:cTn id="20" dur="500" fill="hold"/>
                                        <p:tgtEl>
                                          <p:spTgt spid="2355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559"/>
                                        </p:tgtEl>
                                        <p:attrNameLst>
                                          <p:attrName>style.visibility</p:attrName>
                                        </p:attrNameLst>
                                      </p:cBhvr>
                                      <p:to>
                                        <p:strVal val="visible"/>
                                      </p:to>
                                    </p:set>
                                    <p:anim calcmode="lin" valueType="num">
                                      <p:cBhvr additive="base">
                                        <p:cTn id="25" dur="500" fill="hold"/>
                                        <p:tgtEl>
                                          <p:spTgt spid="23559"/>
                                        </p:tgtEl>
                                        <p:attrNameLst>
                                          <p:attrName>ppt_x</p:attrName>
                                        </p:attrNameLst>
                                      </p:cBhvr>
                                      <p:tavLst>
                                        <p:tav tm="0">
                                          <p:val>
                                            <p:strVal val="0-#ppt_w/2"/>
                                          </p:val>
                                        </p:tav>
                                        <p:tav tm="100000">
                                          <p:val>
                                            <p:strVal val="#ppt_x"/>
                                          </p:val>
                                        </p:tav>
                                      </p:tavLst>
                                    </p:anim>
                                    <p:anim calcmode="lin" valueType="num">
                                      <p:cBhvr additive="base">
                                        <p:cTn id="26" dur="500" fill="hold"/>
                                        <p:tgtEl>
                                          <p:spTgt spid="2355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3560"/>
                                        </p:tgtEl>
                                        <p:attrNameLst>
                                          <p:attrName>style.visibility</p:attrName>
                                        </p:attrNameLst>
                                      </p:cBhvr>
                                      <p:to>
                                        <p:strVal val="visible"/>
                                      </p:to>
                                    </p:set>
                                    <p:anim calcmode="lin" valueType="num">
                                      <p:cBhvr additive="base">
                                        <p:cTn id="31" dur="500" fill="hold"/>
                                        <p:tgtEl>
                                          <p:spTgt spid="23560"/>
                                        </p:tgtEl>
                                        <p:attrNameLst>
                                          <p:attrName>ppt_x</p:attrName>
                                        </p:attrNameLst>
                                      </p:cBhvr>
                                      <p:tavLst>
                                        <p:tav tm="0">
                                          <p:val>
                                            <p:strVal val="0-#ppt_w/2"/>
                                          </p:val>
                                        </p:tav>
                                        <p:tav tm="100000">
                                          <p:val>
                                            <p:strVal val="#ppt_x"/>
                                          </p:val>
                                        </p:tav>
                                      </p:tavLst>
                                    </p:anim>
                                    <p:anim calcmode="lin" valueType="num">
                                      <p:cBhvr additive="base">
                                        <p:cTn id="32" dur="500" fill="hold"/>
                                        <p:tgtEl>
                                          <p:spTgt spid="2356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3561"/>
                                        </p:tgtEl>
                                        <p:attrNameLst>
                                          <p:attrName>style.visibility</p:attrName>
                                        </p:attrNameLst>
                                      </p:cBhvr>
                                      <p:to>
                                        <p:strVal val="visible"/>
                                      </p:to>
                                    </p:set>
                                    <p:anim calcmode="lin" valueType="num">
                                      <p:cBhvr additive="base">
                                        <p:cTn id="37" dur="500" fill="hold"/>
                                        <p:tgtEl>
                                          <p:spTgt spid="23561"/>
                                        </p:tgtEl>
                                        <p:attrNameLst>
                                          <p:attrName>ppt_x</p:attrName>
                                        </p:attrNameLst>
                                      </p:cBhvr>
                                      <p:tavLst>
                                        <p:tav tm="0">
                                          <p:val>
                                            <p:strVal val="0-#ppt_w/2"/>
                                          </p:val>
                                        </p:tav>
                                        <p:tav tm="100000">
                                          <p:val>
                                            <p:strVal val="#ppt_x"/>
                                          </p:val>
                                        </p:tav>
                                      </p:tavLst>
                                    </p:anim>
                                    <p:anim calcmode="lin" valueType="num">
                                      <p:cBhvr additive="base">
                                        <p:cTn id="38" dur="500" fill="hold"/>
                                        <p:tgtEl>
                                          <p:spTgt spid="2356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chimes.wav"/>
                                        </p:tgtEl>
                                      </p:cMediaNode>
                                    </p:audio>
                                  </p:subTnLst>
                                </p:cTn>
                              </p:par>
                            </p:childTnLst>
                          </p:cTn>
                        </p:par>
                        <p:par>
                          <p:cTn id="39" fill="hold">
                            <p:stCondLst>
                              <p:cond delay="500"/>
                            </p:stCondLst>
                            <p:childTnLst>
                              <p:par>
                                <p:cTn id="40" presetID="1" presetClass="mediacall" presetSubtype="0" fill="hold" nodeType="afterEffect">
                                  <p:stCondLst>
                                    <p:cond delay="0"/>
                                  </p:stCondLst>
                                  <p:childTnLst>
                                    <p:cmd type="call" cmd="playFrom(0.0)">
                                      <p:cBhvr>
                                        <p:cTn id="41" dur="64000" fill="hold"/>
                                        <p:tgtEl>
                                          <p:spTgt spid="2356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42" fill="hold" display="0">
                  <p:stCondLst>
                    <p:cond delay="indefinite"/>
                  </p:stCondLst>
                  <p:endCondLst>
                    <p:cond evt="onNext" delay="0">
                      <p:tgtEl>
                        <p:sldTgt/>
                      </p:tgtEl>
                    </p:cond>
                    <p:cond evt="onPrev" delay="0">
                      <p:tgtEl>
                        <p:sldTgt/>
                      </p:tgtEl>
                    </p:cond>
                    <p:cond evt="onStopAudio" delay="0">
                      <p:tgtEl>
                        <p:sldTgt/>
                      </p:tgtEl>
                    </p:cond>
                  </p:endCondLst>
                </p:cTn>
                <p:tgtEl>
                  <p:spTgt spid="23562"/>
                </p:tgtEl>
              </p:cMediaNode>
            </p:audio>
          </p:childTnLst>
        </p:cTn>
      </p:par>
    </p:tnLst>
    <p:bldLst>
      <p:bldP spid="23556" grpId="0" autoUpdateAnimBg="0"/>
      <p:bldP spid="23557" grpId="0" autoUpdateAnimBg="0"/>
      <p:bldP spid="23558" grpId="0" autoUpdateAnimBg="0"/>
      <p:bldP spid="23559" grpId="0" autoUpdateAnimBg="0"/>
      <p:bldP spid="23560" grpId="0" autoUpdateAnimBg="0"/>
      <p:bldP spid="23561" grpId="0" autoUpdateAnimBg="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黄色</Template>
  <TotalTime>0</TotalTime>
  <Words>1051</Words>
  <Application>Microsoft Office PowerPoint</Application>
  <PresentationFormat>全屏显示(4:3)</PresentationFormat>
  <Paragraphs>177</Paragraphs>
  <Slides>23</Slides>
  <Notes>1</Notes>
  <HiddenSlides>0</HiddenSlides>
  <MMClips>1</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23</vt:i4>
      </vt:variant>
    </vt:vector>
  </HeadingPairs>
  <TitlesOfParts>
    <vt:vector size="32" baseType="lpstr">
      <vt:lpstr>宋体</vt:lpstr>
      <vt:lpstr>微软雅黑</vt:lpstr>
      <vt:lpstr>Arial</vt:lpstr>
      <vt:lpstr>Calibri</vt:lpstr>
      <vt:lpstr>Comic Sans MS</vt:lpstr>
      <vt:lpstr>Tahoma</vt:lpstr>
      <vt:lpstr>Times New Roman</vt:lpstr>
      <vt:lpstr>Verdana</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Listening</vt:lpstr>
      <vt:lpstr>Daniel is  …</vt:lpstr>
      <vt:lpstr>3. kind.</vt:lpstr>
      <vt:lpstr>Fill in the blanks with the right forms of the words given.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2017-01-21T06:37:00Z</dcterms:created>
  <dcterms:modified xsi:type="dcterms:W3CDTF">2023-01-16T15:47:14Z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00CE1872ACEB4BC8AF4AEDCFC1D4EDAB</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